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85" r:id="rId2"/>
    <p:sldId id="276" r:id="rId3"/>
    <p:sldId id="532" r:id="rId4"/>
    <p:sldId id="277" r:id="rId5"/>
    <p:sldId id="554" r:id="rId6"/>
    <p:sldId id="582" r:id="rId7"/>
    <p:sldId id="575" r:id="rId8"/>
    <p:sldId id="580" r:id="rId9"/>
    <p:sldId id="581" r:id="rId10"/>
    <p:sldId id="591" r:id="rId11"/>
    <p:sldId id="418" r:id="rId12"/>
    <p:sldId id="584" r:id="rId13"/>
    <p:sldId id="568" r:id="rId14"/>
    <p:sldId id="576" r:id="rId15"/>
    <p:sldId id="585" r:id="rId16"/>
    <p:sldId id="292" r:id="rId17"/>
    <p:sldId id="417"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4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D9117E"/>
    <a:srgbClr val="5DC1FF"/>
    <a:srgbClr val="37B0FB"/>
    <a:srgbClr val="009AD0"/>
    <a:srgbClr val="94B333"/>
    <a:srgbClr val="BE9600"/>
    <a:srgbClr val="BB9301"/>
    <a:srgbClr val="E8C22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57" autoAdjust="0"/>
    <p:restoredTop sz="94660"/>
  </p:normalViewPr>
  <p:slideViewPr>
    <p:cSldViewPr snapToGrid="0" showGuides="1">
      <p:cViewPr>
        <p:scale>
          <a:sx n="110" d="100"/>
          <a:sy n="110" d="100"/>
        </p:scale>
        <p:origin x="624" y="78"/>
      </p:cViewPr>
      <p:guideLst>
        <p:guide orient="horz" pos="1848"/>
        <p:guide pos="4112"/>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5" d="100"/>
          <a:sy n="75" d="100"/>
        </p:scale>
        <p:origin x="1911" y="54"/>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rm_em\Documents\Documents%20DESIS\Vicarious%20Calibration\newRCN_data_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carm_em\Documents\Documents%20DESIS\Vicarious%20Calibration\newRCN_data_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956148898447272E-2"/>
          <c:y val="3.6173067019104881E-2"/>
          <c:w val="0.91045625546806641"/>
          <c:h val="0.76471051047697047"/>
        </c:manualLayout>
      </c:layout>
      <c:barChart>
        <c:barDir val="col"/>
        <c:grouping val="clustered"/>
        <c:varyColors val="0"/>
        <c:ser>
          <c:idx val="1"/>
          <c:order val="0"/>
          <c:tx>
            <c:v>RCN Scenes</c:v>
          </c:tx>
          <c:spPr>
            <a:solidFill>
              <a:schemeClr val="accent2"/>
            </a:solidFill>
            <a:ln>
              <a:solidFill>
                <a:schemeClr val="accent2"/>
              </a:solidFill>
            </a:ln>
            <a:effectLst/>
          </c:spPr>
          <c:invertIfNegative val="0"/>
          <c:cat>
            <c:strRef>
              <c:f>Main!$C$11:$C$51</c:f>
              <c:strCache>
                <c:ptCount val="41"/>
                <c:pt idx="0">
                  <c:v>2018-10</c:v>
                </c:pt>
                <c:pt idx="1">
                  <c:v>2018-11</c:v>
                </c:pt>
                <c:pt idx="2">
                  <c:v>2018-12</c:v>
                </c:pt>
                <c:pt idx="3">
                  <c:v>2019-01</c:v>
                </c:pt>
                <c:pt idx="4">
                  <c:v>2019-02</c:v>
                </c:pt>
                <c:pt idx="5">
                  <c:v>2019-03</c:v>
                </c:pt>
                <c:pt idx="6">
                  <c:v>2019-04</c:v>
                </c:pt>
                <c:pt idx="7">
                  <c:v>2019-05</c:v>
                </c:pt>
                <c:pt idx="8">
                  <c:v>2019-06</c:v>
                </c:pt>
                <c:pt idx="9">
                  <c:v>2019-07</c:v>
                </c:pt>
                <c:pt idx="10">
                  <c:v>2019-08</c:v>
                </c:pt>
                <c:pt idx="11">
                  <c:v>2019-09</c:v>
                </c:pt>
                <c:pt idx="12">
                  <c:v>2019-10</c:v>
                </c:pt>
                <c:pt idx="13">
                  <c:v>2019-11</c:v>
                </c:pt>
                <c:pt idx="14">
                  <c:v>2019-12</c:v>
                </c:pt>
                <c:pt idx="15">
                  <c:v>2020-01</c:v>
                </c:pt>
                <c:pt idx="16">
                  <c:v>2020-02</c:v>
                </c:pt>
                <c:pt idx="17">
                  <c:v>2020-03</c:v>
                </c:pt>
                <c:pt idx="18">
                  <c:v>2020-04</c:v>
                </c:pt>
                <c:pt idx="19">
                  <c:v>2020-05</c:v>
                </c:pt>
                <c:pt idx="20">
                  <c:v>2020-06</c:v>
                </c:pt>
                <c:pt idx="21">
                  <c:v>2020-07</c:v>
                </c:pt>
                <c:pt idx="22">
                  <c:v>2020-08</c:v>
                </c:pt>
                <c:pt idx="23">
                  <c:v>2020-09</c:v>
                </c:pt>
                <c:pt idx="24">
                  <c:v>2020-10</c:v>
                </c:pt>
                <c:pt idx="25">
                  <c:v>2020-11</c:v>
                </c:pt>
                <c:pt idx="26">
                  <c:v>2020-12</c:v>
                </c:pt>
                <c:pt idx="27">
                  <c:v>2021-01</c:v>
                </c:pt>
                <c:pt idx="28">
                  <c:v>2021-02</c:v>
                </c:pt>
                <c:pt idx="29">
                  <c:v>2021-03</c:v>
                </c:pt>
                <c:pt idx="30">
                  <c:v>2021-04</c:v>
                </c:pt>
                <c:pt idx="31">
                  <c:v>2021-05</c:v>
                </c:pt>
                <c:pt idx="32">
                  <c:v>2021-06</c:v>
                </c:pt>
                <c:pt idx="33">
                  <c:v>2021-07</c:v>
                </c:pt>
                <c:pt idx="34">
                  <c:v>2021-08</c:v>
                </c:pt>
                <c:pt idx="35">
                  <c:v>2021-09</c:v>
                </c:pt>
                <c:pt idx="36">
                  <c:v>2021-10</c:v>
                </c:pt>
                <c:pt idx="37">
                  <c:v>2021-11</c:v>
                </c:pt>
                <c:pt idx="38">
                  <c:v>2021-12</c:v>
                </c:pt>
                <c:pt idx="39">
                  <c:v>2022-01</c:v>
                </c:pt>
                <c:pt idx="40">
                  <c:v>2022-02</c:v>
                </c:pt>
              </c:strCache>
            </c:strRef>
          </c:cat>
          <c:val>
            <c:numRef>
              <c:f>Main!$E$11:$E$51</c:f>
              <c:numCache>
                <c:formatCode>General</c:formatCode>
                <c:ptCount val="41"/>
                <c:pt idx="0">
                  <c:v>0</c:v>
                </c:pt>
                <c:pt idx="1">
                  <c:v>0</c:v>
                </c:pt>
                <c:pt idx="2">
                  <c:v>0</c:v>
                </c:pt>
                <c:pt idx="3">
                  <c:v>0</c:v>
                </c:pt>
                <c:pt idx="4">
                  <c:v>1</c:v>
                </c:pt>
                <c:pt idx="5">
                  <c:v>0</c:v>
                </c:pt>
                <c:pt idx="6">
                  <c:v>0</c:v>
                </c:pt>
                <c:pt idx="7">
                  <c:v>0</c:v>
                </c:pt>
                <c:pt idx="8">
                  <c:v>3</c:v>
                </c:pt>
                <c:pt idx="9">
                  <c:v>1</c:v>
                </c:pt>
                <c:pt idx="10">
                  <c:v>2</c:v>
                </c:pt>
                <c:pt idx="11">
                  <c:v>1</c:v>
                </c:pt>
                <c:pt idx="12">
                  <c:v>1</c:v>
                </c:pt>
                <c:pt idx="13">
                  <c:v>2</c:v>
                </c:pt>
                <c:pt idx="14">
                  <c:v>0</c:v>
                </c:pt>
                <c:pt idx="15">
                  <c:v>0</c:v>
                </c:pt>
                <c:pt idx="16">
                  <c:v>0</c:v>
                </c:pt>
                <c:pt idx="17">
                  <c:v>2</c:v>
                </c:pt>
                <c:pt idx="18">
                  <c:v>1</c:v>
                </c:pt>
                <c:pt idx="19">
                  <c:v>1</c:v>
                </c:pt>
                <c:pt idx="20">
                  <c:v>0</c:v>
                </c:pt>
                <c:pt idx="21">
                  <c:v>0</c:v>
                </c:pt>
                <c:pt idx="22">
                  <c:v>0</c:v>
                </c:pt>
                <c:pt idx="23">
                  <c:v>0</c:v>
                </c:pt>
                <c:pt idx="24">
                  <c:v>0</c:v>
                </c:pt>
                <c:pt idx="25">
                  <c:v>3</c:v>
                </c:pt>
                <c:pt idx="26">
                  <c:v>1</c:v>
                </c:pt>
                <c:pt idx="27">
                  <c:v>0</c:v>
                </c:pt>
                <c:pt idx="28">
                  <c:v>1</c:v>
                </c:pt>
                <c:pt idx="29">
                  <c:v>2</c:v>
                </c:pt>
                <c:pt idx="30">
                  <c:v>0</c:v>
                </c:pt>
                <c:pt idx="31">
                  <c:v>0</c:v>
                </c:pt>
                <c:pt idx="32">
                  <c:v>0</c:v>
                </c:pt>
                <c:pt idx="33">
                  <c:v>0</c:v>
                </c:pt>
                <c:pt idx="34">
                  <c:v>1</c:v>
                </c:pt>
                <c:pt idx="35">
                  <c:v>1</c:v>
                </c:pt>
                <c:pt idx="36">
                  <c:v>1</c:v>
                </c:pt>
                <c:pt idx="37">
                  <c:v>4</c:v>
                </c:pt>
                <c:pt idx="38">
                  <c:v>0</c:v>
                </c:pt>
                <c:pt idx="39">
                  <c:v>1</c:v>
                </c:pt>
                <c:pt idx="40">
                  <c:v>1</c:v>
                </c:pt>
              </c:numCache>
            </c:numRef>
          </c:val>
          <c:extLst>
            <c:ext xmlns:c16="http://schemas.microsoft.com/office/drawing/2014/chart" uri="{C3380CC4-5D6E-409C-BE32-E72D297353CC}">
              <c16:uniqueId val="{00000000-49C8-4B0C-A631-395C2D06EF61}"/>
            </c:ext>
          </c:extLst>
        </c:ser>
        <c:ser>
          <c:idx val="3"/>
          <c:order val="1"/>
          <c:tx>
            <c:v>Uniform Scenes</c:v>
          </c:tx>
          <c:spPr>
            <a:solidFill>
              <a:schemeClr val="accent1"/>
            </a:solidFill>
            <a:ln>
              <a:solidFill>
                <a:srgbClr val="00B0F0"/>
              </a:solidFill>
            </a:ln>
            <a:effectLst/>
          </c:spPr>
          <c:invertIfNegative val="0"/>
          <c:cat>
            <c:strRef>
              <c:f>Main!$C$11:$C$51</c:f>
              <c:strCache>
                <c:ptCount val="41"/>
                <c:pt idx="0">
                  <c:v>2018-10</c:v>
                </c:pt>
                <c:pt idx="1">
                  <c:v>2018-11</c:v>
                </c:pt>
                <c:pt idx="2">
                  <c:v>2018-12</c:v>
                </c:pt>
                <c:pt idx="3">
                  <c:v>2019-01</c:v>
                </c:pt>
                <c:pt idx="4">
                  <c:v>2019-02</c:v>
                </c:pt>
                <c:pt idx="5">
                  <c:v>2019-03</c:v>
                </c:pt>
                <c:pt idx="6">
                  <c:v>2019-04</c:v>
                </c:pt>
                <c:pt idx="7">
                  <c:v>2019-05</c:v>
                </c:pt>
                <c:pt idx="8">
                  <c:v>2019-06</c:v>
                </c:pt>
                <c:pt idx="9">
                  <c:v>2019-07</c:v>
                </c:pt>
                <c:pt idx="10">
                  <c:v>2019-08</c:v>
                </c:pt>
                <c:pt idx="11">
                  <c:v>2019-09</c:v>
                </c:pt>
                <c:pt idx="12">
                  <c:v>2019-10</c:v>
                </c:pt>
                <c:pt idx="13">
                  <c:v>2019-11</c:v>
                </c:pt>
                <c:pt idx="14">
                  <c:v>2019-12</c:v>
                </c:pt>
                <c:pt idx="15">
                  <c:v>2020-01</c:v>
                </c:pt>
                <c:pt idx="16">
                  <c:v>2020-02</c:v>
                </c:pt>
                <c:pt idx="17">
                  <c:v>2020-03</c:v>
                </c:pt>
                <c:pt idx="18">
                  <c:v>2020-04</c:v>
                </c:pt>
                <c:pt idx="19">
                  <c:v>2020-05</c:v>
                </c:pt>
                <c:pt idx="20">
                  <c:v>2020-06</c:v>
                </c:pt>
                <c:pt idx="21">
                  <c:v>2020-07</c:v>
                </c:pt>
                <c:pt idx="22">
                  <c:v>2020-08</c:v>
                </c:pt>
                <c:pt idx="23">
                  <c:v>2020-09</c:v>
                </c:pt>
                <c:pt idx="24">
                  <c:v>2020-10</c:v>
                </c:pt>
                <c:pt idx="25">
                  <c:v>2020-11</c:v>
                </c:pt>
                <c:pt idx="26">
                  <c:v>2020-12</c:v>
                </c:pt>
                <c:pt idx="27">
                  <c:v>2021-01</c:v>
                </c:pt>
                <c:pt idx="28">
                  <c:v>2021-02</c:v>
                </c:pt>
                <c:pt idx="29">
                  <c:v>2021-03</c:v>
                </c:pt>
                <c:pt idx="30">
                  <c:v>2021-04</c:v>
                </c:pt>
                <c:pt idx="31">
                  <c:v>2021-05</c:v>
                </c:pt>
                <c:pt idx="32">
                  <c:v>2021-06</c:v>
                </c:pt>
                <c:pt idx="33">
                  <c:v>2021-07</c:v>
                </c:pt>
                <c:pt idx="34">
                  <c:v>2021-08</c:v>
                </c:pt>
                <c:pt idx="35">
                  <c:v>2021-09</c:v>
                </c:pt>
                <c:pt idx="36">
                  <c:v>2021-10</c:v>
                </c:pt>
                <c:pt idx="37">
                  <c:v>2021-11</c:v>
                </c:pt>
                <c:pt idx="38">
                  <c:v>2021-12</c:v>
                </c:pt>
                <c:pt idx="39">
                  <c:v>2022-01</c:v>
                </c:pt>
                <c:pt idx="40">
                  <c:v>2022-02</c:v>
                </c:pt>
              </c:strCache>
            </c:strRef>
          </c:cat>
          <c:val>
            <c:numRef>
              <c:f>Main!$F$11:$F$51</c:f>
              <c:numCache>
                <c:formatCode>General</c:formatCode>
                <c:ptCount val="41"/>
                <c:pt idx="0">
                  <c:v>1</c:v>
                </c:pt>
                <c:pt idx="1">
                  <c:v>15</c:v>
                </c:pt>
                <c:pt idx="2">
                  <c:v>13</c:v>
                </c:pt>
                <c:pt idx="3">
                  <c:v>8</c:v>
                </c:pt>
                <c:pt idx="4">
                  <c:v>17</c:v>
                </c:pt>
                <c:pt idx="5">
                  <c:v>7</c:v>
                </c:pt>
                <c:pt idx="6">
                  <c:v>0</c:v>
                </c:pt>
                <c:pt idx="7">
                  <c:v>0</c:v>
                </c:pt>
                <c:pt idx="8">
                  <c:v>3</c:v>
                </c:pt>
                <c:pt idx="9">
                  <c:v>0</c:v>
                </c:pt>
                <c:pt idx="10">
                  <c:v>0</c:v>
                </c:pt>
                <c:pt idx="11">
                  <c:v>0</c:v>
                </c:pt>
                <c:pt idx="12">
                  <c:v>1</c:v>
                </c:pt>
                <c:pt idx="13">
                  <c:v>9</c:v>
                </c:pt>
                <c:pt idx="14">
                  <c:v>28</c:v>
                </c:pt>
                <c:pt idx="15">
                  <c:v>10</c:v>
                </c:pt>
                <c:pt idx="16">
                  <c:v>13</c:v>
                </c:pt>
                <c:pt idx="17">
                  <c:v>22</c:v>
                </c:pt>
                <c:pt idx="18">
                  <c:v>9</c:v>
                </c:pt>
                <c:pt idx="19">
                  <c:v>7</c:v>
                </c:pt>
                <c:pt idx="20">
                  <c:v>2</c:v>
                </c:pt>
                <c:pt idx="21">
                  <c:v>2</c:v>
                </c:pt>
                <c:pt idx="22">
                  <c:v>2</c:v>
                </c:pt>
                <c:pt idx="23">
                  <c:v>15</c:v>
                </c:pt>
                <c:pt idx="24">
                  <c:v>6</c:v>
                </c:pt>
                <c:pt idx="25">
                  <c:v>30</c:v>
                </c:pt>
                <c:pt idx="26">
                  <c:v>13</c:v>
                </c:pt>
                <c:pt idx="27">
                  <c:v>11</c:v>
                </c:pt>
                <c:pt idx="28">
                  <c:v>24</c:v>
                </c:pt>
                <c:pt idx="29">
                  <c:v>48</c:v>
                </c:pt>
                <c:pt idx="30">
                  <c:v>33</c:v>
                </c:pt>
                <c:pt idx="31">
                  <c:v>15</c:v>
                </c:pt>
                <c:pt idx="32">
                  <c:v>27</c:v>
                </c:pt>
                <c:pt idx="33">
                  <c:v>7</c:v>
                </c:pt>
                <c:pt idx="34">
                  <c:v>7</c:v>
                </c:pt>
                <c:pt idx="35">
                  <c:v>0</c:v>
                </c:pt>
                <c:pt idx="36">
                  <c:v>14</c:v>
                </c:pt>
                <c:pt idx="37">
                  <c:v>3</c:v>
                </c:pt>
                <c:pt idx="38">
                  <c:v>13</c:v>
                </c:pt>
                <c:pt idx="39">
                  <c:v>7</c:v>
                </c:pt>
                <c:pt idx="40">
                  <c:v>0</c:v>
                </c:pt>
              </c:numCache>
            </c:numRef>
          </c:val>
          <c:extLst>
            <c:ext xmlns:c16="http://schemas.microsoft.com/office/drawing/2014/chart" uri="{C3380CC4-5D6E-409C-BE32-E72D297353CC}">
              <c16:uniqueId val="{00000001-49C8-4B0C-A631-395C2D06EF61}"/>
            </c:ext>
          </c:extLst>
        </c:ser>
        <c:dLbls>
          <c:showLegendKey val="0"/>
          <c:showVal val="0"/>
          <c:showCatName val="0"/>
          <c:showSerName val="0"/>
          <c:showPercent val="0"/>
          <c:showBubbleSize val="0"/>
        </c:dLbls>
        <c:gapWidth val="219"/>
        <c:overlap val="-15"/>
        <c:axId val="87448127"/>
        <c:axId val="85596191"/>
      </c:barChart>
      <c:catAx>
        <c:axId val="87448127"/>
        <c:scaling>
          <c:orientation val="minMax"/>
        </c:scaling>
        <c:delete val="0"/>
        <c:axPos val="b"/>
        <c:numFmt formatCode="General" sourceLinked="1"/>
        <c:majorTickMark val="none"/>
        <c:minorTickMark val="none"/>
        <c:tickLblPos val="nextTo"/>
        <c:spPr>
          <a:noFill/>
          <a:ln w="6350"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596191"/>
        <c:crosses val="autoZero"/>
        <c:auto val="1"/>
        <c:lblAlgn val="ctr"/>
        <c:lblOffset val="100"/>
        <c:noMultiLvlLbl val="0"/>
      </c:catAx>
      <c:valAx>
        <c:axId val="85596191"/>
        <c:scaling>
          <c:orientation val="minMax"/>
        </c:scaling>
        <c:delete val="0"/>
        <c:axPos val="l"/>
        <c:majorGridlines>
          <c:spPr>
            <a:ln w="6350"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448127"/>
        <c:crosses val="autoZero"/>
        <c:crossBetween val="between"/>
      </c:valAx>
      <c:spPr>
        <a:noFill/>
        <a:ln>
          <a:noFill/>
        </a:ln>
        <a:effectLst/>
      </c:spPr>
    </c:plotArea>
    <c:legend>
      <c:legendPos val="r"/>
      <c:layout>
        <c:manualLayout>
          <c:xMode val="edge"/>
          <c:yMode val="edge"/>
          <c:x val="0.16941472782558983"/>
          <c:y val="1.910785974448229E-2"/>
          <c:w val="0.77518234043069933"/>
          <c:h val="0.1544746622984183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956148898447272E-2"/>
          <c:y val="3.6173067019104881E-2"/>
          <c:w val="0.91045625546806641"/>
          <c:h val="0.76471051047697047"/>
        </c:manualLayout>
      </c:layout>
      <c:barChart>
        <c:barDir val="col"/>
        <c:grouping val="clustered"/>
        <c:varyColors val="0"/>
        <c:ser>
          <c:idx val="0"/>
          <c:order val="0"/>
          <c:tx>
            <c:v>Period #1</c:v>
          </c:tx>
          <c:spPr>
            <a:ln>
              <a:noFill/>
            </a:ln>
          </c:spPr>
          <c:invertIfNegative val="0"/>
          <c:cat>
            <c:strRef>
              <c:f>Main!$C$15:$C$51</c:f>
              <c:strCache>
                <c:ptCount val="37"/>
                <c:pt idx="0">
                  <c:v>2019-02</c:v>
                </c:pt>
                <c:pt idx="1">
                  <c:v>2019-03</c:v>
                </c:pt>
                <c:pt idx="2">
                  <c:v>2019-04</c:v>
                </c:pt>
                <c:pt idx="3">
                  <c:v>2019-05</c:v>
                </c:pt>
                <c:pt idx="4">
                  <c:v>2019-06</c:v>
                </c:pt>
                <c:pt idx="5">
                  <c:v>2019-07</c:v>
                </c:pt>
                <c:pt idx="6">
                  <c:v>2019-08</c:v>
                </c:pt>
                <c:pt idx="7">
                  <c:v>2019-09</c:v>
                </c:pt>
                <c:pt idx="8">
                  <c:v>2019-10</c:v>
                </c:pt>
                <c:pt idx="9">
                  <c:v>2019-11</c:v>
                </c:pt>
                <c:pt idx="10">
                  <c:v>2019-12</c:v>
                </c:pt>
                <c:pt idx="11">
                  <c:v>2020-01</c:v>
                </c:pt>
                <c:pt idx="12">
                  <c:v>2020-02</c:v>
                </c:pt>
                <c:pt idx="13">
                  <c:v>2020-03</c:v>
                </c:pt>
                <c:pt idx="14">
                  <c:v>2020-04</c:v>
                </c:pt>
                <c:pt idx="15">
                  <c:v>2020-05</c:v>
                </c:pt>
                <c:pt idx="16">
                  <c:v>2020-06</c:v>
                </c:pt>
                <c:pt idx="17">
                  <c:v>2020-07</c:v>
                </c:pt>
                <c:pt idx="18">
                  <c:v>2020-08</c:v>
                </c:pt>
                <c:pt idx="19">
                  <c:v>2020-09</c:v>
                </c:pt>
                <c:pt idx="20">
                  <c:v>2020-10</c:v>
                </c:pt>
                <c:pt idx="21">
                  <c:v>2020-11</c:v>
                </c:pt>
                <c:pt idx="22">
                  <c:v>2020-12</c:v>
                </c:pt>
                <c:pt idx="23">
                  <c:v>2021-01</c:v>
                </c:pt>
                <c:pt idx="24">
                  <c:v>2021-02</c:v>
                </c:pt>
                <c:pt idx="25">
                  <c:v>2021-03</c:v>
                </c:pt>
                <c:pt idx="26">
                  <c:v>2021-04</c:v>
                </c:pt>
                <c:pt idx="27">
                  <c:v>2021-05</c:v>
                </c:pt>
                <c:pt idx="28">
                  <c:v>2021-06</c:v>
                </c:pt>
                <c:pt idx="29">
                  <c:v>2021-07</c:v>
                </c:pt>
                <c:pt idx="30">
                  <c:v>2021-08</c:v>
                </c:pt>
                <c:pt idx="31">
                  <c:v>2021-09</c:v>
                </c:pt>
                <c:pt idx="32">
                  <c:v>2021-10</c:v>
                </c:pt>
                <c:pt idx="33">
                  <c:v>2021-11</c:v>
                </c:pt>
                <c:pt idx="34">
                  <c:v>2021-12</c:v>
                </c:pt>
                <c:pt idx="35">
                  <c:v>2022-01</c:v>
                </c:pt>
                <c:pt idx="36">
                  <c:v>2022-02</c:v>
                </c:pt>
              </c:strCache>
            </c:strRef>
          </c:cat>
          <c:val>
            <c:numRef>
              <c:f>Main!$G$15:$G$51</c:f>
              <c:numCache>
                <c:formatCode>General</c:formatCode>
                <c:ptCount val="37"/>
                <c:pt idx="0">
                  <c:v>1</c:v>
                </c:pt>
                <c:pt idx="1">
                  <c:v>0</c:v>
                </c:pt>
                <c:pt idx="2">
                  <c:v>0</c:v>
                </c:pt>
                <c:pt idx="3">
                  <c:v>0</c:v>
                </c:pt>
                <c:pt idx="4">
                  <c:v>3</c:v>
                </c:pt>
                <c:pt idx="5">
                  <c:v>1</c:v>
                </c:pt>
                <c:pt idx="6">
                  <c:v>1</c:v>
                </c:pt>
                <c:pt idx="7">
                  <c:v>1</c:v>
                </c:pt>
                <c:pt idx="8">
                  <c:v>1</c:v>
                </c:pt>
                <c:pt idx="9">
                  <c:v>2</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extLst>
            <c:ext xmlns:c16="http://schemas.microsoft.com/office/drawing/2014/chart" uri="{C3380CC4-5D6E-409C-BE32-E72D297353CC}">
              <c16:uniqueId val="{00000000-BA5D-4C14-9491-4F61C3A401C2}"/>
            </c:ext>
          </c:extLst>
        </c:ser>
        <c:ser>
          <c:idx val="4"/>
          <c:order val="1"/>
          <c:tx>
            <c:v>Period #2</c:v>
          </c:tx>
          <c:spPr>
            <a:solidFill>
              <a:srgbClr val="00B050"/>
            </a:solidFill>
          </c:spPr>
          <c:invertIfNegative val="0"/>
          <c:cat>
            <c:strRef>
              <c:f>Main!$C$15:$C$51</c:f>
              <c:strCache>
                <c:ptCount val="37"/>
                <c:pt idx="0">
                  <c:v>2019-02</c:v>
                </c:pt>
                <c:pt idx="1">
                  <c:v>2019-03</c:v>
                </c:pt>
                <c:pt idx="2">
                  <c:v>2019-04</c:v>
                </c:pt>
                <c:pt idx="3">
                  <c:v>2019-05</c:v>
                </c:pt>
                <c:pt idx="4">
                  <c:v>2019-06</c:v>
                </c:pt>
                <c:pt idx="5">
                  <c:v>2019-07</c:v>
                </c:pt>
                <c:pt idx="6">
                  <c:v>2019-08</c:v>
                </c:pt>
                <c:pt idx="7">
                  <c:v>2019-09</c:v>
                </c:pt>
                <c:pt idx="8">
                  <c:v>2019-10</c:v>
                </c:pt>
                <c:pt idx="9">
                  <c:v>2019-11</c:v>
                </c:pt>
                <c:pt idx="10">
                  <c:v>2019-12</c:v>
                </c:pt>
                <c:pt idx="11">
                  <c:v>2020-01</c:v>
                </c:pt>
                <c:pt idx="12">
                  <c:v>2020-02</c:v>
                </c:pt>
                <c:pt idx="13">
                  <c:v>2020-03</c:v>
                </c:pt>
                <c:pt idx="14">
                  <c:v>2020-04</c:v>
                </c:pt>
                <c:pt idx="15">
                  <c:v>2020-05</c:v>
                </c:pt>
                <c:pt idx="16">
                  <c:v>2020-06</c:v>
                </c:pt>
                <c:pt idx="17">
                  <c:v>2020-07</c:v>
                </c:pt>
                <c:pt idx="18">
                  <c:v>2020-08</c:v>
                </c:pt>
                <c:pt idx="19">
                  <c:v>2020-09</c:v>
                </c:pt>
                <c:pt idx="20">
                  <c:v>2020-10</c:v>
                </c:pt>
                <c:pt idx="21">
                  <c:v>2020-11</c:v>
                </c:pt>
                <c:pt idx="22">
                  <c:v>2020-12</c:v>
                </c:pt>
                <c:pt idx="23">
                  <c:v>2021-01</c:v>
                </c:pt>
                <c:pt idx="24">
                  <c:v>2021-02</c:v>
                </c:pt>
                <c:pt idx="25">
                  <c:v>2021-03</c:v>
                </c:pt>
                <c:pt idx="26">
                  <c:v>2021-04</c:v>
                </c:pt>
                <c:pt idx="27">
                  <c:v>2021-05</c:v>
                </c:pt>
                <c:pt idx="28">
                  <c:v>2021-06</c:v>
                </c:pt>
                <c:pt idx="29">
                  <c:v>2021-07</c:v>
                </c:pt>
                <c:pt idx="30">
                  <c:v>2021-08</c:v>
                </c:pt>
                <c:pt idx="31">
                  <c:v>2021-09</c:v>
                </c:pt>
                <c:pt idx="32">
                  <c:v>2021-10</c:v>
                </c:pt>
                <c:pt idx="33">
                  <c:v>2021-11</c:v>
                </c:pt>
                <c:pt idx="34">
                  <c:v>2021-12</c:v>
                </c:pt>
                <c:pt idx="35">
                  <c:v>2022-01</c:v>
                </c:pt>
                <c:pt idx="36">
                  <c:v>2022-02</c:v>
                </c:pt>
              </c:strCache>
            </c:strRef>
          </c:cat>
          <c:val>
            <c:numRef>
              <c:f>Main!$I$15:$I$51</c:f>
              <c:numCache>
                <c:formatCode>General</c:formatCode>
                <c:ptCount val="37"/>
                <c:pt idx="0">
                  <c:v>0</c:v>
                </c:pt>
                <c:pt idx="1">
                  <c:v>0</c:v>
                </c:pt>
                <c:pt idx="2">
                  <c:v>0</c:v>
                </c:pt>
                <c:pt idx="3">
                  <c:v>0</c:v>
                </c:pt>
                <c:pt idx="4">
                  <c:v>0</c:v>
                </c:pt>
                <c:pt idx="5">
                  <c:v>0</c:v>
                </c:pt>
                <c:pt idx="6">
                  <c:v>0</c:v>
                </c:pt>
                <c:pt idx="7">
                  <c:v>1</c:v>
                </c:pt>
                <c:pt idx="8">
                  <c:v>1</c:v>
                </c:pt>
                <c:pt idx="9">
                  <c:v>2</c:v>
                </c:pt>
                <c:pt idx="10">
                  <c:v>0</c:v>
                </c:pt>
                <c:pt idx="11">
                  <c:v>0</c:v>
                </c:pt>
                <c:pt idx="12">
                  <c:v>0</c:v>
                </c:pt>
                <c:pt idx="13">
                  <c:v>2</c:v>
                </c:pt>
                <c:pt idx="14">
                  <c:v>1</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extLst>
            <c:ext xmlns:c16="http://schemas.microsoft.com/office/drawing/2014/chart" uri="{C3380CC4-5D6E-409C-BE32-E72D297353CC}">
              <c16:uniqueId val="{00000001-BA5D-4C14-9491-4F61C3A401C2}"/>
            </c:ext>
          </c:extLst>
        </c:ser>
        <c:ser>
          <c:idx val="5"/>
          <c:order val="2"/>
          <c:tx>
            <c:v>Period #3</c:v>
          </c:tx>
          <c:spPr>
            <a:solidFill>
              <a:srgbClr val="FFC000"/>
            </a:solidFill>
            <a:ln>
              <a:noFill/>
            </a:ln>
          </c:spPr>
          <c:invertIfNegative val="0"/>
          <c:cat>
            <c:strRef>
              <c:f>Main!$C$15:$C$51</c:f>
              <c:strCache>
                <c:ptCount val="37"/>
                <c:pt idx="0">
                  <c:v>2019-02</c:v>
                </c:pt>
                <c:pt idx="1">
                  <c:v>2019-03</c:v>
                </c:pt>
                <c:pt idx="2">
                  <c:v>2019-04</c:v>
                </c:pt>
                <c:pt idx="3">
                  <c:v>2019-05</c:v>
                </c:pt>
                <c:pt idx="4">
                  <c:v>2019-06</c:v>
                </c:pt>
                <c:pt idx="5">
                  <c:v>2019-07</c:v>
                </c:pt>
                <c:pt idx="6">
                  <c:v>2019-08</c:v>
                </c:pt>
                <c:pt idx="7">
                  <c:v>2019-09</c:v>
                </c:pt>
                <c:pt idx="8">
                  <c:v>2019-10</c:v>
                </c:pt>
                <c:pt idx="9">
                  <c:v>2019-11</c:v>
                </c:pt>
                <c:pt idx="10">
                  <c:v>2019-12</c:v>
                </c:pt>
                <c:pt idx="11">
                  <c:v>2020-01</c:v>
                </c:pt>
                <c:pt idx="12">
                  <c:v>2020-02</c:v>
                </c:pt>
                <c:pt idx="13">
                  <c:v>2020-03</c:v>
                </c:pt>
                <c:pt idx="14">
                  <c:v>2020-04</c:v>
                </c:pt>
                <c:pt idx="15">
                  <c:v>2020-05</c:v>
                </c:pt>
                <c:pt idx="16">
                  <c:v>2020-06</c:v>
                </c:pt>
                <c:pt idx="17">
                  <c:v>2020-07</c:v>
                </c:pt>
                <c:pt idx="18">
                  <c:v>2020-08</c:v>
                </c:pt>
                <c:pt idx="19">
                  <c:v>2020-09</c:v>
                </c:pt>
                <c:pt idx="20">
                  <c:v>2020-10</c:v>
                </c:pt>
                <c:pt idx="21">
                  <c:v>2020-11</c:v>
                </c:pt>
                <c:pt idx="22">
                  <c:v>2020-12</c:v>
                </c:pt>
                <c:pt idx="23">
                  <c:v>2021-01</c:v>
                </c:pt>
                <c:pt idx="24">
                  <c:v>2021-02</c:v>
                </c:pt>
                <c:pt idx="25">
                  <c:v>2021-03</c:v>
                </c:pt>
                <c:pt idx="26">
                  <c:v>2021-04</c:v>
                </c:pt>
                <c:pt idx="27">
                  <c:v>2021-05</c:v>
                </c:pt>
                <c:pt idx="28">
                  <c:v>2021-06</c:v>
                </c:pt>
                <c:pt idx="29">
                  <c:v>2021-07</c:v>
                </c:pt>
                <c:pt idx="30">
                  <c:v>2021-08</c:v>
                </c:pt>
                <c:pt idx="31">
                  <c:v>2021-09</c:v>
                </c:pt>
                <c:pt idx="32">
                  <c:v>2021-10</c:v>
                </c:pt>
                <c:pt idx="33">
                  <c:v>2021-11</c:v>
                </c:pt>
                <c:pt idx="34">
                  <c:v>2021-12</c:v>
                </c:pt>
                <c:pt idx="35">
                  <c:v>2022-01</c:v>
                </c:pt>
                <c:pt idx="36">
                  <c:v>2022-02</c:v>
                </c:pt>
              </c:strCache>
            </c:strRef>
          </c:cat>
          <c:val>
            <c:numRef>
              <c:f>Main!$K$15:$K$51</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c:v>
                </c:pt>
                <c:pt idx="15">
                  <c:v>1</c:v>
                </c:pt>
                <c:pt idx="16">
                  <c:v>0</c:v>
                </c:pt>
                <c:pt idx="17">
                  <c:v>0</c:v>
                </c:pt>
                <c:pt idx="18">
                  <c:v>0</c:v>
                </c:pt>
                <c:pt idx="19">
                  <c:v>0</c:v>
                </c:pt>
                <c:pt idx="20">
                  <c:v>0</c:v>
                </c:pt>
                <c:pt idx="21">
                  <c:v>3</c:v>
                </c:pt>
                <c:pt idx="22">
                  <c:v>1</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extLst>
            <c:ext xmlns:c16="http://schemas.microsoft.com/office/drawing/2014/chart" uri="{C3380CC4-5D6E-409C-BE32-E72D297353CC}">
              <c16:uniqueId val="{00000002-BA5D-4C14-9491-4F61C3A401C2}"/>
            </c:ext>
          </c:extLst>
        </c:ser>
        <c:ser>
          <c:idx val="1"/>
          <c:order val="3"/>
          <c:tx>
            <c:v>Period #4</c:v>
          </c:tx>
          <c:invertIfNegative val="0"/>
          <c:cat>
            <c:strRef>
              <c:f>Main!$C$15:$C$51</c:f>
              <c:strCache>
                <c:ptCount val="37"/>
                <c:pt idx="0">
                  <c:v>2019-02</c:v>
                </c:pt>
                <c:pt idx="1">
                  <c:v>2019-03</c:v>
                </c:pt>
                <c:pt idx="2">
                  <c:v>2019-04</c:v>
                </c:pt>
                <c:pt idx="3">
                  <c:v>2019-05</c:v>
                </c:pt>
                <c:pt idx="4">
                  <c:v>2019-06</c:v>
                </c:pt>
                <c:pt idx="5">
                  <c:v>2019-07</c:v>
                </c:pt>
                <c:pt idx="6">
                  <c:v>2019-08</c:v>
                </c:pt>
                <c:pt idx="7">
                  <c:v>2019-09</c:v>
                </c:pt>
                <c:pt idx="8">
                  <c:v>2019-10</c:v>
                </c:pt>
                <c:pt idx="9">
                  <c:v>2019-11</c:v>
                </c:pt>
                <c:pt idx="10">
                  <c:v>2019-12</c:v>
                </c:pt>
                <c:pt idx="11">
                  <c:v>2020-01</c:v>
                </c:pt>
                <c:pt idx="12">
                  <c:v>2020-02</c:v>
                </c:pt>
                <c:pt idx="13">
                  <c:v>2020-03</c:v>
                </c:pt>
                <c:pt idx="14">
                  <c:v>2020-04</c:v>
                </c:pt>
                <c:pt idx="15">
                  <c:v>2020-05</c:v>
                </c:pt>
                <c:pt idx="16">
                  <c:v>2020-06</c:v>
                </c:pt>
                <c:pt idx="17">
                  <c:v>2020-07</c:v>
                </c:pt>
                <c:pt idx="18">
                  <c:v>2020-08</c:v>
                </c:pt>
                <c:pt idx="19">
                  <c:v>2020-09</c:v>
                </c:pt>
                <c:pt idx="20">
                  <c:v>2020-10</c:v>
                </c:pt>
                <c:pt idx="21">
                  <c:v>2020-11</c:v>
                </c:pt>
                <c:pt idx="22">
                  <c:v>2020-12</c:v>
                </c:pt>
                <c:pt idx="23">
                  <c:v>2021-01</c:v>
                </c:pt>
                <c:pt idx="24">
                  <c:v>2021-02</c:v>
                </c:pt>
                <c:pt idx="25">
                  <c:v>2021-03</c:v>
                </c:pt>
                <c:pt idx="26">
                  <c:v>2021-04</c:v>
                </c:pt>
                <c:pt idx="27">
                  <c:v>2021-05</c:v>
                </c:pt>
                <c:pt idx="28">
                  <c:v>2021-06</c:v>
                </c:pt>
                <c:pt idx="29">
                  <c:v>2021-07</c:v>
                </c:pt>
                <c:pt idx="30">
                  <c:v>2021-08</c:v>
                </c:pt>
                <c:pt idx="31">
                  <c:v>2021-09</c:v>
                </c:pt>
                <c:pt idx="32">
                  <c:v>2021-10</c:v>
                </c:pt>
                <c:pt idx="33">
                  <c:v>2021-11</c:v>
                </c:pt>
                <c:pt idx="34">
                  <c:v>2021-12</c:v>
                </c:pt>
                <c:pt idx="35">
                  <c:v>2022-01</c:v>
                </c:pt>
                <c:pt idx="36">
                  <c:v>2022-02</c:v>
                </c:pt>
              </c:strCache>
            </c:strRef>
          </c:cat>
          <c:val>
            <c:numRef>
              <c:f>Main!$M$15:$M$51</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3</c:v>
                </c:pt>
                <c:pt idx="22">
                  <c:v>1</c:v>
                </c:pt>
                <c:pt idx="23">
                  <c:v>0</c:v>
                </c:pt>
                <c:pt idx="24">
                  <c:v>1</c:v>
                </c:pt>
                <c:pt idx="25">
                  <c:v>2</c:v>
                </c:pt>
                <c:pt idx="26">
                  <c:v>0</c:v>
                </c:pt>
                <c:pt idx="27">
                  <c:v>0</c:v>
                </c:pt>
                <c:pt idx="28">
                  <c:v>0</c:v>
                </c:pt>
                <c:pt idx="29">
                  <c:v>0</c:v>
                </c:pt>
                <c:pt idx="30">
                  <c:v>1</c:v>
                </c:pt>
                <c:pt idx="31">
                  <c:v>1</c:v>
                </c:pt>
                <c:pt idx="32">
                  <c:v>1</c:v>
                </c:pt>
                <c:pt idx="33">
                  <c:v>0</c:v>
                </c:pt>
                <c:pt idx="34">
                  <c:v>0</c:v>
                </c:pt>
                <c:pt idx="35">
                  <c:v>0</c:v>
                </c:pt>
                <c:pt idx="36">
                  <c:v>0</c:v>
                </c:pt>
              </c:numCache>
            </c:numRef>
          </c:val>
          <c:extLst>
            <c:ext xmlns:c16="http://schemas.microsoft.com/office/drawing/2014/chart" uri="{C3380CC4-5D6E-409C-BE32-E72D297353CC}">
              <c16:uniqueId val="{00000003-BA5D-4C14-9491-4F61C3A401C2}"/>
            </c:ext>
          </c:extLst>
        </c:ser>
        <c:ser>
          <c:idx val="3"/>
          <c:order val="4"/>
          <c:tx>
            <c:v>Period #5</c:v>
          </c:tx>
          <c:spPr>
            <a:solidFill>
              <a:srgbClr val="00B0F0"/>
            </a:solidFill>
          </c:spPr>
          <c:invertIfNegative val="0"/>
          <c:cat>
            <c:strRef>
              <c:f>Main!$C$15:$C$51</c:f>
              <c:strCache>
                <c:ptCount val="37"/>
                <c:pt idx="0">
                  <c:v>2019-02</c:v>
                </c:pt>
                <c:pt idx="1">
                  <c:v>2019-03</c:v>
                </c:pt>
                <c:pt idx="2">
                  <c:v>2019-04</c:v>
                </c:pt>
                <c:pt idx="3">
                  <c:v>2019-05</c:v>
                </c:pt>
                <c:pt idx="4">
                  <c:v>2019-06</c:v>
                </c:pt>
                <c:pt idx="5">
                  <c:v>2019-07</c:v>
                </c:pt>
                <c:pt idx="6">
                  <c:v>2019-08</c:v>
                </c:pt>
                <c:pt idx="7">
                  <c:v>2019-09</c:v>
                </c:pt>
                <c:pt idx="8">
                  <c:v>2019-10</c:v>
                </c:pt>
                <c:pt idx="9">
                  <c:v>2019-11</c:v>
                </c:pt>
                <c:pt idx="10">
                  <c:v>2019-12</c:v>
                </c:pt>
                <c:pt idx="11">
                  <c:v>2020-01</c:v>
                </c:pt>
                <c:pt idx="12">
                  <c:v>2020-02</c:v>
                </c:pt>
                <c:pt idx="13">
                  <c:v>2020-03</c:v>
                </c:pt>
                <c:pt idx="14">
                  <c:v>2020-04</c:v>
                </c:pt>
                <c:pt idx="15">
                  <c:v>2020-05</c:v>
                </c:pt>
                <c:pt idx="16">
                  <c:v>2020-06</c:v>
                </c:pt>
                <c:pt idx="17">
                  <c:v>2020-07</c:v>
                </c:pt>
                <c:pt idx="18">
                  <c:v>2020-08</c:v>
                </c:pt>
                <c:pt idx="19">
                  <c:v>2020-09</c:v>
                </c:pt>
                <c:pt idx="20">
                  <c:v>2020-10</c:v>
                </c:pt>
                <c:pt idx="21">
                  <c:v>2020-11</c:v>
                </c:pt>
                <c:pt idx="22">
                  <c:v>2020-12</c:v>
                </c:pt>
                <c:pt idx="23">
                  <c:v>2021-01</c:v>
                </c:pt>
                <c:pt idx="24">
                  <c:v>2021-02</c:v>
                </c:pt>
                <c:pt idx="25">
                  <c:v>2021-03</c:v>
                </c:pt>
                <c:pt idx="26">
                  <c:v>2021-04</c:v>
                </c:pt>
                <c:pt idx="27">
                  <c:v>2021-05</c:v>
                </c:pt>
                <c:pt idx="28">
                  <c:v>2021-06</c:v>
                </c:pt>
                <c:pt idx="29">
                  <c:v>2021-07</c:v>
                </c:pt>
                <c:pt idx="30">
                  <c:v>2021-08</c:v>
                </c:pt>
                <c:pt idx="31">
                  <c:v>2021-09</c:v>
                </c:pt>
                <c:pt idx="32">
                  <c:v>2021-10</c:v>
                </c:pt>
                <c:pt idx="33">
                  <c:v>2021-11</c:v>
                </c:pt>
                <c:pt idx="34">
                  <c:v>2021-12</c:v>
                </c:pt>
                <c:pt idx="35">
                  <c:v>2022-01</c:v>
                </c:pt>
                <c:pt idx="36">
                  <c:v>2022-02</c:v>
                </c:pt>
              </c:strCache>
            </c:strRef>
          </c:cat>
          <c:val>
            <c:numRef>
              <c:f>Main!$O$15:$O$51</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1</c:v>
                </c:pt>
                <c:pt idx="31">
                  <c:v>1</c:v>
                </c:pt>
                <c:pt idx="32">
                  <c:v>0</c:v>
                </c:pt>
                <c:pt idx="33">
                  <c:v>4</c:v>
                </c:pt>
                <c:pt idx="34">
                  <c:v>0</c:v>
                </c:pt>
                <c:pt idx="35">
                  <c:v>1</c:v>
                </c:pt>
                <c:pt idx="36">
                  <c:v>1</c:v>
                </c:pt>
              </c:numCache>
            </c:numRef>
          </c:val>
          <c:extLst>
            <c:ext xmlns:c16="http://schemas.microsoft.com/office/drawing/2014/chart" uri="{C3380CC4-5D6E-409C-BE32-E72D297353CC}">
              <c16:uniqueId val="{00000004-BA5D-4C14-9491-4F61C3A401C2}"/>
            </c:ext>
          </c:extLst>
        </c:ser>
        <c:dLbls>
          <c:showLegendKey val="0"/>
          <c:showVal val="0"/>
          <c:showCatName val="0"/>
          <c:showSerName val="0"/>
          <c:showPercent val="0"/>
          <c:showBubbleSize val="0"/>
        </c:dLbls>
        <c:gapWidth val="0"/>
        <c:axId val="87448127"/>
        <c:axId val="85596191"/>
      </c:barChart>
      <c:catAx>
        <c:axId val="87448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596191"/>
        <c:crosses val="autoZero"/>
        <c:auto val="1"/>
        <c:lblAlgn val="ctr"/>
        <c:lblOffset val="100"/>
        <c:noMultiLvlLbl val="0"/>
      </c:catAx>
      <c:valAx>
        <c:axId val="855961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448127"/>
        <c:crosses val="autoZero"/>
        <c:crossBetween val="between"/>
      </c:valAx>
    </c:plotArea>
    <c:legend>
      <c:legendPos val="r"/>
      <c:layout>
        <c:manualLayout>
          <c:xMode val="edge"/>
          <c:yMode val="edge"/>
          <c:x val="0.12128784372439384"/>
          <c:y val="5.3780830587665897E-2"/>
          <c:w val="0.72746110705268996"/>
          <c:h val="0.1235482089561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0.29775</cdr:x>
      <cdr:y>0.03639</cdr:y>
    </cdr:from>
    <cdr:to>
      <cdr:x>0.62468</cdr:x>
      <cdr:y>0.0784</cdr:y>
    </cdr:to>
    <cdr:sp macro="" textlink="">
      <cdr:nvSpPr>
        <cdr:cNvPr id="2" name="TextBox 1">
          <a:extLst xmlns:a="http://schemas.openxmlformats.org/drawingml/2006/main">
            <a:ext uri="{FF2B5EF4-FFF2-40B4-BE49-F238E27FC236}">
              <a16:creationId xmlns:a16="http://schemas.microsoft.com/office/drawing/2014/main" id="{E6F2AE47-1399-4262-9C0B-D2674607872D}"/>
            </a:ext>
          </a:extLst>
        </cdr:cNvPr>
        <cdr:cNvSpPr txBox="1"/>
      </cdr:nvSpPr>
      <cdr:spPr>
        <a:xfrm xmlns:a="http://schemas.openxmlformats.org/drawingml/2006/main">
          <a:off x="1728596" y="146609"/>
          <a:ext cx="1897955" cy="169277"/>
        </a:xfrm>
        <a:prstGeom xmlns:a="http://schemas.openxmlformats.org/drawingml/2006/main" prst="rect">
          <a:avLst/>
        </a:prstGeom>
        <a:noFill xmlns:a="http://schemas.openxmlformats.org/drawingml/2006/main"/>
      </cdr:spPr>
      <cdr:txBody>
        <a:bodyPr xmlns:a="http://schemas.openxmlformats.org/drawingml/2006/main" vertOverflow="clip" wrap="none" lIns="0" tIns="0" rIns="0" bIns="0" rtlCol="0">
          <a:spAutoFit/>
        </a:bodyPr>
        <a:lstStyle xmlns:a="http://schemas.openxmlformats.org/drawingml/2006/main"/>
        <a:p xmlns:a="http://schemas.openxmlformats.org/drawingml/2006/main">
          <a:r>
            <a:rPr lang="en-US" sz="1100" dirty="0">
              <a:solidFill>
                <a:schemeClr val="tx1">
                  <a:lumMod val="65000"/>
                  <a:lumOff val="35000"/>
                </a:schemeClr>
              </a:solidFill>
              <a:latin typeface="Arial" pitchFamily="34" charset="0"/>
              <a:cs typeface="Arial" pitchFamily="34" charset="0"/>
            </a:rPr>
            <a:t>RCN Data Used for calibration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3CC217A-F9D7-47C3-B542-AAA915BA41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6E7CD6EC-38D3-4F9F-824F-27FD60C73D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0980D6-5DF0-463D-BFB7-BC7EA5530348}" type="datetimeFigureOut">
              <a:rPr lang="de-DE" smtClean="0"/>
              <a:t>13.11.2024</a:t>
            </a:fld>
            <a:endParaRPr lang="de-DE"/>
          </a:p>
        </p:txBody>
      </p:sp>
      <p:sp>
        <p:nvSpPr>
          <p:cNvPr id="4" name="Fußzeilenplatzhalter 3">
            <a:extLst>
              <a:ext uri="{FF2B5EF4-FFF2-40B4-BE49-F238E27FC236}">
                <a16:creationId xmlns:a16="http://schemas.microsoft.com/office/drawing/2014/main" id="{2D3B72A2-2A97-46A2-B0E6-3DFA689BB9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7F749A1E-B8C3-415F-AC4C-200E5AD788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D9C69D-BBB7-4804-A517-DD8710202B55}" type="slidenum">
              <a:rPr lang="de-DE" smtClean="0"/>
              <a:t>‹#›</a:t>
            </a:fld>
            <a:endParaRPr lang="de-DE"/>
          </a:p>
        </p:txBody>
      </p:sp>
    </p:spTree>
    <p:extLst>
      <p:ext uri="{BB962C8B-B14F-4D97-AF65-F5344CB8AC3E}">
        <p14:creationId xmlns:p14="http://schemas.microsoft.com/office/powerpoint/2010/main" val="351558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35C94-B646-4D4D-A5E3-882C7E78FF5D}" type="datetimeFigureOut">
              <a:rPr lang="de-DE" smtClean="0"/>
              <a:t>13.11.2024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8433A-3D12-444A-8A1F-2969B3EF30AF}" type="slidenum">
              <a:rPr lang="de-DE" smtClean="0"/>
              <a:t>‹#›</a:t>
            </a:fld>
            <a:endParaRPr lang="de-DE"/>
          </a:p>
        </p:txBody>
      </p:sp>
    </p:spTree>
    <p:extLst>
      <p:ext uri="{BB962C8B-B14F-4D97-AF65-F5344CB8AC3E}">
        <p14:creationId xmlns:p14="http://schemas.microsoft.com/office/powerpoint/2010/main" val="3150615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1895BC-06EC-475A-97CA-BF53472F2E03}" type="slidenum">
              <a:rPr lang="de-DE" smtClean="0"/>
              <a:pPr/>
              <a:t>2</a:t>
            </a:fld>
            <a:endParaRPr lang="de-DE" dirty="0"/>
          </a:p>
        </p:txBody>
      </p:sp>
    </p:spTree>
    <p:extLst>
      <p:ext uri="{BB962C8B-B14F-4D97-AF65-F5344CB8AC3E}">
        <p14:creationId xmlns:p14="http://schemas.microsoft.com/office/powerpoint/2010/main" val="89821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895BC-06EC-475A-97CA-BF53472F2E03}" type="slidenum">
              <a:rPr lang="de-DE" smtClean="0"/>
              <a:pPr/>
              <a:t>3</a:t>
            </a:fld>
            <a:endParaRPr lang="de-DE" dirty="0"/>
          </a:p>
        </p:txBody>
      </p:sp>
    </p:spTree>
    <p:extLst>
      <p:ext uri="{BB962C8B-B14F-4D97-AF65-F5344CB8AC3E}">
        <p14:creationId xmlns:p14="http://schemas.microsoft.com/office/powerpoint/2010/main" val="2307591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how do we calibrate DESIS? Well, using vicarious calibration. As input we use images over uniform areas (for instance CEOS PICS sites) that help us to adjust the relative response of the sensor elements in the spectral and spatial direction and we also use </a:t>
            </a:r>
            <a:r>
              <a:rPr lang="en-US" dirty="0" err="1"/>
              <a:t>Radcalnet</a:t>
            </a:r>
            <a:r>
              <a:rPr lang="en-US" dirty="0"/>
              <a:t> scenes to get the absolute calibration. One problem of this approach is that scenes are not evenly distributed in time and can make particularly challenging to have enough </a:t>
            </a:r>
            <a:r>
              <a:rPr lang="en-US" dirty="0" err="1"/>
              <a:t>Radcalnet</a:t>
            </a:r>
            <a:r>
              <a:rPr lang="en-US" dirty="0"/>
              <a:t> scenes in one period. Another problem is that calibration updates require months in order to get enough data and process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Until now we have defined 5 calibration periods (the last two being tested at the moment) with a typical separation of 7 months. These graphs show the temporal distribution of scenes used for calibration. The left one shows the distribution of uniform and </a:t>
            </a:r>
            <a:r>
              <a:rPr lang="en-US" dirty="0" err="1"/>
              <a:t>radcalnet</a:t>
            </a:r>
            <a:r>
              <a:rPr lang="en-US" dirty="0"/>
              <a:t> scenes while the right one you can see which RCN scenes are used for calibration in each period. </a:t>
            </a:r>
          </a:p>
        </p:txBody>
      </p:sp>
      <p:sp>
        <p:nvSpPr>
          <p:cNvPr id="4" name="Slide Number Placeholder 3"/>
          <p:cNvSpPr>
            <a:spLocks noGrp="1"/>
          </p:cNvSpPr>
          <p:nvPr>
            <p:ph type="sldNum" sz="quarter" idx="5"/>
          </p:nvPr>
        </p:nvSpPr>
        <p:spPr/>
        <p:txBody>
          <a:bodyPr/>
          <a:lstStyle/>
          <a:p>
            <a:fld id="{DF1895BC-06EC-475A-97CA-BF53472F2E03}" type="slidenum">
              <a:rPr lang="de-DE" smtClean="0"/>
              <a:pPr/>
              <a:t>7</a:t>
            </a:fld>
            <a:endParaRPr lang="de-DE" dirty="0"/>
          </a:p>
        </p:txBody>
      </p:sp>
    </p:spTree>
    <p:extLst>
      <p:ext uri="{BB962C8B-B14F-4D97-AF65-F5344CB8AC3E}">
        <p14:creationId xmlns:p14="http://schemas.microsoft.com/office/powerpoint/2010/main" val="3425626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895BC-06EC-475A-97CA-BF53472F2E03}" type="slidenum">
              <a:rPr lang="de-DE" smtClean="0"/>
              <a:pPr/>
              <a:t>9</a:t>
            </a:fld>
            <a:endParaRPr lang="de-DE" dirty="0"/>
          </a:p>
        </p:txBody>
      </p:sp>
    </p:spTree>
    <p:extLst>
      <p:ext uri="{BB962C8B-B14F-4D97-AF65-F5344CB8AC3E}">
        <p14:creationId xmlns:p14="http://schemas.microsoft.com/office/powerpoint/2010/main" val="2159254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Hot </a:t>
            </a:r>
            <a:r>
              <a:rPr lang="de-DE" dirty="0" err="1"/>
              <a:t>potato</a:t>
            </a:r>
            <a:r>
              <a:rPr lang="de-DE" dirty="0"/>
              <a:t> </a:t>
            </a:r>
            <a:r>
              <a:rPr lang="de-DE" dirty="0" err="1"/>
              <a:t>to</a:t>
            </a:r>
            <a:r>
              <a:rPr lang="de-DE" dirty="0"/>
              <a:t> Emiliano</a:t>
            </a:r>
          </a:p>
          <a:p>
            <a:pPr marL="171450" indent="-171450">
              <a:buFontTx/>
              <a:buChar char="-"/>
            </a:pPr>
            <a:r>
              <a:rPr lang="de-DE" dirty="0"/>
              <a:t>L1 </a:t>
            </a:r>
            <a:r>
              <a:rPr lang="de-DE" dirty="0" err="1"/>
              <a:t>calibration</a:t>
            </a:r>
            <a:r>
              <a:rPr lang="de-DE" dirty="0"/>
              <a:t> </a:t>
            </a:r>
            <a:r>
              <a:rPr lang="de-DE" dirty="0" err="1"/>
              <a:t>issue</a:t>
            </a:r>
            <a:r>
              <a:rPr lang="de-DE" dirty="0"/>
              <a:t> </a:t>
            </a:r>
            <a:r>
              <a:rPr lang="de-DE" dirty="0" err="1"/>
              <a:t>of</a:t>
            </a:r>
            <a:r>
              <a:rPr lang="de-DE" dirty="0"/>
              <a:t> DESIS</a:t>
            </a:r>
          </a:p>
          <a:p>
            <a:pPr marL="171450" indent="-171450">
              <a:buFontTx/>
              <a:buChar char="-"/>
            </a:pPr>
            <a:r>
              <a:rPr lang="de-DE" dirty="0"/>
              <a:t>Problem </a:t>
            </a:r>
            <a:r>
              <a:rPr lang="de-DE" dirty="0" err="1"/>
              <a:t>coming</a:t>
            </a:r>
            <a:r>
              <a:rPr lang="de-DE" dirty="0"/>
              <a:t> </a:t>
            </a:r>
            <a:r>
              <a:rPr lang="de-DE" dirty="0" err="1"/>
              <a:t>from</a:t>
            </a:r>
            <a:r>
              <a:rPr lang="de-DE" dirty="0"/>
              <a:t> TOA, not a </a:t>
            </a:r>
            <a:r>
              <a:rPr lang="de-DE" dirty="0" err="1"/>
              <a:t>problem</a:t>
            </a:r>
            <a:r>
              <a:rPr lang="de-DE" dirty="0"/>
              <a:t> </a:t>
            </a:r>
            <a:r>
              <a:rPr lang="de-DE" dirty="0" err="1"/>
              <a:t>with</a:t>
            </a:r>
            <a:r>
              <a:rPr lang="de-DE" dirty="0"/>
              <a:t> ATM </a:t>
            </a:r>
            <a:r>
              <a:rPr lang="de-DE" dirty="0" err="1"/>
              <a:t>correction</a:t>
            </a:r>
            <a:r>
              <a:rPr lang="de-DE" dirty="0"/>
              <a:t> – </a:t>
            </a:r>
            <a:r>
              <a:rPr lang="de-DE" dirty="0" err="1"/>
              <a:t>deviation</a:t>
            </a:r>
            <a:r>
              <a:rPr lang="de-DE" dirty="0"/>
              <a:t> </a:t>
            </a:r>
            <a:r>
              <a:rPr lang="de-DE" dirty="0" err="1"/>
              <a:t>from</a:t>
            </a:r>
            <a:r>
              <a:rPr lang="de-DE" dirty="0"/>
              <a:t> RADCALNET</a:t>
            </a:r>
          </a:p>
          <a:p>
            <a:pPr marL="171450" indent="-171450">
              <a:buFontTx/>
              <a:buChar char="-"/>
            </a:pPr>
            <a:r>
              <a:rPr lang="de-DE" dirty="0"/>
              <a:t>Not </a:t>
            </a:r>
            <a:r>
              <a:rPr lang="de-DE" dirty="0" err="1"/>
              <a:t>systematic</a:t>
            </a:r>
            <a:r>
              <a:rPr lang="de-DE" dirty="0"/>
              <a:t> – </a:t>
            </a:r>
            <a:r>
              <a:rPr lang="de-DE" dirty="0" err="1"/>
              <a:t>other</a:t>
            </a:r>
            <a:r>
              <a:rPr lang="de-DE" dirty="0"/>
              <a:t> </a:t>
            </a:r>
            <a:r>
              <a:rPr lang="de-DE" dirty="0" err="1"/>
              <a:t>scenes</a:t>
            </a:r>
            <a:r>
              <a:rPr lang="de-DE" dirty="0"/>
              <a:t> </a:t>
            </a:r>
            <a:r>
              <a:rPr lang="de-DE" dirty="0" err="1"/>
              <a:t>does</a:t>
            </a:r>
            <a:r>
              <a:rPr lang="de-DE" dirty="0"/>
              <a:t> not </a:t>
            </a:r>
            <a:r>
              <a:rPr lang="de-DE" dirty="0" err="1"/>
              <a:t>have</a:t>
            </a:r>
            <a:r>
              <a:rPr lang="de-DE" dirty="0"/>
              <a:t> </a:t>
            </a:r>
            <a:r>
              <a:rPr lang="de-DE" dirty="0" err="1"/>
              <a:t>this</a:t>
            </a:r>
            <a:r>
              <a:rPr lang="de-DE" dirty="0"/>
              <a:t> </a:t>
            </a:r>
            <a:r>
              <a:rPr lang="de-DE" dirty="0" err="1"/>
              <a:t>effect</a:t>
            </a:r>
            <a:endParaRPr lang="de-DE" dirty="0"/>
          </a:p>
          <a:p>
            <a:pPr marL="171450" indent="-171450">
              <a:buFontTx/>
              <a:buChar char="-"/>
            </a:pPr>
            <a:r>
              <a:rPr lang="de-DE" dirty="0" err="1"/>
              <a:t>Unclear</a:t>
            </a:r>
            <a:endParaRPr lang="de-DE" dirty="0"/>
          </a:p>
          <a:p>
            <a:pPr marL="171450" indent="-171450">
              <a:buFontTx/>
              <a:buChar char="-"/>
            </a:pPr>
            <a:endParaRPr lang="de-DE" dirty="0"/>
          </a:p>
          <a:p>
            <a:pPr marL="0" indent="0">
              <a:buFontTx/>
              <a:buNone/>
            </a:pPr>
            <a:r>
              <a:rPr lang="de-DE" dirty="0"/>
              <a:t>Emiliano:</a:t>
            </a:r>
          </a:p>
          <a:p>
            <a:pPr marL="0" indent="0">
              <a:buFontTx/>
              <a:buNone/>
            </a:pPr>
            <a:r>
              <a:rPr lang="de-DE" dirty="0"/>
              <a:t>Below 480 not so </a:t>
            </a:r>
            <a:r>
              <a:rPr lang="de-DE" dirty="0" err="1"/>
              <a:t>much</a:t>
            </a:r>
            <a:r>
              <a:rPr lang="de-DE" dirty="0"/>
              <a:t> reliable – </a:t>
            </a:r>
            <a:r>
              <a:rPr lang="de-DE" dirty="0" err="1"/>
              <a:t>calibration</a:t>
            </a:r>
            <a:r>
              <a:rPr lang="de-DE" dirty="0"/>
              <a:t> </a:t>
            </a:r>
            <a:r>
              <a:rPr lang="de-DE" dirty="0" err="1"/>
              <a:t>difficult</a:t>
            </a:r>
            <a:r>
              <a:rPr lang="de-DE" dirty="0"/>
              <a:t>, </a:t>
            </a:r>
            <a:r>
              <a:rPr lang="de-DE" dirty="0" err="1"/>
              <a:t>previously</a:t>
            </a:r>
            <a:r>
              <a:rPr lang="de-DE" dirty="0"/>
              <a:t> </a:t>
            </a:r>
            <a:r>
              <a:rPr lang="de-DE" dirty="0" err="1"/>
              <a:t>it</a:t>
            </a:r>
            <a:r>
              <a:rPr lang="de-DE" dirty="0"/>
              <a:t> was </a:t>
            </a:r>
            <a:r>
              <a:rPr lang="de-DE" dirty="0" err="1"/>
              <a:t>degrading</a:t>
            </a:r>
            <a:r>
              <a:rPr lang="de-DE" dirty="0"/>
              <a:t>, </a:t>
            </a:r>
            <a:r>
              <a:rPr lang="de-DE" dirty="0" err="1"/>
              <a:t>that</a:t>
            </a:r>
            <a:r>
              <a:rPr lang="de-DE" dirty="0"/>
              <a:t> </a:t>
            </a:r>
            <a:r>
              <a:rPr lang="de-DE" dirty="0" err="1"/>
              <a:t>stopped</a:t>
            </a:r>
            <a:endParaRPr lang="de-DE" dirty="0"/>
          </a:p>
          <a:p>
            <a:pPr marL="0" indent="0">
              <a:buFontTx/>
              <a:buNone/>
            </a:pPr>
            <a:r>
              <a:rPr lang="de-DE" dirty="0"/>
              <a:t>First 6 bands </a:t>
            </a:r>
            <a:r>
              <a:rPr lang="de-DE" dirty="0" err="1"/>
              <a:t>careful</a:t>
            </a:r>
            <a:endParaRPr lang="de-DE" dirty="0"/>
          </a:p>
          <a:p>
            <a:pPr marL="0" indent="0">
              <a:buFontTx/>
              <a:buNone/>
            </a:pPr>
            <a:endParaRPr lang="de-DE" dirty="0"/>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DF1895BC-06EC-475A-97CA-BF53472F2E03}" type="slidenum">
              <a:rPr lang="de-DE" smtClean="0"/>
              <a:pPr/>
              <a:t>15</a:t>
            </a:fld>
            <a:endParaRPr lang="de-DE" dirty="0"/>
          </a:p>
        </p:txBody>
      </p:sp>
    </p:spTree>
    <p:extLst>
      <p:ext uri="{BB962C8B-B14F-4D97-AF65-F5344CB8AC3E}">
        <p14:creationId xmlns:p14="http://schemas.microsoft.com/office/powerpoint/2010/main" val="23606454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Titel/Title 1">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292B943-63E8-4E1E-B31E-5FE3860900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5CF0C306-39D7-4EAE-89DF-69763743BA67}"/>
              </a:ext>
            </a:extLst>
          </p:cNvPr>
          <p:cNvSpPr/>
          <p:nvPr userDrawn="1"/>
        </p:nvSpPr>
        <p:spPr>
          <a:xfrm>
            <a:off x="0" y="0"/>
            <a:ext cx="695325"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3" name="Untertitel 2">
            <a:extLst>
              <a:ext uri="{FF2B5EF4-FFF2-40B4-BE49-F238E27FC236}">
                <a16:creationId xmlns:a16="http://schemas.microsoft.com/office/drawing/2014/main" id="{BE5C513F-BDE5-4EEA-A208-17CFB8B9C3FA}"/>
              </a:ext>
            </a:extLst>
          </p:cNvPr>
          <p:cNvSpPr>
            <a:spLocks noGrp="1"/>
          </p:cNvSpPr>
          <p:nvPr>
            <p:ph type="subTitle" idx="1" hasCustomPrompt="1"/>
          </p:nvPr>
        </p:nvSpPr>
        <p:spPr>
          <a:xfrm>
            <a:off x="695326" y="3809454"/>
            <a:ext cx="9697665" cy="1141439"/>
          </a:xfrm>
          <a:solidFill>
            <a:schemeClr val="accent1">
              <a:lumMod val="50000"/>
              <a:alpha val="80000"/>
            </a:schemeClr>
          </a:solidFill>
          <a:ln>
            <a:noFill/>
          </a:ln>
        </p:spPr>
        <p:txBody>
          <a:bodyPr lIns="288000" tIns="144000" rIns="432000" bIns="144000" anchor="ctr">
            <a:normAutofit/>
          </a:bodyPr>
          <a:lstStyle>
            <a:lvl1pPr marL="71755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Edit </a:t>
            </a:r>
            <a:r>
              <a:rPr lang="de-DE" dirty="0" err="1"/>
              <a:t>master</a:t>
            </a:r>
            <a:r>
              <a:rPr lang="de-DE" dirty="0"/>
              <a:t> </a:t>
            </a:r>
            <a:r>
              <a:rPr lang="de-DE" dirty="0" err="1"/>
              <a:t>subtitle</a:t>
            </a:r>
            <a:r>
              <a:rPr lang="de-DE" dirty="0"/>
              <a:t> </a:t>
            </a:r>
            <a:r>
              <a:rPr lang="de-DE" dirty="0" err="1"/>
              <a:t>format</a:t>
            </a:r>
            <a:endParaRPr lang="de-DE" dirty="0"/>
          </a:p>
        </p:txBody>
      </p:sp>
      <p:sp>
        <p:nvSpPr>
          <p:cNvPr id="7" name="Titel 6">
            <a:extLst>
              <a:ext uri="{FF2B5EF4-FFF2-40B4-BE49-F238E27FC236}">
                <a16:creationId xmlns:a16="http://schemas.microsoft.com/office/drawing/2014/main" id="{52A8061A-9228-4DB0-8D9D-1B65E6A7DDCF}"/>
              </a:ext>
            </a:extLst>
          </p:cNvPr>
          <p:cNvSpPr>
            <a:spLocks noGrp="1"/>
          </p:cNvSpPr>
          <p:nvPr>
            <p:ph type="title" hasCustomPrompt="1"/>
          </p:nvPr>
        </p:nvSpPr>
        <p:spPr>
          <a:xfrm>
            <a:off x="1440000" y="323750"/>
            <a:ext cx="9541821" cy="3221856"/>
          </a:xfrm>
        </p:spPr>
        <p:txBody>
          <a:bodyPr lIns="216000" tIns="0" rIns="0" bIns="108000" anchor="b">
            <a:noAutofit/>
          </a:bodyPr>
          <a:lstStyle>
            <a:lvl1pPr>
              <a:defRPr sz="4800" b="1" cap="all" baseline="0">
                <a:solidFill>
                  <a:schemeClr val="tx1"/>
                </a:solidFill>
              </a:defRPr>
            </a:lvl1pPr>
          </a:lstStyle>
          <a:p>
            <a:r>
              <a:rPr lang="de-DE" dirty="0"/>
              <a:t>Add title</a:t>
            </a:r>
          </a:p>
        </p:txBody>
      </p:sp>
      <p:pic>
        <p:nvPicPr>
          <p:cNvPr id="9" name="Grafik 8">
            <a:extLst>
              <a:ext uri="{FF2B5EF4-FFF2-40B4-BE49-F238E27FC236}">
                <a16:creationId xmlns:a16="http://schemas.microsoft.com/office/drawing/2014/main" id="{45B16576-B954-4493-9E58-E9C5386E81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2991" y="5268397"/>
            <a:ext cx="1532709" cy="1265853"/>
          </a:xfrm>
          <a:prstGeom prst="rect">
            <a:avLst/>
          </a:prstGeom>
        </p:spPr>
      </p:pic>
      <p:sp>
        <p:nvSpPr>
          <p:cNvPr id="5" name="Foliennummernplatzhalter 4">
            <a:extLst>
              <a:ext uri="{FF2B5EF4-FFF2-40B4-BE49-F238E27FC236}">
                <a16:creationId xmlns:a16="http://schemas.microsoft.com/office/drawing/2014/main" id="{5E58F85F-E39F-6DF2-648B-F85C48FB1958}"/>
              </a:ext>
            </a:extLst>
          </p:cNvPr>
          <p:cNvSpPr>
            <a:spLocks noGrp="1"/>
          </p:cNvSpPr>
          <p:nvPr>
            <p:ph type="sldNum" sz="quarter" idx="11"/>
          </p:nvPr>
        </p:nvSpPr>
        <p:spPr>
          <a:xfrm>
            <a:off x="0" y="5342399"/>
            <a:ext cx="288000" cy="1440000"/>
          </a:xfrm>
          <a:prstGeom prst="rect">
            <a:avLst/>
          </a:prstGeom>
        </p:spPr>
        <p:txBody>
          <a:bodyPr/>
          <a:lstStyle/>
          <a:p>
            <a:fld id="{30ADABB7-F9A6-4A4D-9415-296AC5E687F8}" type="slidenum">
              <a:rPr lang="de-DE" smtClean="0"/>
              <a:pPr/>
              <a:t>‹#›</a:t>
            </a:fld>
            <a:endParaRPr lang="de-DE" dirty="0"/>
          </a:p>
        </p:txBody>
      </p:sp>
      <p:sp>
        <p:nvSpPr>
          <p:cNvPr id="6" name="Fußzeilenplatzhalter 5">
            <a:extLst>
              <a:ext uri="{FF2B5EF4-FFF2-40B4-BE49-F238E27FC236}">
                <a16:creationId xmlns:a16="http://schemas.microsoft.com/office/drawing/2014/main" id="{4E76295D-E20E-919F-946F-82E3A703EF74}"/>
              </a:ext>
            </a:extLst>
          </p:cNvPr>
          <p:cNvSpPr>
            <a:spLocks noGrp="1"/>
          </p:cNvSpPr>
          <p:nvPr>
            <p:ph type="ftr" sz="quarter" idx="12"/>
          </p:nvPr>
        </p:nvSpPr>
        <p:spPr>
          <a:xfrm>
            <a:off x="1425599" y="6544800"/>
            <a:ext cx="5860103" cy="257774"/>
          </a:xfrm>
        </p:spPr>
        <p:txBody>
          <a:body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3611998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 Mustertabelle/Table Sample 1">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graphicFrame>
        <p:nvGraphicFramePr>
          <p:cNvPr id="10" name="Tabellenplatzhalter 7">
            <a:extLst>
              <a:ext uri="{FF2B5EF4-FFF2-40B4-BE49-F238E27FC236}">
                <a16:creationId xmlns:a16="http://schemas.microsoft.com/office/drawing/2014/main" id="{1C20BEF9-F6A4-4E18-813E-7C7A4A89EFB4}"/>
              </a:ext>
            </a:extLst>
          </p:cNvPr>
          <p:cNvGraphicFramePr>
            <a:graphicFrameLocks/>
          </p:cNvGraphicFramePr>
          <p:nvPr userDrawn="1">
            <p:extLst>
              <p:ext uri="{D42A27DB-BD31-4B8C-83A1-F6EECF244321}">
                <p14:modId xmlns:p14="http://schemas.microsoft.com/office/powerpoint/2010/main" val="251400423"/>
              </p:ext>
            </p:extLst>
          </p:nvPr>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dirty="0">
                          <a:latin typeface="Arial" panose="020B0604020202020204" pitchFamily="34" charset="0"/>
                          <a:cs typeface="Arial" panose="020B0604020202020204" pitchFamily="34" charset="0"/>
                        </a:rPr>
                        <a:t>Title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dirty="0">
                          <a:latin typeface="Arial" panose="020B0604020202020204" pitchFamily="34" charset="0"/>
                          <a:cs typeface="Arial" panose="020B0604020202020204" pitchFamily="34" charset="0"/>
                        </a:rPr>
                        <a:t>Content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extLst>
                  <a:ext uri="{0D108BD9-81ED-4DB2-BD59-A6C34878D82A}">
                    <a16:rowId xmlns:a16="http://schemas.microsoft.com/office/drawing/2014/main" val="1656140927"/>
                  </a:ext>
                </a:extLst>
              </a:tr>
              <a:tr h="370840">
                <a:tc>
                  <a:txBody>
                    <a:bodyPr/>
                    <a:lstStyle/>
                    <a:p>
                      <a:r>
                        <a:rPr lang="de-DE" dirty="0">
                          <a:latin typeface="Arial" panose="020B0604020202020204" pitchFamily="34" charset="0"/>
                          <a:cs typeface="Arial" panose="020B0604020202020204" pitchFamily="34" charset="0"/>
                        </a:rPr>
                        <a:t>Content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extLst>
                  <a:ext uri="{0D108BD9-81ED-4DB2-BD59-A6C34878D82A}">
                    <a16:rowId xmlns:a16="http://schemas.microsoft.com/office/drawing/2014/main" val="749801091"/>
                  </a:ext>
                </a:extLst>
              </a:tr>
              <a:tr h="370840">
                <a:tc>
                  <a:txBody>
                    <a:bodyPr/>
                    <a:lstStyle/>
                    <a:p>
                      <a:r>
                        <a:rPr lang="de-DE" dirty="0">
                          <a:latin typeface="Arial" panose="020B0604020202020204" pitchFamily="34" charset="0"/>
                          <a:cs typeface="Arial" panose="020B0604020202020204" pitchFamily="34" charset="0"/>
                        </a:rPr>
                        <a:t>Content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extLst>
                  <a:ext uri="{0D108BD9-81ED-4DB2-BD59-A6C34878D82A}">
                    <a16:rowId xmlns:a16="http://schemas.microsoft.com/office/drawing/2014/main" val="879492290"/>
                  </a:ext>
                </a:extLst>
              </a:tr>
              <a:tr h="370840">
                <a:tc>
                  <a:txBody>
                    <a:bodyPr/>
                    <a:lstStyle/>
                    <a:p>
                      <a:r>
                        <a:rPr lang="de-DE" dirty="0">
                          <a:latin typeface="Arial" panose="020B0604020202020204" pitchFamily="34" charset="0"/>
                          <a:cs typeface="Arial" panose="020B0604020202020204" pitchFamily="34" charset="0"/>
                        </a:rPr>
                        <a:t>Content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Content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extLst>
                  <a:ext uri="{0D108BD9-81ED-4DB2-BD59-A6C34878D82A}">
                    <a16:rowId xmlns:a16="http://schemas.microsoft.com/office/drawing/2014/main" val="3394470182"/>
                  </a:ext>
                </a:extLst>
              </a:tr>
              <a:tr h="370840">
                <a:tc>
                  <a:txBody>
                    <a:bodyPr/>
                    <a:lstStyle/>
                    <a:p>
                      <a:r>
                        <a:rPr lang="de-DE" dirty="0">
                          <a:latin typeface="Arial" panose="020B0604020202020204" pitchFamily="34" charset="0"/>
                          <a:cs typeface="Arial" panose="020B0604020202020204" pitchFamily="34" charset="0"/>
                        </a:rPr>
                        <a:t>Content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Content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extLst>
                  <a:ext uri="{0D108BD9-81ED-4DB2-BD59-A6C34878D82A}">
                    <a16:rowId xmlns:a16="http://schemas.microsoft.com/office/drawing/2014/main" val="1197931053"/>
                  </a:ext>
                </a:extLst>
              </a:tr>
            </a:tbl>
          </a:graphicData>
        </a:graphic>
      </p:graphicFrame>
      <p:sp>
        <p:nvSpPr>
          <p:cNvPr id="3" name="Textfeld 2">
            <a:extLst>
              <a:ext uri="{FF2B5EF4-FFF2-40B4-BE49-F238E27FC236}">
                <a16:creationId xmlns:a16="http://schemas.microsoft.com/office/drawing/2014/main" id="{DFA15C25-778F-45D2-A70E-06F46D1BF03A}"/>
              </a:ext>
            </a:extLst>
          </p:cNvPr>
          <p:cNvSpPr txBox="1"/>
          <p:nvPr userDrawn="1"/>
        </p:nvSpPr>
        <p:spPr>
          <a:xfrm>
            <a:off x="695325" y="333375"/>
            <a:ext cx="10056092" cy="985286"/>
          </a:xfrm>
          <a:prstGeom prst="rect">
            <a:avLst/>
          </a:prstGeom>
          <a:noFill/>
        </p:spPr>
        <p:txBody>
          <a:bodyPr wrap="square" rtlCol="0" anchor="t">
            <a:noAutofit/>
          </a:bodyPr>
          <a:lstStyle/>
          <a:p>
            <a:pPr>
              <a:lnSpc>
                <a:spcPct val="90000"/>
              </a:lnSpc>
            </a:pPr>
            <a:r>
              <a:rPr lang="de-DE" sz="2800" b="1" dirty="0">
                <a:solidFill>
                  <a:schemeClr val="bg1"/>
                </a:solidFill>
                <a:latin typeface="Arial" panose="020B0604020202020204" pitchFamily="34" charset="0"/>
                <a:cs typeface="Arial" panose="020B0604020202020204" pitchFamily="34" charset="0"/>
              </a:rPr>
              <a:t>Sample </a:t>
            </a:r>
            <a:r>
              <a:rPr lang="de-DE" sz="2800" b="1" dirty="0" err="1">
                <a:solidFill>
                  <a:schemeClr val="bg1"/>
                </a:solidFill>
                <a:latin typeface="Arial" panose="020B0604020202020204" pitchFamily="34" charset="0"/>
                <a:cs typeface="Arial" panose="020B0604020202020204" pitchFamily="34" charset="0"/>
              </a:rPr>
              <a:t>table</a:t>
            </a:r>
            <a:endParaRPr lang="de-DE" sz="2800" b="1" dirty="0">
              <a:solidFill>
                <a:schemeClr val="bg1"/>
              </a:solidFill>
              <a:latin typeface="Arial" panose="020B0604020202020204" pitchFamily="34" charset="0"/>
              <a:cs typeface="Arial" panose="020B0604020202020204" pitchFamily="34" charset="0"/>
            </a:endParaRPr>
          </a:p>
        </p:txBody>
      </p:sp>
      <p:sp>
        <p:nvSpPr>
          <p:cNvPr id="2" name="Fußzeilenplatzhalter 1">
            <a:extLst>
              <a:ext uri="{FF2B5EF4-FFF2-40B4-BE49-F238E27FC236}">
                <a16:creationId xmlns:a16="http://schemas.microsoft.com/office/drawing/2014/main" id="{89CAA27B-59B5-D915-6398-75A94668C980}"/>
              </a:ext>
            </a:extLst>
          </p:cNvPr>
          <p:cNvSpPr>
            <a:spLocks noGrp="1"/>
          </p:cNvSpPr>
          <p:nvPr>
            <p:ph type="ftr" sz="quarter" idx="11"/>
          </p:nvPr>
        </p:nvSpPr>
        <p:spPr/>
        <p:txBody>
          <a:bodyPr/>
          <a:lstStyle>
            <a:lvl1pPr>
              <a:defRPr>
                <a:solidFill>
                  <a:schemeClr val="bg1"/>
                </a:solidFill>
              </a:defRPr>
            </a:lvl1p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349227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 Tabelle/Table 2">
    <p:bg>
      <p:bgPr>
        <a:solidFill>
          <a:schemeClr val="bg1"/>
        </a:solid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5A43E47-9416-3DCC-8243-87AE52AE2064}"/>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sp>
        <p:nvSpPr>
          <p:cNvPr id="11" name="Tabellenplatzhalter 4">
            <a:extLst>
              <a:ext uri="{FF2B5EF4-FFF2-40B4-BE49-F238E27FC236}">
                <a16:creationId xmlns:a16="http://schemas.microsoft.com/office/drawing/2014/main" id="{E454AC21-5CA9-4DCD-9E64-33EE941B0352}"/>
              </a:ext>
            </a:extLst>
          </p:cNvPr>
          <p:cNvSpPr>
            <a:spLocks noGrp="1"/>
          </p:cNvSpPr>
          <p:nvPr>
            <p:ph type="tbl" sz="quarter" idx="11" hasCustomPrompt="1"/>
          </p:nvPr>
        </p:nvSpPr>
        <p:spPr>
          <a:xfrm>
            <a:off x="695325" y="1628776"/>
            <a:ext cx="10801350" cy="4895850"/>
          </a:xfrm>
        </p:spPr>
        <p:txBody>
          <a:bodyPr/>
          <a:lstStyle>
            <a:lvl1pPr>
              <a:defRPr/>
            </a:lvl1pPr>
          </a:lstStyle>
          <a:p>
            <a:r>
              <a:rPr lang="de-DE" dirty="0"/>
              <a:t>Table</a:t>
            </a:r>
          </a:p>
        </p:txBody>
      </p:sp>
      <p:sp>
        <p:nvSpPr>
          <p:cNvPr id="3" name="Fußzeilenplatzhalter 2">
            <a:extLst>
              <a:ext uri="{FF2B5EF4-FFF2-40B4-BE49-F238E27FC236}">
                <a16:creationId xmlns:a16="http://schemas.microsoft.com/office/drawing/2014/main" id="{C7AA41E4-A17D-03A8-9521-4B67C9D84289}"/>
              </a:ext>
            </a:extLst>
          </p:cNvPr>
          <p:cNvSpPr>
            <a:spLocks noGrp="1"/>
          </p:cNvSpPr>
          <p:nvPr>
            <p:ph type="ftr" sz="quarter" idx="12"/>
          </p:nvPr>
        </p:nvSpPr>
        <p:spPr/>
        <p:txBody>
          <a:bodyPr/>
          <a:lstStyle>
            <a:lvl1pPr>
              <a:defRPr>
                <a:solidFill>
                  <a:srgbClr val="898989"/>
                </a:solidFill>
              </a:defRPr>
            </a:lvl1pPr>
          </a:lstStyle>
          <a:p>
            <a:r>
              <a:rPr lang="en-US"/>
              <a:t>&gt; 3rd Workshop on International Cooperation &gt; E. Carmona et al.  &gt; 14.11.2024</a:t>
            </a:r>
            <a:endParaRPr lang="de-DE" dirty="0"/>
          </a:p>
        </p:txBody>
      </p:sp>
      <p:pic>
        <p:nvPicPr>
          <p:cNvPr id="4" name="Grafik 3">
            <a:extLst>
              <a:ext uri="{FF2B5EF4-FFF2-40B4-BE49-F238E27FC236}">
                <a16:creationId xmlns:a16="http://schemas.microsoft.com/office/drawing/2014/main" id="{90EB41DB-513E-D1FC-EB6E-F88FF40346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7" name="Titel 1">
            <a:extLst>
              <a:ext uri="{FF2B5EF4-FFF2-40B4-BE49-F238E27FC236}">
                <a16:creationId xmlns:a16="http://schemas.microsoft.com/office/drawing/2014/main" id="{5420EE52-882B-A637-C5E2-47028BC68F24}"/>
              </a:ext>
            </a:extLst>
          </p:cNvPr>
          <p:cNvSpPr>
            <a:spLocks noGrp="1"/>
          </p:cNvSpPr>
          <p:nvPr>
            <p:ph type="title" hasCustomPrompt="1"/>
          </p:nvPr>
        </p:nvSpPr>
        <p:spPr>
          <a:xfrm>
            <a:off x="695326" y="333375"/>
            <a:ext cx="10056093" cy="985286"/>
          </a:xfrm>
        </p:spPr>
        <p:txBody>
          <a:bodyPr/>
          <a:lstStyle/>
          <a:p>
            <a:r>
              <a:rPr lang="de-DE" dirty="0"/>
              <a:t>Edit </a:t>
            </a:r>
            <a:r>
              <a:rPr lang="de-DE" dirty="0" err="1"/>
              <a:t>master</a:t>
            </a:r>
            <a:r>
              <a:rPr lang="de-DE" dirty="0"/>
              <a:t> title </a:t>
            </a:r>
            <a:r>
              <a:rPr lang="de-DE" dirty="0" err="1"/>
              <a:t>format</a:t>
            </a:r>
            <a:endParaRPr lang="de-DE" dirty="0"/>
          </a:p>
        </p:txBody>
      </p:sp>
    </p:spTree>
    <p:extLst>
      <p:ext uri="{BB962C8B-B14F-4D97-AF65-F5344CB8AC3E}">
        <p14:creationId xmlns:p14="http://schemas.microsoft.com/office/powerpoint/2010/main" val="2371313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 Mustertabelle/Table Sample 2">
    <p:bg>
      <p:bgPr>
        <a:solidFill>
          <a:schemeClr val="bg1"/>
        </a:solidFill>
        <a:effectLst/>
      </p:bgPr>
    </p:bg>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4EDC0B4-4839-D67D-DEEC-401133DF66D9}"/>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4" name="Titel 1">
            <a:extLst>
              <a:ext uri="{FF2B5EF4-FFF2-40B4-BE49-F238E27FC236}">
                <a16:creationId xmlns:a16="http://schemas.microsoft.com/office/drawing/2014/main" id="{8560AFC3-57D0-F888-0409-6E4AE04E7A08}"/>
              </a:ext>
            </a:extLst>
          </p:cNvPr>
          <p:cNvSpPr>
            <a:spLocks noGrp="1"/>
          </p:cNvSpPr>
          <p:nvPr>
            <p:ph type="title"/>
          </p:nvPr>
        </p:nvSpPr>
        <p:spPr>
          <a:xfrm>
            <a:off x="695326" y="333375"/>
            <a:ext cx="10056093" cy="985286"/>
          </a:xfrm>
        </p:spPr>
        <p:txBody>
          <a:bodyPr/>
          <a:lstStyle/>
          <a:p>
            <a:r>
              <a:rPr lang="en-US"/>
              <a:t>Click to edit Master title style</a:t>
            </a:r>
            <a:endParaRPr lang="de-DE" dirty="0"/>
          </a:p>
        </p:txBody>
      </p:sp>
      <p:graphicFrame>
        <p:nvGraphicFramePr>
          <p:cNvPr id="5" name="Tabellenplatzhalter 7">
            <a:extLst>
              <a:ext uri="{FF2B5EF4-FFF2-40B4-BE49-F238E27FC236}">
                <a16:creationId xmlns:a16="http://schemas.microsoft.com/office/drawing/2014/main" id="{0D05A9C7-78D0-EE06-3C91-0B44CAD5C348}"/>
              </a:ext>
            </a:extLst>
          </p:cNvPr>
          <p:cNvGraphicFramePr>
            <a:graphicFrameLocks/>
          </p:cNvGraphicFramePr>
          <p:nvPr userDrawn="1">
            <p:extLst>
              <p:ext uri="{D42A27DB-BD31-4B8C-83A1-F6EECF244321}">
                <p14:modId xmlns:p14="http://schemas.microsoft.com/office/powerpoint/2010/main" val="3173544782"/>
              </p:ext>
            </p:extLst>
          </p:nvPr>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dirty="0">
                          <a:solidFill>
                            <a:schemeClr val="accent1"/>
                          </a:solidFill>
                          <a:latin typeface="Arial" panose="020B0604020202020204" pitchFamily="34" charset="0"/>
                          <a:cs typeface="Arial" panose="020B0604020202020204" pitchFamily="34" charset="0"/>
                        </a:rPr>
                        <a:t>Title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1"/>
                          </a:solidFill>
                          <a:latin typeface="Arial" panose="020B0604020202020204" pitchFamily="34" charset="0"/>
                          <a:cs typeface="Arial" panose="020B0604020202020204" pitchFamily="34" charset="0"/>
                        </a:rPr>
                        <a:t>Title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1"/>
                          </a:solidFill>
                          <a:latin typeface="Arial" panose="020B0604020202020204" pitchFamily="34" charset="0"/>
                          <a:cs typeface="Arial" panose="020B0604020202020204" pitchFamily="34" charset="0"/>
                        </a:rPr>
                        <a:t>Title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1"/>
                          </a:solidFill>
                          <a:latin typeface="Arial" panose="020B0604020202020204" pitchFamily="34" charset="0"/>
                          <a:cs typeface="Arial" panose="020B0604020202020204" pitchFamily="34" charset="0"/>
                        </a:rPr>
                        <a:t>Title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1"/>
                          </a:solidFill>
                          <a:latin typeface="Arial" panose="020B0604020202020204" pitchFamily="34" charset="0"/>
                          <a:cs typeface="Arial" panose="020B0604020202020204" pitchFamily="34" charset="0"/>
                        </a:rPr>
                        <a:t>Title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dirty="0">
                          <a:latin typeface="Arial" panose="020B0604020202020204" pitchFamily="34" charset="0"/>
                          <a:cs typeface="Arial" panose="020B0604020202020204" pitchFamily="34" charset="0"/>
                        </a:rPr>
                        <a:t>Content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93C5">
                        <a:alpha val="25098"/>
                      </a:srgbClr>
                    </a:solidFill>
                  </a:tcPr>
                </a:tc>
                <a:tc>
                  <a:txBody>
                    <a:bodyPr/>
                    <a:lstStyle/>
                    <a:p>
                      <a:r>
                        <a:rPr lang="de-DE" dirty="0">
                          <a:latin typeface="Arial" panose="020B0604020202020204" pitchFamily="34" charset="0"/>
                          <a:cs typeface="Arial" panose="020B0604020202020204" pitchFamily="34" charset="0"/>
                        </a:rPr>
                        <a:t>Content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93C5">
                        <a:alpha val="25098"/>
                      </a:srgbClr>
                    </a:solidFill>
                  </a:tcPr>
                </a:tc>
                <a:tc>
                  <a:txBody>
                    <a:bodyPr/>
                    <a:lstStyle/>
                    <a:p>
                      <a:r>
                        <a:rPr lang="de-DE" dirty="0">
                          <a:latin typeface="Arial" panose="020B0604020202020204" pitchFamily="34" charset="0"/>
                          <a:cs typeface="Arial" panose="020B0604020202020204" pitchFamily="34" charset="0"/>
                        </a:rPr>
                        <a:t>Content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93C5">
                        <a:alpha val="25098"/>
                      </a:srgbClr>
                    </a:solidFill>
                  </a:tcPr>
                </a:tc>
                <a:tc>
                  <a:txBody>
                    <a:bodyPr/>
                    <a:lstStyle/>
                    <a:p>
                      <a:r>
                        <a:rPr lang="de-DE" dirty="0">
                          <a:latin typeface="Arial" panose="020B0604020202020204" pitchFamily="34" charset="0"/>
                          <a:cs typeface="Arial" panose="020B0604020202020204" pitchFamily="34" charset="0"/>
                        </a:rPr>
                        <a:t>Content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93C5">
                        <a:alpha val="25098"/>
                      </a:srgbClr>
                    </a:solidFill>
                  </a:tcPr>
                </a:tc>
                <a:tc>
                  <a:txBody>
                    <a:bodyPr/>
                    <a:lstStyle/>
                    <a:p>
                      <a:r>
                        <a:rPr lang="de-DE" dirty="0">
                          <a:latin typeface="Arial" panose="020B0604020202020204" pitchFamily="34" charset="0"/>
                          <a:cs typeface="Arial" panose="020B0604020202020204" pitchFamily="34" charset="0"/>
                        </a:rPr>
                        <a:t>Content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93C5">
                        <a:alpha val="25098"/>
                      </a:srgbClr>
                    </a:solidFill>
                  </a:tcPr>
                </a:tc>
                <a:extLst>
                  <a:ext uri="{0D108BD9-81ED-4DB2-BD59-A6C34878D82A}">
                    <a16:rowId xmlns:a16="http://schemas.microsoft.com/office/drawing/2014/main" val="1656140927"/>
                  </a:ext>
                </a:extLst>
              </a:tr>
              <a:tr h="370840">
                <a:tc>
                  <a:txBody>
                    <a:bodyPr/>
                    <a:lstStyle/>
                    <a:p>
                      <a:r>
                        <a:rPr lang="de-DE" dirty="0">
                          <a:latin typeface="Arial" panose="020B0604020202020204" pitchFamily="34" charset="0"/>
                          <a:cs typeface="Arial" panose="020B0604020202020204" pitchFamily="34" charset="0"/>
                        </a:rPr>
                        <a:t>Content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FE1ED">
                        <a:alpha val="25098"/>
                      </a:srgbClr>
                    </a:solidFill>
                  </a:tcPr>
                </a:tc>
                <a:tc>
                  <a:txBody>
                    <a:bodyPr/>
                    <a:lstStyle/>
                    <a:p>
                      <a:r>
                        <a:rPr lang="de-DE" dirty="0">
                          <a:latin typeface="Arial" panose="020B0604020202020204" pitchFamily="34" charset="0"/>
                          <a:cs typeface="Arial" panose="020B0604020202020204" pitchFamily="34" charset="0"/>
                        </a:rPr>
                        <a:t>Content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FE1ED">
                        <a:alpha val="25098"/>
                      </a:srgbClr>
                    </a:solidFill>
                  </a:tcPr>
                </a:tc>
                <a:tc>
                  <a:txBody>
                    <a:bodyPr/>
                    <a:lstStyle/>
                    <a:p>
                      <a:r>
                        <a:rPr lang="de-DE" dirty="0">
                          <a:latin typeface="Arial" panose="020B0604020202020204" pitchFamily="34" charset="0"/>
                          <a:cs typeface="Arial" panose="020B0604020202020204" pitchFamily="34" charset="0"/>
                        </a:rPr>
                        <a:t>Content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FE1ED">
                        <a:alpha val="25098"/>
                      </a:srgbClr>
                    </a:solidFill>
                  </a:tcPr>
                </a:tc>
                <a:tc>
                  <a:txBody>
                    <a:bodyPr/>
                    <a:lstStyle/>
                    <a:p>
                      <a:r>
                        <a:rPr lang="de-DE" dirty="0">
                          <a:latin typeface="Arial" panose="020B0604020202020204" pitchFamily="34" charset="0"/>
                          <a:cs typeface="Arial" panose="020B0604020202020204" pitchFamily="34" charset="0"/>
                        </a:rPr>
                        <a:t>Content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FE1ED">
                        <a:alpha val="25098"/>
                      </a:srgbClr>
                    </a:solidFill>
                  </a:tcPr>
                </a:tc>
                <a:tc>
                  <a:txBody>
                    <a:bodyPr/>
                    <a:lstStyle/>
                    <a:p>
                      <a:r>
                        <a:rPr lang="de-DE" dirty="0">
                          <a:latin typeface="Arial" panose="020B0604020202020204" pitchFamily="34" charset="0"/>
                          <a:cs typeface="Arial" panose="020B0604020202020204" pitchFamily="34" charset="0"/>
                        </a:rPr>
                        <a:t>Content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FE1ED">
                        <a:alpha val="25098"/>
                      </a:srgbClr>
                    </a:solidFill>
                  </a:tcPr>
                </a:tc>
                <a:extLst>
                  <a:ext uri="{0D108BD9-81ED-4DB2-BD59-A6C34878D82A}">
                    <a16:rowId xmlns:a16="http://schemas.microsoft.com/office/drawing/2014/main" val="749801091"/>
                  </a:ext>
                </a:extLst>
              </a:tr>
              <a:tr h="370840">
                <a:tc>
                  <a:txBody>
                    <a:bodyPr/>
                    <a:lstStyle/>
                    <a:p>
                      <a:r>
                        <a:rPr lang="de-DE" dirty="0">
                          <a:latin typeface="Arial" panose="020B0604020202020204" pitchFamily="34" charset="0"/>
                          <a:cs typeface="Arial" panose="020B0604020202020204" pitchFamily="34" charset="0"/>
                        </a:rPr>
                        <a:t>Content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extLst>
                  <a:ext uri="{0D108BD9-81ED-4DB2-BD59-A6C34878D82A}">
                    <a16:rowId xmlns:a16="http://schemas.microsoft.com/office/drawing/2014/main" val="879492290"/>
                  </a:ext>
                </a:extLst>
              </a:tr>
              <a:tr h="370840">
                <a:tc>
                  <a:txBody>
                    <a:bodyPr/>
                    <a:lstStyle/>
                    <a:p>
                      <a:r>
                        <a:rPr lang="de-DE" dirty="0">
                          <a:latin typeface="Arial" panose="020B0604020202020204" pitchFamily="34" charset="0"/>
                          <a:cs typeface="Arial" panose="020B0604020202020204" pitchFamily="34" charset="0"/>
                        </a:rPr>
                        <a:t>Content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7FA"/>
                    </a:solidFill>
                  </a:tcPr>
                </a:tc>
                <a:tc>
                  <a:txBody>
                    <a:bodyPr/>
                    <a:lstStyle/>
                    <a:p>
                      <a:r>
                        <a:rPr lang="de-DE" dirty="0">
                          <a:latin typeface="Arial" panose="020B0604020202020204" pitchFamily="34" charset="0"/>
                          <a:cs typeface="Arial" panose="020B0604020202020204" pitchFamily="34" charset="0"/>
                        </a:rPr>
                        <a:t>Content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7FA"/>
                    </a:solidFill>
                  </a:tcPr>
                </a:tc>
                <a:tc>
                  <a:txBody>
                    <a:bodyPr/>
                    <a:lstStyle/>
                    <a:p>
                      <a:r>
                        <a:rPr lang="de-DE" dirty="0">
                          <a:latin typeface="Arial" panose="020B0604020202020204" pitchFamily="34" charset="0"/>
                          <a:cs typeface="Arial" panose="020B0604020202020204" pitchFamily="34" charset="0"/>
                        </a:rPr>
                        <a:t>Content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7FA"/>
                    </a:solidFill>
                  </a:tcPr>
                </a:tc>
                <a:tc>
                  <a:txBody>
                    <a:bodyPr/>
                    <a:lstStyle/>
                    <a:p>
                      <a:r>
                        <a:rPr lang="de-DE" dirty="0">
                          <a:latin typeface="Arial" panose="020B0604020202020204" pitchFamily="34" charset="0"/>
                          <a:cs typeface="Arial" panose="020B0604020202020204" pitchFamily="34" charset="0"/>
                        </a:rPr>
                        <a:t>Content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7FA"/>
                    </a:solidFill>
                  </a:tcPr>
                </a:tc>
                <a:tc>
                  <a:txBody>
                    <a:bodyPr/>
                    <a:lstStyle/>
                    <a:p>
                      <a:r>
                        <a:rPr lang="de-DE" dirty="0">
                          <a:latin typeface="Arial" panose="020B0604020202020204" pitchFamily="34" charset="0"/>
                          <a:cs typeface="Arial" panose="020B0604020202020204" pitchFamily="34" charset="0"/>
                        </a:rPr>
                        <a:t>Content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7FA"/>
                    </a:solidFill>
                  </a:tcPr>
                </a:tc>
                <a:extLst>
                  <a:ext uri="{0D108BD9-81ED-4DB2-BD59-A6C34878D82A}">
                    <a16:rowId xmlns:a16="http://schemas.microsoft.com/office/drawing/2014/main" val="3394470182"/>
                  </a:ext>
                </a:extLst>
              </a:tr>
              <a:tr h="370840">
                <a:tc>
                  <a:txBody>
                    <a:bodyPr/>
                    <a:lstStyle/>
                    <a:p>
                      <a:r>
                        <a:rPr lang="de-DE" dirty="0">
                          <a:latin typeface="Arial" panose="020B0604020202020204" pitchFamily="34" charset="0"/>
                          <a:cs typeface="Arial" panose="020B0604020202020204" pitchFamily="34" charset="0"/>
                        </a:rPr>
                        <a:t>Content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tc>
                  <a:txBody>
                    <a:bodyPr/>
                    <a:lstStyle/>
                    <a:p>
                      <a:r>
                        <a:rPr lang="de-DE" dirty="0">
                          <a:latin typeface="Arial" panose="020B0604020202020204" pitchFamily="34" charset="0"/>
                          <a:cs typeface="Arial" panose="020B0604020202020204" pitchFamily="34" charset="0"/>
                        </a:rPr>
                        <a:t>Content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4F0"/>
                    </a:solidFill>
                  </a:tcPr>
                </a:tc>
                <a:extLst>
                  <a:ext uri="{0D108BD9-81ED-4DB2-BD59-A6C34878D82A}">
                    <a16:rowId xmlns:a16="http://schemas.microsoft.com/office/drawing/2014/main" val="1197931053"/>
                  </a:ext>
                </a:extLst>
              </a:tr>
            </a:tbl>
          </a:graphicData>
        </a:graphic>
      </p:graphicFrame>
      <p:pic>
        <p:nvPicPr>
          <p:cNvPr id="7" name="Grafik 6">
            <a:extLst>
              <a:ext uri="{FF2B5EF4-FFF2-40B4-BE49-F238E27FC236}">
                <a16:creationId xmlns:a16="http://schemas.microsoft.com/office/drawing/2014/main" id="{414B1055-33F2-706A-B987-AD219F01C4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3" name="Foliennummernplatzhalter 6">
            <a:extLst>
              <a:ext uri="{FF2B5EF4-FFF2-40B4-BE49-F238E27FC236}">
                <a16:creationId xmlns:a16="http://schemas.microsoft.com/office/drawing/2014/main" id="{64DEE5FA-1A0F-5F55-0896-0246BC7D6F12}"/>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sp>
        <p:nvSpPr>
          <p:cNvPr id="14" name="Fußzeilenplatzhalter 3">
            <a:extLst>
              <a:ext uri="{FF2B5EF4-FFF2-40B4-BE49-F238E27FC236}">
                <a16:creationId xmlns:a16="http://schemas.microsoft.com/office/drawing/2014/main" id="{EC8C11A2-D458-BDE8-F2BF-ADAFB4188023}"/>
              </a:ext>
            </a:extLst>
          </p:cNvPr>
          <p:cNvSpPr>
            <a:spLocks noGrp="1"/>
          </p:cNvSpPr>
          <p:nvPr>
            <p:ph type="ftr" sz="quarter" idx="11"/>
          </p:nvPr>
        </p:nvSpPr>
        <p:spPr>
          <a:xfrm>
            <a:off x="695325" y="6544945"/>
            <a:ext cx="4114800" cy="257774"/>
          </a:xfrm>
        </p:spPr>
        <p:txBody>
          <a:body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586806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 Titel/Title 1">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3B56E86-EFEB-4205-AA4A-9F3E82413F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5CF0C306-39D7-4EAE-89DF-69763743BA67}"/>
              </a:ext>
            </a:extLst>
          </p:cNvPr>
          <p:cNvSpPr/>
          <p:nvPr userDrawn="1"/>
        </p:nvSpPr>
        <p:spPr>
          <a:xfrm>
            <a:off x="0" y="0"/>
            <a:ext cx="695325"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3" name="Untertitel 2">
            <a:extLst>
              <a:ext uri="{FF2B5EF4-FFF2-40B4-BE49-F238E27FC236}">
                <a16:creationId xmlns:a16="http://schemas.microsoft.com/office/drawing/2014/main" id="{BE5C513F-BDE5-4EEA-A208-17CFB8B9C3FA}"/>
              </a:ext>
            </a:extLst>
          </p:cNvPr>
          <p:cNvSpPr>
            <a:spLocks noGrp="1"/>
          </p:cNvSpPr>
          <p:nvPr>
            <p:ph type="subTitle" idx="1" hasCustomPrompt="1"/>
          </p:nvPr>
        </p:nvSpPr>
        <p:spPr>
          <a:xfrm>
            <a:off x="695326" y="3803209"/>
            <a:ext cx="9697665" cy="1141438"/>
          </a:xfrm>
          <a:solidFill>
            <a:schemeClr val="accent4">
              <a:lumMod val="50000"/>
              <a:alpha val="80000"/>
            </a:schemeClr>
          </a:solidFill>
        </p:spPr>
        <p:txBody>
          <a:bodyPr lIns="288000" tIns="144000" rIns="432000" bIns="144000" anchor="ctr">
            <a:normAutofit/>
          </a:bodyPr>
          <a:lstStyle>
            <a:lvl1pPr marL="717550" indent="0" algn="l">
              <a:lnSpc>
                <a:spcPct val="100000"/>
              </a:lnSpc>
              <a:spcBef>
                <a:spcPts val="1000"/>
              </a:spcBef>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Edit </a:t>
            </a:r>
            <a:r>
              <a:rPr lang="de-DE" dirty="0" err="1"/>
              <a:t>master</a:t>
            </a:r>
            <a:r>
              <a:rPr lang="de-DE" dirty="0"/>
              <a:t> </a:t>
            </a:r>
            <a:r>
              <a:rPr lang="de-DE" dirty="0" err="1"/>
              <a:t>subtitle</a:t>
            </a:r>
            <a:r>
              <a:rPr lang="de-DE" dirty="0"/>
              <a:t> </a:t>
            </a:r>
            <a:r>
              <a:rPr lang="de-DE" dirty="0" err="1"/>
              <a:t>format</a:t>
            </a:r>
            <a:endParaRPr lang="de-DE" dirty="0"/>
          </a:p>
        </p:txBody>
      </p:sp>
      <p:sp>
        <p:nvSpPr>
          <p:cNvPr id="7" name="Titel 6">
            <a:extLst>
              <a:ext uri="{FF2B5EF4-FFF2-40B4-BE49-F238E27FC236}">
                <a16:creationId xmlns:a16="http://schemas.microsoft.com/office/drawing/2014/main" id="{52A8061A-9228-4DB0-8D9D-1B65E6A7DDCF}"/>
              </a:ext>
            </a:extLst>
          </p:cNvPr>
          <p:cNvSpPr>
            <a:spLocks noGrp="1"/>
          </p:cNvSpPr>
          <p:nvPr>
            <p:ph type="title" hasCustomPrompt="1"/>
          </p:nvPr>
        </p:nvSpPr>
        <p:spPr>
          <a:xfrm>
            <a:off x="1440000" y="333374"/>
            <a:ext cx="9541821" cy="3205985"/>
          </a:xfrm>
        </p:spPr>
        <p:txBody>
          <a:bodyPr lIns="216000" tIns="0" rIns="0" bIns="108000" anchor="b">
            <a:noAutofit/>
          </a:bodyPr>
          <a:lstStyle>
            <a:lvl1pPr>
              <a:defRPr sz="4800" b="1" cap="all" baseline="0">
                <a:solidFill>
                  <a:schemeClr val="tx1"/>
                </a:solidFill>
              </a:defRPr>
            </a:lvl1pPr>
          </a:lstStyle>
          <a:p>
            <a:r>
              <a:rPr lang="de-DE" dirty="0"/>
              <a:t>Add title</a:t>
            </a:r>
          </a:p>
        </p:txBody>
      </p:sp>
      <p:pic>
        <p:nvPicPr>
          <p:cNvPr id="8" name="Grafik 7">
            <a:extLst>
              <a:ext uri="{FF2B5EF4-FFF2-40B4-BE49-F238E27FC236}">
                <a16:creationId xmlns:a16="http://schemas.microsoft.com/office/drawing/2014/main" id="{634066C5-F371-4079-BEC5-D83B78D0CF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2991" y="5268397"/>
            <a:ext cx="1532709" cy="1265853"/>
          </a:xfrm>
          <a:prstGeom prst="rect">
            <a:avLst/>
          </a:prstGeom>
        </p:spPr>
      </p:pic>
      <p:sp>
        <p:nvSpPr>
          <p:cNvPr id="2" name="Fußzeilenplatzhalter 1">
            <a:extLst>
              <a:ext uri="{FF2B5EF4-FFF2-40B4-BE49-F238E27FC236}">
                <a16:creationId xmlns:a16="http://schemas.microsoft.com/office/drawing/2014/main" id="{BC05F074-4978-BB63-F797-D5FCF996151E}"/>
              </a:ext>
            </a:extLst>
          </p:cNvPr>
          <p:cNvSpPr>
            <a:spLocks noGrp="1"/>
          </p:cNvSpPr>
          <p:nvPr>
            <p:ph type="ftr" sz="quarter" idx="10"/>
          </p:nvPr>
        </p:nvSpPr>
        <p:spPr>
          <a:xfrm>
            <a:off x="1425600" y="6544800"/>
            <a:ext cx="4114800" cy="257774"/>
          </a:xfrm>
        </p:spPr>
        <p:txBody>
          <a:bodyPr/>
          <a:lstStyle/>
          <a:p>
            <a:r>
              <a:rPr lang="en-US"/>
              <a:t>&gt; 3rd Workshop on International Cooperation &gt; E. Carmona et al.  &gt; 14.11.2024</a:t>
            </a:r>
            <a:endParaRPr lang="de-DE" dirty="0"/>
          </a:p>
        </p:txBody>
      </p:sp>
      <p:sp>
        <p:nvSpPr>
          <p:cNvPr id="4" name="Foliennummernplatzhalter 3">
            <a:extLst>
              <a:ext uri="{FF2B5EF4-FFF2-40B4-BE49-F238E27FC236}">
                <a16:creationId xmlns:a16="http://schemas.microsoft.com/office/drawing/2014/main" id="{D709CECA-60EA-35F9-5F27-CF64A7C89715}"/>
              </a:ext>
            </a:extLst>
          </p:cNvPr>
          <p:cNvSpPr>
            <a:spLocks noGrp="1"/>
          </p:cNvSpPr>
          <p:nvPr>
            <p:ph type="sldNum" sz="quarter" idx="11"/>
          </p:nvPr>
        </p:nvSpPr>
        <p:spPr>
          <a:xfrm>
            <a:off x="0" y="5342399"/>
            <a:ext cx="288000" cy="1440000"/>
          </a:xfrm>
          <a:prstGeom prst="rect">
            <a:avLst/>
          </a:prstGeom>
        </p:spPr>
        <p:txBody>
          <a:bodyPr/>
          <a:lstStyle/>
          <a:p>
            <a:fld id="{30ADABB7-F9A6-4A4D-9415-296AC5E687F8}" type="slidenum">
              <a:rPr lang="de-DE" smtClean="0"/>
              <a:pPr/>
              <a:t>‹#›</a:t>
            </a:fld>
            <a:endParaRPr lang="de-DE" dirty="0"/>
          </a:p>
        </p:txBody>
      </p:sp>
    </p:spTree>
    <p:extLst>
      <p:ext uri="{BB962C8B-B14F-4D97-AF65-F5344CB8AC3E}">
        <p14:creationId xmlns:p14="http://schemas.microsoft.com/office/powerpoint/2010/main" val="3744685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 Kapitel/Chapter">
    <p:spTree>
      <p:nvGrpSpPr>
        <p:cNvPr id="1" name=""/>
        <p:cNvGrpSpPr/>
        <p:nvPr/>
      </p:nvGrpSpPr>
      <p:grpSpPr>
        <a:xfrm>
          <a:off x="0" y="0"/>
          <a:ext cx="0" cy="0"/>
          <a:chOff x="0" y="0"/>
          <a:chExt cx="0" cy="0"/>
        </a:xfrm>
      </p:grpSpPr>
      <p:sp>
        <p:nvSpPr>
          <p:cNvPr id="8" name="Bildplatzhalter 2">
            <a:extLst>
              <a:ext uri="{FF2B5EF4-FFF2-40B4-BE49-F238E27FC236}">
                <a16:creationId xmlns:a16="http://schemas.microsoft.com/office/drawing/2014/main" id="{AF35D6C1-0699-3B81-DD6A-0016F7A8D7EA}"/>
              </a:ext>
            </a:extLst>
          </p:cNvPr>
          <p:cNvSpPr>
            <a:spLocks noGrp="1"/>
          </p:cNvSpPr>
          <p:nvPr>
            <p:ph type="pic" sz="quarter" idx="11" hasCustomPrompt="1"/>
          </p:nvPr>
        </p:nvSpPr>
        <p:spPr>
          <a:xfrm>
            <a:off x="287338" y="0"/>
            <a:ext cx="11904662" cy="6858000"/>
          </a:xfrm>
          <a:solidFill>
            <a:schemeClr val="accent6">
              <a:lumMod val="40000"/>
              <a:lumOff val="60000"/>
            </a:schemeClr>
          </a:solidFill>
        </p:spPr>
        <p:txBody>
          <a:bodyPr/>
          <a:lstStyle>
            <a:lvl1pPr>
              <a:defRPr>
                <a:solidFill>
                  <a:srgbClr val="D9117E"/>
                </a:solidFill>
              </a:defRPr>
            </a:lvl1pPr>
          </a:lstStyle>
          <a:p>
            <a:r>
              <a:rPr lang="de-DE" dirty="0" err="1"/>
              <a:t>Replace</a:t>
            </a:r>
            <a:r>
              <a:rPr lang="de-DE" dirty="0"/>
              <a:t> </a:t>
            </a:r>
            <a:r>
              <a:rPr lang="de-DE" dirty="0" err="1"/>
              <a:t>placeholder</a:t>
            </a:r>
            <a:endParaRPr lang="de-DE" dirty="0"/>
          </a:p>
        </p:txBody>
      </p:sp>
      <p:sp>
        <p:nvSpPr>
          <p:cNvPr id="11" name="Rechteck 10">
            <a:extLst>
              <a:ext uri="{FF2B5EF4-FFF2-40B4-BE49-F238E27FC236}">
                <a16:creationId xmlns:a16="http://schemas.microsoft.com/office/drawing/2014/main" id="{6CCAB873-861B-47E3-BAE9-07181DA521FB}"/>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7999" y="5101588"/>
            <a:ext cx="10693822" cy="1141438"/>
          </a:xfrm>
          <a:solidFill>
            <a:schemeClr val="accent4">
              <a:lumMod val="50000"/>
              <a:alpha val="80000"/>
            </a:schemeClr>
          </a:solidFill>
        </p:spPr>
        <p:txBody>
          <a:bodyPr lIns="396000" tIns="0" rIns="72000" bIns="0" anchor="ctr">
            <a:normAutofit/>
          </a:bodyPr>
          <a:lstStyle>
            <a:lvl1pPr>
              <a:defRPr sz="4800" cap="all" baseline="0">
                <a:solidFill>
                  <a:schemeClr val="bg1"/>
                </a:solidFill>
              </a:defRPr>
            </a:lvl1pPr>
          </a:lstStyle>
          <a:p>
            <a:r>
              <a:rPr lang="de-DE" dirty="0" err="1"/>
              <a:t>TITLe</a:t>
            </a:r>
            <a:endParaRPr lang="de-DE" dirty="0"/>
          </a:p>
        </p:txBody>
      </p:sp>
      <p:sp>
        <p:nvSpPr>
          <p:cNvPr id="9" name="Textplatzhalter 9">
            <a:extLst>
              <a:ext uri="{FF2B5EF4-FFF2-40B4-BE49-F238E27FC236}">
                <a16:creationId xmlns:a16="http://schemas.microsoft.com/office/drawing/2014/main" id="{5FBA6571-CE1B-47EB-8C1E-D5A1391EAE8D}"/>
              </a:ext>
            </a:extLst>
          </p:cNvPr>
          <p:cNvSpPr>
            <a:spLocks noGrp="1"/>
          </p:cNvSpPr>
          <p:nvPr>
            <p:ph type="body" sz="quarter" idx="13"/>
          </p:nvPr>
        </p:nvSpPr>
        <p:spPr>
          <a:xfrm>
            <a:off x="10983600" y="302400"/>
            <a:ext cx="943200" cy="781200"/>
          </a:xfrm>
          <a:blipFill>
            <a:blip r:embed="rId2"/>
            <a:stretch>
              <a:fillRect/>
            </a:stretch>
          </a:blipFill>
        </p:spPr>
        <p:txBody>
          <a:bodyPr>
            <a:normAutofit/>
          </a:bodyPr>
          <a:lstStyle>
            <a:lvl1pPr>
              <a:defRPr sz="100">
                <a:solidFill>
                  <a:schemeClr val="tx1">
                    <a:alpha val="0"/>
                  </a:schemeClr>
                </a:solidFill>
              </a:defRPr>
            </a:lvl1pPr>
          </a:lstStyle>
          <a:p>
            <a:pPr lvl="0"/>
            <a:r>
              <a:rPr lang="en-US"/>
              <a:t>Edit Master text styles</a:t>
            </a:r>
          </a:p>
        </p:txBody>
      </p:sp>
      <p:sp>
        <p:nvSpPr>
          <p:cNvPr id="2" name="Fußzeilenplatzhalter 1">
            <a:extLst>
              <a:ext uri="{FF2B5EF4-FFF2-40B4-BE49-F238E27FC236}">
                <a16:creationId xmlns:a16="http://schemas.microsoft.com/office/drawing/2014/main" id="{432C7237-52B1-CB5D-D118-2836DC556ECF}"/>
              </a:ext>
            </a:extLst>
          </p:cNvPr>
          <p:cNvSpPr>
            <a:spLocks noGrp="1"/>
          </p:cNvSpPr>
          <p:nvPr>
            <p:ph type="ftr" sz="quarter" idx="14"/>
          </p:nvPr>
        </p:nvSpPr>
        <p:spPr/>
        <p:txBody>
          <a:bodyPr/>
          <a:lstStyle/>
          <a:p>
            <a:r>
              <a:rPr lang="en-US"/>
              <a:t>&gt; 3rd Workshop on International Cooperation &gt; E. Carmona et al.  &gt; 14.11.2024</a:t>
            </a:r>
            <a:endParaRPr lang="de-DE" dirty="0"/>
          </a:p>
        </p:txBody>
      </p:sp>
      <p:sp>
        <p:nvSpPr>
          <p:cNvPr id="10" name="Textplatzhalter 7">
            <a:extLst>
              <a:ext uri="{FF2B5EF4-FFF2-40B4-BE49-F238E27FC236}">
                <a16:creationId xmlns:a16="http://schemas.microsoft.com/office/drawing/2014/main" id="{F1FF6555-F43F-4F6F-8557-7775ED911DB9}"/>
              </a:ext>
            </a:extLst>
          </p:cNvPr>
          <p:cNvSpPr>
            <a:spLocks noGrp="1"/>
          </p:cNvSpPr>
          <p:nvPr>
            <p:ph type="body" sz="quarter" idx="16" hasCustomPrompt="1"/>
          </p:nvPr>
        </p:nvSpPr>
        <p:spPr>
          <a:xfrm rot="5400000">
            <a:off x="9600966" y="3917193"/>
            <a:ext cx="4388725" cy="262943"/>
          </a:xfrm>
        </p:spPr>
        <p:txBody>
          <a:bodyPr lIns="0" tIns="54000" rIns="0" bIns="54000">
            <a:spAutoFit/>
          </a:bodyPr>
          <a:lstStyle>
            <a:lvl1pPr marL="0" indent="0" algn="r">
              <a:buNone/>
              <a:defRPr sz="1000">
                <a:solidFill>
                  <a:schemeClr val="bg1"/>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2714226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 Inhalt/Content 1">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CE8896D9-06D8-F605-C9DB-A9519477DD73}"/>
              </a:ext>
            </a:extLst>
          </p:cNvPr>
          <p:cNvSpPr>
            <a:spLocks noGrp="1"/>
          </p:cNvSpPr>
          <p:nvPr>
            <p:ph type="ftr" sz="quarter" idx="11"/>
          </p:nvPr>
        </p:nvSpPr>
        <p:spPr/>
        <p:txBody>
          <a:body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3034300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 Inhalt/Content 2">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2095625"/>
            <a:ext cx="10801349" cy="4428999"/>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hasCustomPrompt="1"/>
          </p:nvPr>
        </p:nvSpPr>
        <p:spPr>
          <a:xfrm>
            <a:off x="695325" y="1487788"/>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4" name="Fußzeilenplatzhalter 3">
            <a:extLst>
              <a:ext uri="{FF2B5EF4-FFF2-40B4-BE49-F238E27FC236}">
                <a16:creationId xmlns:a16="http://schemas.microsoft.com/office/drawing/2014/main" id="{96263446-0FBB-7B9F-7376-C85F4725E6DA}"/>
              </a:ext>
            </a:extLst>
          </p:cNvPr>
          <p:cNvSpPr>
            <a:spLocks noGrp="1"/>
          </p:cNvSpPr>
          <p:nvPr>
            <p:ph type="ftr" sz="quarter" idx="18"/>
          </p:nvPr>
        </p:nvSpPr>
        <p:spPr/>
        <p:txBody>
          <a:body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569630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 Inhalt/Content 3">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2095625"/>
            <a:ext cx="5400675" cy="1850733"/>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hasCustomPrompt="1"/>
          </p:nvPr>
        </p:nvSpPr>
        <p:spPr>
          <a:xfrm>
            <a:off x="695325" y="1487788"/>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11" name="Inhaltsplatzhalter 2">
            <a:extLst>
              <a:ext uri="{FF2B5EF4-FFF2-40B4-BE49-F238E27FC236}">
                <a16:creationId xmlns:a16="http://schemas.microsoft.com/office/drawing/2014/main" id="{FBB571AC-F556-C50A-DAD2-4638503AA732}"/>
              </a:ext>
            </a:extLst>
          </p:cNvPr>
          <p:cNvSpPr>
            <a:spLocks noGrp="1"/>
          </p:cNvSpPr>
          <p:nvPr>
            <p:ph idx="18" hasCustomPrompt="1"/>
          </p:nvPr>
        </p:nvSpPr>
        <p:spPr>
          <a:xfrm>
            <a:off x="695325" y="4673892"/>
            <a:ext cx="5400675" cy="1850733"/>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2" name="Textplatzhalter 23">
            <a:extLst>
              <a:ext uri="{FF2B5EF4-FFF2-40B4-BE49-F238E27FC236}">
                <a16:creationId xmlns:a16="http://schemas.microsoft.com/office/drawing/2014/main" id="{43C99AA0-30B9-CB68-5447-173C21DF9AC9}"/>
              </a:ext>
            </a:extLst>
          </p:cNvPr>
          <p:cNvSpPr>
            <a:spLocks noGrp="1"/>
          </p:cNvSpPr>
          <p:nvPr>
            <p:ph type="body" sz="quarter" idx="19" hasCustomPrompt="1"/>
          </p:nvPr>
        </p:nvSpPr>
        <p:spPr>
          <a:xfrm>
            <a:off x="695325" y="4066055"/>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13" name="Bildplatzhalter 4">
            <a:extLst>
              <a:ext uri="{FF2B5EF4-FFF2-40B4-BE49-F238E27FC236}">
                <a16:creationId xmlns:a16="http://schemas.microsoft.com/office/drawing/2014/main" id="{E5E99BBD-0EE1-272A-B9CD-BB38CD6536A9}"/>
              </a:ext>
            </a:extLst>
          </p:cNvPr>
          <p:cNvSpPr>
            <a:spLocks noGrp="1"/>
          </p:cNvSpPr>
          <p:nvPr>
            <p:ph type="pic" sz="quarter" idx="20" hasCustomPrompt="1"/>
          </p:nvPr>
        </p:nvSpPr>
        <p:spPr>
          <a:xfrm>
            <a:off x="6340475" y="1487789"/>
            <a:ext cx="5156200" cy="4773894"/>
          </a:xfrm>
          <a:solidFill>
            <a:schemeClr val="accent6">
              <a:lumMod val="40000"/>
              <a:lumOff val="60000"/>
            </a:schemeClr>
          </a:solidFill>
        </p:spPr>
        <p:txBody>
          <a:bodyPr/>
          <a:lstStyle>
            <a:lvl1pPr>
              <a:defRPr>
                <a:solidFill>
                  <a:srgbClr val="D9117E"/>
                </a:solidFill>
              </a:defRPr>
            </a:lvl1pPr>
          </a:lstStyle>
          <a:p>
            <a:r>
              <a:rPr lang="de-DE" dirty="0" err="1"/>
              <a:t>Replace</a:t>
            </a:r>
            <a:r>
              <a:rPr lang="de-DE" dirty="0"/>
              <a:t> </a:t>
            </a:r>
            <a:r>
              <a:rPr lang="de-DE" dirty="0" err="1"/>
              <a:t>placeholder</a:t>
            </a:r>
            <a:endParaRPr lang="de-DE" dirty="0"/>
          </a:p>
        </p:txBody>
      </p:sp>
      <p:sp>
        <p:nvSpPr>
          <p:cNvPr id="4" name="Fußzeilenplatzhalter 3">
            <a:extLst>
              <a:ext uri="{FF2B5EF4-FFF2-40B4-BE49-F238E27FC236}">
                <a16:creationId xmlns:a16="http://schemas.microsoft.com/office/drawing/2014/main" id="{34160246-4126-D54D-D8F2-4EA413129C18}"/>
              </a:ext>
            </a:extLst>
          </p:cNvPr>
          <p:cNvSpPr>
            <a:spLocks noGrp="1"/>
          </p:cNvSpPr>
          <p:nvPr>
            <p:ph type="ftr" sz="quarter" idx="21"/>
          </p:nvPr>
        </p:nvSpPr>
        <p:spPr/>
        <p:txBody>
          <a:bodyPr/>
          <a:lstStyle/>
          <a:p>
            <a:r>
              <a:rPr lang="en-US"/>
              <a:t>&gt; 3rd Workshop on International Cooperation &gt; E. Carmona et al.  &gt; 14.11.2024</a:t>
            </a:r>
            <a:endParaRPr lang="de-DE" dirty="0"/>
          </a:p>
        </p:txBody>
      </p:sp>
      <p:sp>
        <p:nvSpPr>
          <p:cNvPr id="14" name="Textplatzhalter 7">
            <a:extLst>
              <a:ext uri="{FF2B5EF4-FFF2-40B4-BE49-F238E27FC236}">
                <a16:creationId xmlns:a16="http://schemas.microsoft.com/office/drawing/2014/main" id="{2E4B575B-830B-4042-B5E3-854ED6742E59}"/>
              </a:ext>
            </a:extLst>
          </p:cNvPr>
          <p:cNvSpPr>
            <a:spLocks noGrp="1"/>
          </p:cNvSpPr>
          <p:nvPr>
            <p:ph type="body" sz="quarter" idx="16" hasCustomPrompt="1"/>
          </p:nvPr>
        </p:nvSpPr>
        <p:spPr>
          <a:xfrm>
            <a:off x="6340475" y="6261682"/>
            <a:ext cx="5156200" cy="262943"/>
          </a:xfrm>
        </p:spPr>
        <p:txBody>
          <a:bodyPr lIns="0" tIns="54000" rIns="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785126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 Inhalt/Content 4">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1628775"/>
            <a:ext cx="10801349" cy="3379007"/>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1" name="Textplatzhalter 20">
            <a:extLst>
              <a:ext uri="{FF2B5EF4-FFF2-40B4-BE49-F238E27FC236}">
                <a16:creationId xmlns:a16="http://schemas.microsoft.com/office/drawing/2014/main" id="{B0949BCE-540C-4310-9432-ECBCD4F9E8D9}"/>
              </a:ext>
            </a:extLst>
          </p:cNvPr>
          <p:cNvSpPr>
            <a:spLocks noGrp="1"/>
          </p:cNvSpPr>
          <p:nvPr>
            <p:ph type="body" sz="quarter" idx="16" hasCustomPrompt="1"/>
          </p:nvPr>
        </p:nvSpPr>
        <p:spPr>
          <a:xfrm>
            <a:off x="287999" y="5245768"/>
            <a:ext cx="11208676" cy="1278857"/>
          </a:xfrm>
          <a:solidFill>
            <a:schemeClr val="accent4">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4" name="Fußzeilenplatzhalter 3">
            <a:extLst>
              <a:ext uri="{FF2B5EF4-FFF2-40B4-BE49-F238E27FC236}">
                <a16:creationId xmlns:a16="http://schemas.microsoft.com/office/drawing/2014/main" id="{5AC8D3D5-3F24-32BA-B9E4-6239FD09AAD8}"/>
              </a:ext>
            </a:extLst>
          </p:cNvPr>
          <p:cNvSpPr>
            <a:spLocks noGrp="1"/>
          </p:cNvSpPr>
          <p:nvPr>
            <p:ph type="ftr" sz="quarter" idx="17"/>
          </p:nvPr>
        </p:nvSpPr>
        <p:spPr/>
        <p:txBody>
          <a:body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2124738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 Inhalt/Content 5">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B6BF6A4-FC91-4167-8F07-41431B226865}"/>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4C7D4156-B9EE-48B3-B002-FF1BD1B4E91C}"/>
              </a:ext>
            </a:extLst>
          </p:cNvPr>
          <p:cNvSpPr>
            <a:spLocks noGrp="1"/>
          </p:cNvSpPr>
          <p:nvPr>
            <p:ph type="title" hasCustomPrompt="1"/>
          </p:nvPr>
        </p:nvSpPr>
        <p:spPr>
          <a:xfrm>
            <a:off x="695325" y="333375"/>
            <a:ext cx="10054800" cy="986400"/>
          </a:xfrm>
        </p:spPr>
        <p:txBody>
          <a:bodyPr/>
          <a:lstStyle/>
          <a:p>
            <a:r>
              <a:rPr lang="de-DE" dirty="0"/>
              <a:t>Edit </a:t>
            </a:r>
            <a:r>
              <a:rPr lang="de-DE" dirty="0" err="1"/>
              <a:t>master</a:t>
            </a:r>
            <a:r>
              <a:rPr lang="de-DE" dirty="0"/>
              <a:t> title </a:t>
            </a:r>
            <a:r>
              <a:rPr lang="de-DE" dirty="0" err="1"/>
              <a:t>format</a:t>
            </a:r>
            <a:endParaRPr lang="de-DE" dirty="0"/>
          </a:p>
        </p:txBody>
      </p:sp>
      <p:sp>
        <p:nvSpPr>
          <p:cNvPr id="3" name="Textplatzhalter 2">
            <a:extLst>
              <a:ext uri="{FF2B5EF4-FFF2-40B4-BE49-F238E27FC236}">
                <a16:creationId xmlns:a16="http://schemas.microsoft.com/office/drawing/2014/main" id="{9B605818-BCB5-4851-918D-4380EE7BB996}"/>
              </a:ext>
            </a:extLst>
          </p:cNvPr>
          <p:cNvSpPr>
            <a:spLocks noGrp="1"/>
          </p:cNvSpPr>
          <p:nvPr>
            <p:ph type="body" idx="1" hasCustomPrompt="1"/>
          </p:nvPr>
        </p:nvSpPr>
        <p:spPr>
          <a:xfrm>
            <a:off x="69532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0" name="Foliennummernplatzhalter 9">
            <a:extLst>
              <a:ext uri="{FF2B5EF4-FFF2-40B4-BE49-F238E27FC236}">
                <a16:creationId xmlns:a16="http://schemas.microsoft.com/office/drawing/2014/main" id="{8BAA6193-522B-4DE7-B07C-2474178A85A4}"/>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sp>
        <p:nvSpPr>
          <p:cNvPr id="13" name="Textplatzhalter 2">
            <a:extLst>
              <a:ext uri="{FF2B5EF4-FFF2-40B4-BE49-F238E27FC236}">
                <a16:creationId xmlns:a16="http://schemas.microsoft.com/office/drawing/2014/main" id="{235C822F-CC3C-4AC6-8713-E8BC4920D334}"/>
              </a:ext>
            </a:extLst>
          </p:cNvPr>
          <p:cNvSpPr>
            <a:spLocks noGrp="1"/>
          </p:cNvSpPr>
          <p:nvPr>
            <p:ph type="body" idx="11" hasCustomPrompt="1"/>
          </p:nvPr>
        </p:nvSpPr>
        <p:spPr>
          <a:xfrm>
            <a:off x="801463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4" name="Textplatzhalter 2">
            <a:extLst>
              <a:ext uri="{FF2B5EF4-FFF2-40B4-BE49-F238E27FC236}">
                <a16:creationId xmlns:a16="http://schemas.microsoft.com/office/drawing/2014/main" id="{A8A8ACBD-7378-4E9B-B8F5-8AA7E85F464C}"/>
              </a:ext>
            </a:extLst>
          </p:cNvPr>
          <p:cNvSpPr>
            <a:spLocks noGrp="1"/>
          </p:cNvSpPr>
          <p:nvPr>
            <p:ph type="body" idx="12" hasCustomPrompt="1"/>
          </p:nvPr>
        </p:nvSpPr>
        <p:spPr>
          <a:xfrm>
            <a:off x="4354981"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6" name="Bildplatzhalter 15">
            <a:extLst>
              <a:ext uri="{FF2B5EF4-FFF2-40B4-BE49-F238E27FC236}">
                <a16:creationId xmlns:a16="http://schemas.microsoft.com/office/drawing/2014/main" id="{213B05B4-8F80-42F2-99E5-82EFE1078CFB}"/>
              </a:ext>
            </a:extLst>
          </p:cNvPr>
          <p:cNvSpPr>
            <a:spLocks noGrp="1"/>
          </p:cNvSpPr>
          <p:nvPr>
            <p:ph type="pic" sz="quarter" idx="13" hasCustomPrompt="1"/>
          </p:nvPr>
        </p:nvSpPr>
        <p:spPr>
          <a:xfrm>
            <a:off x="695326"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17" name="Bildplatzhalter 15">
            <a:extLst>
              <a:ext uri="{FF2B5EF4-FFF2-40B4-BE49-F238E27FC236}">
                <a16:creationId xmlns:a16="http://schemas.microsoft.com/office/drawing/2014/main" id="{0DDDB17B-0986-46FF-939D-242CCFD35E6B}"/>
              </a:ext>
            </a:extLst>
          </p:cNvPr>
          <p:cNvSpPr>
            <a:spLocks noGrp="1"/>
          </p:cNvSpPr>
          <p:nvPr>
            <p:ph type="pic" sz="quarter" idx="14" hasCustomPrompt="1"/>
          </p:nvPr>
        </p:nvSpPr>
        <p:spPr>
          <a:xfrm>
            <a:off x="4354981"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18" name="Bildplatzhalter 15">
            <a:extLst>
              <a:ext uri="{FF2B5EF4-FFF2-40B4-BE49-F238E27FC236}">
                <a16:creationId xmlns:a16="http://schemas.microsoft.com/office/drawing/2014/main" id="{D46DB007-86EC-4631-9973-7E69665C0669}"/>
              </a:ext>
            </a:extLst>
          </p:cNvPr>
          <p:cNvSpPr>
            <a:spLocks noGrp="1"/>
          </p:cNvSpPr>
          <p:nvPr>
            <p:ph type="pic" sz="quarter" idx="15" hasCustomPrompt="1"/>
          </p:nvPr>
        </p:nvSpPr>
        <p:spPr>
          <a:xfrm>
            <a:off x="8014637"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24" name="Textplatzhalter 23">
            <a:extLst>
              <a:ext uri="{FF2B5EF4-FFF2-40B4-BE49-F238E27FC236}">
                <a16:creationId xmlns:a16="http://schemas.microsoft.com/office/drawing/2014/main" id="{C2C85D4D-1A11-4D5D-986E-8754B4B26DED}"/>
              </a:ext>
            </a:extLst>
          </p:cNvPr>
          <p:cNvSpPr>
            <a:spLocks noGrp="1"/>
          </p:cNvSpPr>
          <p:nvPr>
            <p:ph type="body" sz="quarter" idx="17" hasCustomPrompt="1"/>
          </p:nvPr>
        </p:nvSpPr>
        <p:spPr>
          <a:xfrm>
            <a:off x="695325" y="1487788"/>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pic>
        <p:nvPicPr>
          <p:cNvPr id="26" name="Grafik 25">
            <a:extLst>
              <a:ext uri="{FF2B5EF4-FFF2-40B4-BE49-F238E27FC236}">
                <a16:creationId xmlns:a16="http://schemas.microsoft.com/office/drawing/2014/main" id="{4570C8F3-09F4-4F6C-BDF3-B1F82DC969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5" name="Textplatzhalter 20">
            <a:extLst>
              <a:ext uri="{FF2B5EF4-FFF2-40B4-BE49-F238E27FC236}">
                <a16:creationId xmlns:a16="http://schemas.microsoft.com/office/drawing/2014/main" id="{A1BCFDDC-E704-4456-842B-CA12D08661DB}"/>
              </a:ext>
            </a:extLst>
          </p:cNvPr>
          <p:cNvSpPr>
            <a:spLocks noGrp="1"/>
          </p:cNvSpPr>
          <p:nvPr>
            <p:ph type="body" sz="quarter" idx="16" hasCustomPrompt="1"/>
          </p:nvPr>
        </p:nvSpPr>
        <p:spPr>
          <a:xfrm>
            <a:off x="287999" y="5245768"/>
            <a:ext cx="11208676" cy="1278857"/>
          </a:xfrm>
          <a:solidFill>
            <a:schemeClr val="accent4">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4" name="Fußzeilenplatzhalter 3">
            <a:extLst>
              <a:ext uri="{FF2B5EF4-FFF2-40B4-BE49-F238E27FC236}">
                <a16:creationId xmlns:a16="http://schemas.microsoft.com/office/drawing/2014/main" id="{5B38C3D2-DF70-153A-B8DF-4CECDC072803}"/>
              </a:ext>
            </a:extLst>
          </p:cNvPr>
          <p:cNvSpPr>
            <a:spLocks noGrp="1"/>
          </p:cNvSpPr>
          <p:nvPr>
            <p:ph type="ftr" sz="quarter" idx="18"/>
          </p:nvPr>
        </p:nvSpPr>
        <p:spPr/>
        <p:txBody>
          <a:bodyPr/>
          <a:lstStyle/>
          <a:p>
            <a:r>
              <a:rPr lang="en-US"/>
              <a:t>&gt; 3rd Workshop on International Cooperation &gt; E. Carmona et al.  &gt; 14.11.2024</a:t>
            </a:r>
            <a:endParaRPr lang="de-DE" dirty="0"/>
          </a:p>
        </p:txBody>
      </p:sp>
      <p:sp>
        <p:nvSpPr>
          <p:cNvPr id="19" name="Textplatzhalter 7">
            <a:extLst>
              <a:ext uri="{FF2B5EF4-FFF2-40B4-BE49-F238E27FC236}">
                <a16:creationId xmlns:a16="http://schemas.microsoft.com/office/drawing/2014/main" id="{3D74F0FA-8F68-4378-8DBC-19E1F6A0E5A8}"/>
              </a:ext>
            </a:extLst>
          </p:cNvPr>
          <p:cNvSpPr>
            <a:spLocks noGrp="1"/>
          </p:cNvSpPr>
          <p:nvPr>
            <p:ph type="body" sz="quarter" idx="19" hasCustomPrompt="1"/>
          </p:nvPr>
        </p:nvSpPr>
        <p:spPr>
          <a:xfrm>
            <a:off x="695325" y="4691485"/>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
        <p:nvSpPr>
          <p:cNvPr id="20" name="Textplatzhalter 7">
            <a:extLst>
              <a:ext uri="{FF2B5EF4-FFF2-40B4-BE49-F238E27FC236}">
                <a16:creationId xmlns:a16="http://schemas.microsoft.com/office/drawing/2014/main" id="{8D0D31E6-199E-4219-A707-84C3133E308B}"/>
              </a:ext>
            </a:extLst>
          </p:cNvPr>
          <p:cNvSpPr>
            <a:spLocks noGrp="1"/>
          </p:cNvSpPr>
          <p:nvPr>
            <p:ph type="body" sz="quarter" idx="20" hasCustomPrompt="1"/>
          </p:nvPr>
        </p:nvSpPr>
        <p:spPr>
          <a:xfrm>
            <a:off x="4354979" y="4691485"/>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
        <p:nvSpPr>
          <p:cNvPr id="21" name="Textplatzhalter 7">
            <a:extLst>
              <a:ext uri="{FF2B5EF4-FFF2-40B4-BE49-F238E27FC236}">
                <a16:creationId xmlns:a16="http://schemas.microsoft.com/office/drawing/2014/main" id="{3B652E60-BB22-4CDC-B46E-3983789A5517}"/>
              </a:ext>
            </a:extLst>
          </p:cNvPr>
          <p:cNvSpPr>
            <a:spLocks noGrp="1"/>
          </p:cNvSpPr>
          <p:nvPr>
            <p:ph type="body" sz="quarter" idx="21" hasCustomPrompt="1"/>
          </p:nvPr>
        </p:nvSpPr>
        <p:spPr>
          <a:xfrm>
            <a:off x="8014637" y="4687047"/>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345004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Kapitel/Chapter">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62F87A75-3F72-6661-3C8C-5F55ECF6EF14}"/>
              </a:ext>
            </a:extLst>
          </p:cNvPr>
          <p:cNvSpPr>
            <a:spLocks noGrp="1"/>
          </p:cNvSpPr>
          <p:nvPr>
            <p:ph type="pic" sz="quarter" idx="11" hasCustomPrompt="1"/>
          </p:nvPr>
        </p:nvSpPr>
        <p:spPr>
          <a:xfrm>
            <a:off x="287338" y="0"/>
            <a:ext cx="11904662" cy="6858000"/>
          </a:xfrm>
          <a:solidFill>
            <a:schemeClr val="accent6">
              <a:lumMod val="40000"/>
              <a:lumOff val="60000"/>
            </a:schemeClr>
          </a:solidFill>
        </p:spPr>
        <p:txBody>
          <a:bodyPr/>
          <a:lstStyle>
            <a:lvl1pPr>
              <a:defRPr>
                <a:solidFill>
                  <a:srgbClr val="D9117E"/>
                </a:solidFill>
              </a:defRPr>
            </a:lvl1pPr>
          </a:lstStyle>
          <a:p>
            <a:r>
              <a:rPr lang="de-DE" dirty="0" err="1"/>
              <a:t>Replace</a:t>
            </a:r>
            <a:r>
              <a:rPr lang="de-DE" dirty="0"/>
              <a:t> </a:t>
            </a:r>
            <a:r>
              <a:rPr lang="de-DE" dirty="0" err="1"/>
              <a:t>placeholder</a:t>
            </a:r>
            <a:endParaRPr lang="de-DE" dirty="0"/>
          </a:p>
        </p:txBody>
      </p:sp>
      <p:sp>
        <p:nvSpPr>
          <p:cNvPr id="11" name="Rechteck 10">
            <a:extLst>
              <a:ext uri="{FF2B5EF4-FFF2-40B4-BE49-F238E27FC236}">
                <a16:creationId xmlns:a16="http://schemas.microsoft.com/office/drawing/2014/main" id="{6CCAB873-861B-47E3-BAE9-07181DA521FB}"/>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7999" y="5101588"/>
            <a:ext cx="10693822" cy="1141438"/>
          </a:xfrm>
          <a:solidFill>
            <a:schemeClr val="accent1">
              <a:lumMod val="50000"/>
              <a:alpha val="80000"/>
            </a:schemeClr>
          </a:solidFill>
        </p:spPr>
        <p:txBody>
          <a:bodyPr lIns="396000" tIns="0" rIns="72000" bIns="0" anchor="ctr">
            <a:normAutofit/>
          </a:bodyPr>
          <a:lstStyle>
            <a:lvl1pPr>
              <a:defRPr sz="4800" cap="all" baseline="0">
                <a:solidFill>
                  <a:schemeClr val="bg1"/>
                </a:solidFill>
              </a:defRPr>
            </a:lvl1pPr>
          </a:lstStyle>
          <a:p>
            <a:r>
              <a:rPr lang="de-DE" dirty="0" err="1"/>
              <a:t>TITLe</a:t>
            </a:r>
            <a:endParaRPr lang="de-DE" dirty="0"/>
          </a:p>
        </p:txBody>
      </p:sp>
      <p:sp>
        <p:nvSpPr>
          <p:cNvPr id="10" name="Textplatzhalter 9">
            <a:extLst>
              <a:ext uri="{FF2B5EF4-FFF2-40B4-BE49-F238E27FC236}">
                <a16:creationId xmlns:a16="http://schemas.microsoft.com/office/drawing/2014/main" id="{953246B2-203D-4635-9023-C83C1FB1E1B3}"/>
              </a:ext>
            </a:extLst>
          </p:cNvPr>
          <p:cNvSpPr>
            <a:spLocks noGrp="1"/>
          </p:cNvSpPr>
          <p:nvPr>
            <p:ph type="body" sz="quarter" idx="13"/>
          </p:nvPr>
        </p:nvSpPr>
        <p:spPr>
          <a:xfrm>
            <a:off x="10983600" y="302400"/>
            <a:ext cx="943200" cy="781200"/>
          </a:xfrm>
          <a:blipFill>
            <a:blip r:embed="rId2"/>
            <a:stretch>
              <a:fillRect/>
            </a:stretch>
          </a:blipFill>
        </p:spPr>
        <p:txBody>
          <a:bodyPr>
            <a:normAutofit/>
          </a:bodyPr>
          <a:lstStyle>
            <a:lvl1pPr>
              <a:defRPr sz="100">
                <a:solidFill>
                  <a:schemeClr val="tx1">
                    <a:alpha val="0"/>
                  </a:schemeClr>
                </a:solidFill>
              </a:defRPr>
            </a:lvl1pPr>
          </a:lstStyle>
          <a:p>
            <a:pPr lvl="0"/>
            <a:r>
              <a:rPr lang="en-US"/>
              <a:t>Edit Master text styles</a:t>
            </a:r>
          </a:p>
        </p:txBody>
      </p:sp>
      <p:sp>
        <p:nvSpPr>
          <p:cNvPr id="2" name="Fußzeilenplatzhalter 1">
            <a:extLst>
              <a:ext uri="{FF2B5EF4-FFF2-40B4-BE49-F238E27FC236}">
                <a16:creationId xmlns:a16="http://schemas.microsoft.com/office/drawing/2014/main" id="{82C564B2-3B65-9088-DFD7-AB7EDE92BA4B}"/>
              </a:ext>
            </a:extLst>
          </p:cNvPr>
          <p:cNvSpPr>
            <a:spLocks noGrp="1"/>
          </p:cNvSpPr>
          <p:nvPr>
            <p:ph type="ftr" sz="quarter" idx="14"/>
          </p:nvPr>
        </p:nvSpPr>
        <p:spPr/>
        <p:txBody>
          <a:bodyPr/>
          <a:lstStyle/>
          <a:p>
            <a:r>
              <a:rPr lang="en-US"/>
              <a:t>&gt; 3rd Workshop on International Cooperation &gt; E. Carmona et al.  &gt; 14.11.2024</a:t>
            </a:r>
            <a:endParaRPr lang="de-DE" dirty="0"/>
          </a:p>
        </p:txBody>
      </p:sp>
      <p:sp>
        <p:nvSpPr>
          <p:cNvPr id="8" name="Textplatzhalter 7">
            <a:extLst>
              <a:ext uri="{FF2B5EF4-FFF2-40B4-BE49-F238E27FC236}">
                <a16:creationId xmlns:a16="http://schemas.microsoft.com/office/drawing/2014/main" id="{248B4FDF-C91E-4E63-9070-D94BAC1B27C6}"/>
              </a:ext>
            </a:extLst>
          </p:cNvPr>
          <p:cNvSpPr>
            <a:spLocks noGrp="1"/>
          </p:cNvSpPr>
          <p:nvPr>
            <p:ph type="body" sz="quarter" idx="16" hasCustomPrompt="1"/>
          </p:nvPr>
        </p:nvSpPr>
        <p:spPr>
          <a:xfrm rot="5400000">
            <a:off x="9600966" y="3917193"/>
            <a:ext cx="4388725" cy="262943"/>
          </a:xfrm>
        </p:spPr>
        <p:txBody>
          <a:bodyPr lIns="0" tIns="54000" rIns="0" bIns="54000">
            <a:spAutoFit/>
          </a:bodyPr>
          <a:lstStyle>
            <a:lvl1pPr marL="0" indent="0" algn="r">
              <a:buNone/>
              <a:defRPr sz="1000">
                <a:solidFill>
                  <a:schemeClr val="bg1"/>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2664450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 Inhalt/Content 6">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dirty="0"/>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CE8896D9-06D8-F605-C9DB-A9519477DD73}"/>
              </a:ext>
            </a:extLst>
          </p:cNvPr>
          <p:cNvSpPr>
            <a:spLocks noGrp="1"/>
          </p:cNvSpPr>
          <p:nvPr>
            <p:ph type="ftr" sz="quarter" idx="11"/>
          </p:nvPr>
        </p:nvSpPr>
        <p:spPr/>
        <p:txBody>
          <a:bodyPr/>
          <a:lstStyle/>
          <a:p>
            <a:r>
              <a:rPr lang="en-US"/>
              <a:t>&gt; 3rd Workshop on International Cooperation &gt; E. Carmona et al.  &gt; 14.11.2024</a:t>
            </a:r>
            <a:endParaRPr lang="de-DE" dirty="0"/>
          </a:p>
        </p:txBody>
      </p:sp>
      <p:sp>
        <p:nvSpPr>
          <p:cNvPr id="5" name="Inhaltsplatzhalter 2">
            <a:extLst>
              <a:ext uri="{FF2B5EF4-FFF2-40B4-BE49-F238E27FC236}">
                <a16:creationId xmlns:a16="http://schemas.microsoft.com/office/drawing/2014/main" id="{96FFF96C-003A-2C95-0C20-6A5ECF67AE34}"/>
              </a:ext>
            </a:extLst>
          </p:cNvPr>
          <p:cNvSpPr>
            <a:spLocks noGrp="1"/>
          </p:cNvSpPr>
          <p:nvPr>
            <p:ph idx="1" hasCustomPrompt="1"/>
          </p:nvPr>
        </p:nvSpPr>
        <p:spPr>
          <a:xfrm>
            <a:off x="694800" y="1628775"/>
            <a:ext cx="5400000" cy="4896000"/>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Bildplatzhalter 4">
            <a:extLst>
              <a:ext uri="{FF2B5EF4-FFF2-40B4-BE49-F238E27FC236}">
                <a16:creationId xmlns:a16="http://schemas.microsoft.com/office/drawing/2014/main" id="{82C0F5C3-8222-0817-ECCA-D675DF1CE7EC}"/>
              </a:ext>
            </a:extLst>
          </p:cNvPr>
          <p:cNvSpPr>
            <a:spLocks noGrp="1"/>
          </p:cNvSpPr>
          <p:nvPr>
            <p:ph type="pic" sz="quarter" idx="20" hasCustomPrompt="1"/>
          </p:nvPr>
        </p:nvSpPr>
        <p:spPr>
          <a:xfrm>
            <a:off x="6340475" y="1628625"/>
            <a:ext cx="5156200" cy="4896000"/>
          </a:xfrm>
          <a:solidFill>
            <a:schemeClr val="accent6">
              <a:lumMod val="40000"/>
              <a:lumOff val="60000"/>
            </a:schemeClr>
          </a:solidFill>
        </p:spPr>
        <p:txBody>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10" name="Textplatzhalter 7">
            <a:extLst>
              <a:ext uri="{FF2B5EF4-FFF2-40B4-BE49-F238E27FC236}">
                <a16:creationId xmlns:a16="http://schemas.microsoft.com/office/drawing/2014/main" id="{A4678D57-D387-497F-BE8F-CC4BED8016E3}"/>
              </a:ext>
            </a:extLst>
          </p:cNvPr>
          <p:cNvSpPr>
            <a:spLocks noGrp="1"/>
          </p:cNvSpPr>
          <p:nvPr>
            <p:ph type="body" sz="quarter" idx="22" hasCustomPrompt="1"/>
          </p:nvPr>
        </p:nvSpPr>
        <p:spPr>
          <a:xfrm rot="5400000">
            <a:off x="9180145" y="3945152"/>
            <a:ext cx="4896003" cy="262943"/>
          </a:xfrm>
        </p:spPr>
        <p:txBody>
          <a:bodyPr lIns="54000" tIns="54000" rIns="54000" bIns="54000">
            <a:spAutoFit/>
          </a:bodyPr>
          <a:lstStyle>
            <a:lvl1pPr marL="0" indent="0" algn="r">
              <a:buNone/>
              <a:defRPr sz="1000">
                <a:solidFill>
                  <a:schemeClr val="bg1">
                    <a:lumMod val="50000"/>
                  </a:schemeClr>
                </a:solidFill>
              </a:defRPr>
            </a:lvl1pPr>
          </a:lstStyle>
          <a:p>
            <a:pPr lvl="0"/>
            <a:r>
              <a:rPr lang="de-DE" dirty="0"/>
              <a:t>Bildquelle hier angeben</a:t>
            </a:r>
          </a:p>
        </p:txBody>
      </p:sp>
    </p:spTree>
    <p:extLst>
      <p:ext uri="{BB962C8B-B14F-4D97-AF65-F5344CB8AC3E}">
        <p14:creationId xmlns:p14="http://schemas.microsoft.com/office/powerpoint/2010/main" val="74391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 Tabelle/Table 1">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9C186D-B875-45B9-9C0A-1830A52B4ADF}"/>
              </a:ext>
            </a:extLst>
          </p:cNvPr>
          <p:cNvSpPr>
            <a:spLocks noGrp="1"/>
          </p:cNvSpPr>
          <p:nvPr>
            <p:ph type="title" hasCustomPrompt="1"/>
          </p:nvPr>
        </p:nvSpPr>
        <p:spPr/>
        <p:txBody>
          <a:bodyPr/>
          <a:lstStyle>
            <a:lvl1pPr>
              <a:defRPr>
                <a:solidFill>
                  <a:schemeClr val="bg1"/>
                </a:solidFill>
              </a:defRPr>
            </a:lvl1pPr>
          </a:lstStyle>
          <a:p>
            <a:r>
              <a:rPr lang="de-DE" dirty="0"/>
              <a:t>Edit </a:t>
            </a:r>
            <a:r>
              <a:rPr lang="de-DE" dirty="0" err="1"/>
              <a:t>master</a:t>
            </a:r>
            <a:r>
              <a:rPr lang="de-DE" dirty="0"/>
              <a:t> title </a:t>
            </a:r>
            <a:r>
              <a:rPr lang="de-DE" dirty="0" err="1"/>
              <a:t>format</a:t>
            </a:r>
            <a:endParaRPr lang="de-DE" dirty="0"/>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sp>
        <p:nvSpPr>
          <p:cNvPr id="11" name="Tabellenplatzhalter 4">
            <a:extLst>
              <a:ext uri="{FF2B5EF4-FFF2-40B4-BE49-F238E27FC236}">
                <a16:creationId xmlns:a16="http://schemas.microsoft.com/office/drawing/2014/main" id="{57BDB932-A261-4963-8CCA-D819AAB058CA}"/>
              </a:ext>
            </a:extLst>
          </p:cNvPr>
          <p:cNvSpPr>
            <a:spLocks noGrp="1"/>
          </p:cNvSpPr>
          <p:nvPr>
            <p:ph type="tbl" sz="quarter" idx="11" hasCustomPrompt="1"/>
          </p:nvPr>
        </p:nvSpPr>
        <p:spPr>
          <a:xfrm>
            <a:off x="695325" y="1628776"/>
            <a:ext cx="10801350" cy="4895850"/>
          </a:xfrm>
        </p:spPr>
        <p:txBody>
          <a:bodyPr/>
          <a:lstStyle>
            <a:lvl1pPr>
              <a:defRPr/>
            </a:lvl1pPr>
          </a:lstStyle>
          <a:p>
            <a:r>
              <a:rPr lang="de-DE" dirty="0"/>
              <a:t>Table</a:t>
            </a:r>
          </a:p>
        </p:txBody>
      </p:sp>
      <p:sp>
        <p:nvSpPr>
          <p:cNvPr id="3" name="Fußzeilenplatzhalter 2">
            <a:extLst>
              <a:ext uri="{FF2B5EF4-FFF2-40B4-BE49-F238E27FC236}">
                <a16:creationId xmlns:a16="http://schemas.microsoft.com/office/drawing/2014/main" id="{D51EFB8F-681F-B958-6016-DE1F84F28FC9}"/>
              </a:ext>
            </a:extLst>
          </p:cNvPr>
          <p:cNvSpPr>
            <a:spLocks noGrp="1"/>
          </p:cNvSpPr>
          <p:nvPr>
            <p:ph type="ftr" sz="quarter" idx="12"/>
          </p:nvPr>
        </p:nvSpPr>
        <p:spPr/>
        <p:txBody>
          <a:bodyPr/>
          <a:lstStyle>
            <a:lvl1pPr>
              <a:defRPr>
                <a:solidFill>
                  <a:schemeClr val="bg1"/>
                </a:solidFill>
              </a:defRPr>
            </a:lvl1p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1899577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 Mustertabelle/Table Sample 1">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graphicFrame>
        <p:nvGraphicFramePr>
          <p:cNvPr id="10" name="Tabellenplatzhalter 7">
            <a:extLst>
              <a:ext uri="{FF2B5EF4-FFF2-40B4-BE49-F238E27FC236}">
                <a16:creationId xmlns:a16="http://schemas.microsoft.com/office/drawing/2014/main" id="{0D3ABB45-EB62-4087-B3EF-39BEE25E7081}"/>
              </a:ext>
            </a:extLst>
          </p:cNvPr>
          <p:cNvGraphicFramePr>
            <a:graphicFrameLocks/>
          </p:cNvGraphicFramePr>
          <p:nvPr userDrawn="1">
            <p:extLst>
              <p:ext uri="{D42A27DB-BD31-4B8C-83A1-F6EECF244321}">
                <p14:modId xmlns:p14="http://schemas.microsoft.com/office/powerpoint/2010/main" val="1562190330"/>
              </p:ext>
            </p:extLst>
          </p:nvPr>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dirty="0">
                          <a:latin typeface="Arial" panose="020B0604020202020204" pitchFamily="34" charset="0"/>
                          <a:cs typeface="Arial" panose="020B0604020202020204" pitchFamily="34" charset="0"/>
                        </a:rPr>
                        <a:t>Title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dirty="0">
                          <a:latin typeface="Arial" panose="020B0604020202020204" pitchFamily="34" charset="0"/>
                          <a:cs typeface="Arial" panose="020B0604020202020204" pitchFamily="34" charset="0"/>
                        </a:rPr>
                        <a:t>Content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extLst>
                  <a:ext uri="{0D108BD9-81ED-4DB2-BD59-A6C34878D82A}">
                    <a16:rowId xmlns:a16="http://schemas.microsoft.com/office/drawing/2014/main" val="1656140927"/>
                  </a:ext>
                </a:extLst>
              </a:tr>
              <a:tr h="370840">
                <a:tc>
                  <a:txBody>
                    <a:bodyPr/>
                    <a:lstStyle/>
                    <a:p>
                      <a:r>
                        <a:rPr lang="de-DE" dirty="0">
                          <a:latin typeface="Arial" panose="020B0604020202020204" pitchFamily="34" charset="0"/>
                          <a:cs typeface="Arial" panose="020B0604020202020204" pitchFamily="34" charset="0"/>
                        </a:rPr>
                        <a:t>Content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extLst>
                  <a:ext uri="{0D108BD9-81ED-4DB2-BD59-A6C34878D82A}">
                    <a16:rowId xmlns:a16="http://schemas.microsoft.com/office/drawing/2014/main" val="749801091"/>
                  </a:ext>
                </a:extLst>
              </a:tr>
              <a:tr h="370840">
                <a:tc>
                  <a:txBody>
                    <a:bodyPr/>
                    <a:lstStyle/>
                    <a:p>
                      <a:r>
                        <a:rPr lang="de-DE" dirty="0">
                          <a:latin typeface="Arial" panose="020B0604020202020204" pitchFamily="34" charset="0"/>
                          <a:cs typeface="Arial" panose="020B0604020202020204" pitchFamily="34" charset="0"/>
                        </a:rPr>
                        <a:t>Content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extLst>
                  <a:ext uri="{0D108BD9-81ED-4DB2-BD59-A6C34878D82A}">
                    <a16:rowId xmlns:a16="http://schemas.microsoft.com/office/drawing/2014/main" val="879492290"/>
                  </a:ext>
                </a:extLst>
              </a:tr>
              <a:tr h="370840">
                <a:tc>
                  <a:txBody>
                    <a:bodyPr/>
                    <a:lstStyle/>
                    <a:p>
                      <a:r>
                        <a:rPr lang="de-DE" dirty="0">
                          <a:latin typeface="Arial" panose="020B0604020202020204" pitchFamily="34" charset="0"/>
                          <a:cs typeface="Arial" panose="020B0604020202020204" pitchFamily="34" charset="0"/>
                        </a:rPr>
                        <a:t>Content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Content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extLst>
                  <a:ext uri="{0D108BD9-81ED-4DB2-BD59-A6C34878D82A}">
                    <a16:rowId xmlns:a16="http://schemas.microsoft.com/office/drawing/2014/main" val="3394470182"/>
                  </a:ext>
                </a:extLst>
              </a:tr>
              <a:tr h="370840">
                <a:tc>
                  <a:txBody>
                    <a:bodyPr/>
                    <a:lstStyle/>
                    <a:p>
                      <a:r>
                        <a:rPr lang="de-DE" dirty="0">
                          <a:latin typeface="Arial" panose="020B0604020202020204" pitchFamily="34" charset="0"/>
                          <a:cs typeface="Arial" panose="020B0604020202020204" pitchFamily="34" charset="0"/>
                        </a:rPr>
                        <a:t>Content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extLst>
                  <a:ext uri="{0D108BD9-81ED-4DB2-BD59-A6C34878D82A}">
                    <a16:rowId xmlns:a16="http://schemas.microsoft.com/office/drawing/2014/main" val="1197931053"/>
                  </a:ext>
                </a:extLst>
              </a:tr>
            </a:tbl>
          </a:graphicData>
        </a:graphic>
      </p:graphicFrame>
      <p:sp>
        <p:nvSpPr>
          <p:cNvPr id="11" name="Textfeld 10">
            <a:extLst>
              <a:ext uri="{FF2B5EF4-FFF2-40B4-BE49-F238E27FC236}">
                <a16:creationId xmlns:a16="http://schemas.microsoft.com/office/drawing/2014/main" id="{3D336417-AA09-48C9-BDF2-558668A9C82D}"/>
              </a:ext>
            </a:extLst>
          </p:cNvPr>
          <p:cNvSpPr txBox="1"/>
          <p:nvPr userDrawn="1"/>
        </p:nvSpPr>
        <p:spPr>
          <a:xfrm>
            <a:off x="695325" y="333375"/>
            <a:ext cx="10056092" cy="985286"/>
          </a:xfrm>
          <a:prstGeom prst="rect">
            <a:avLst/>
          </a:prstGeom>
          <a:noFill/>
        </p:spPr>
        <p:txBody>
          <a:bodyPr wrap="square" rtlCol="0" anchor="t">
            <a:noAutofit/>
          </a:bodyPr>
          <a:lstStyle/>
          <a:p>
            <a:pPr>
              <a:lnSpc>
                <a:spcPct val="90000"/>
              </a:lnSpc>
            </a:pPr>
            <a:r>
              <a:rPr lang="de-DE" sz="2800" b="1" dirty="0">
                <a:solidFill>
                  <a:schemeClr val="bg1"/>
                </a:solidFill>
                <a:latin typeface="Arial" panose="020B0604020202020204" pitchFamily="34" charset="0"/>
                <a:cs typeface="Arial" panose="020B0604020202020204" pitchFamily="34" charset="0"/>
              </a:rPr>
              <a:t>Sample </a:t>
            </a:r>
            <a:r>
              <a:rPr lang="de-DE" sz="2800" b="1" dirty="0" err="1">
                <a:solidFill>
                  <a:schemeClr val="bg1"/>
                </a:solidFill>
                <a:latin typeface="Arial" panose="020B0604020202020204" pitchFamily="34" charset="0"/>
                <a:cs typeface="Arial" panose="020B0604020202020204" pitchFamily="34" charset="0"/>
              </a:rPr>
              <a:t>table</a:t>
            </a:r>
            <a:endParaRPr lang="de-DE" sz="2800" b="1" dirty="0">
              <a:solidFill>
                <a:schemeClr val="bg1"/>
              </a:solidFill>
              <a:latin typeface="Arial" panose="020B0604020202020204" pitchFamily="34" charset="0"/>
              <a:cs typeface="Arial" panose="020B0604020202020204" pitchFamily="34" charset="0"/>
            </a:endParaRPr>
          </a:p>
        </p:txBody>
      </p:sp>
      <p:sp>
        <p:nvSpPr>
          <p:cNvPr id="2" name="Fußzeilenplatzhalter 1">
            <a:extLst>
              <a:ext uri="{FF2B5EF4-FFF2-40B4-BE49-F238E27FC236}">
                <a16:creationId xmlns:a16="http://schemas.microsoft.com/office/drawing/2014/main" id="{0407347F-35E4-52BE-8323-099180448913}"/>
              </a:ext>
            </a:extLst>
          </p:cNvPr>
          <p:cNvSpPr>
            <a:spLocks noGrp="1"/>
          </p:cNvSpPr>
          <p:nvPr>
            <p:ph type="ftr" sz="quarter" idx="11"/>
          </p:nvPr>
        </p:nvSpPr>
        <p:spPr/>
        <p:txBody>
          <a:bodyPr/>
          <a:lstStyle>
            <a:lvl1pPr>
              <a:defRPr>
                <a:solidFill>
                  <a:schemeClr val="bg1"/>
                </a:solidFill>
              </a:defRPr>
            </a:lvl1p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1170633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 Tabelle/Table 2">
    <p:bg>
      <p:bgPr>
        <a:solidFill>
          <a:schemeClr val="bg1"/>
        </a:solid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6133B2B-12C4-FE1C-E575-FCC33EDD08E8}"/>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sp>
        <p:nvSpPr>
          <p:cNvPr id="11" name="Tabellenplatzhalter 4">
            <a:extLst>
              <a:ext uri="{FF2B5EF4-FFF2-40B4-BE49-F238E27FC236}">
                <a16:creationId xmlns:a16="http://schemas.microsoft.com/office/drawing/2014/main" id="{57BDB932-A261-4963-8CCA-D819AAB058CA}"/>
              </a:ext>
            </a:extLst>
          </p:cNvPr>
          <p:cNvSpPr>
            <a:spLocks noGrp="1"/>
          </p:cNvSpPr>
          <p:nvPr>
            <p:ph type="tbl" sz="quarter" idx="11" hasCustomPrompt="1"/>
          </p:nvPr>
        </p:nvSpPr>
        <p:spPr>
          <a:xfrm>
            <a:off x="695325" y="1628776"/>
            <a:ext cx="10801350" cy="4895850"/>
          </a:xfrm>
        </p:spPr>
        <p:txBody>
          <a:bodyPr/>
          <a:lstStyle>
            <a:lvl1pPr>
              <a:defRPr/>
            </a:lvl1pPr>
          </a:lstStyle>
          <a:p>
            <a:r>
              <a:rPr lang="de-DE" dirty="0"/>
              <a:t>Table</a:t>
            </a:r>
          </a:p>
        </p:txBody>
      </p:sp>
      <p:pic>
        <p:nvPicPr>
          <p:cNvPr id="4" name="Grafik 3">
            <a:extLst>
              <a:ext uri="{FF2B5EF4-FFF2-40B4-BE49-F238E27FC236}">
                <a16:creationId xmlns:a16="http://schemas.microsoft.com/office/drawing/2014/main" id="{E8C0A269-0A22-1F24-8A6F-92CF83B25C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5" name="Fußzeilenplatzhalter 3">
            <a:extLst>
              <a:ext uri="{FF2B5EF4-FFF2-40B4-BE49-F238E27FC236}">
                <a16:creationId xmlns:a16="http://schemas.microsoft.com/office/drawing/2014/main" id="{1D6C117F-FFC7-BDD4-24D7-796BC82D0EF6}"/>
              </a:ext>
            </a:extLst>
          </p:cNvPr>
          <p:cNvSpPr>
            <a:spLocks noGrp="1"/>
          </p:cNvSpPr>
          <p:nvPr>
            <p:ph type="ftr" sz="quarter" idx="12"/>
          </p:nvPr>
        </p:nvSpPr>
        <p:spPr>
          <a:xfrm>
            <a:off x="695325" y="6544945"/>
            <a:ext cx="4114800" cy="257774"/>
          </a:xfrm>
        </p:spPr>
        <p:txBody>
          <a:bodyPr/>
          <a:lstStyle/>
          <a:p>
            <a:r>
              <a:rPr lang="en-US"/>
              <a:t>&gt; 3rd Workshop on International Cooperation &gt; E. Carmona et al.  &gt; 14.11.2024</a:t>
            </a:r>
            <a:endParaRPr lang="de-DE" dirty="0"/>
          </a:p>
        </p:txBody>
      </p:sp>
      <p:sp>
        <p:nvSpPr>
          <p:cNvPr id="10" name="Titel 1">
            <a:extLst>
              <a:ext uri="{FF2B5EF4-FFF2-40B4-BE49-F238E27FC236}">
                <a16:creationId xmlns:a16="http://schemas.microsoft.com/office/drawing/2014/main" id="{7A68C062-180C-99B8-FA50-EA5C79290C43}"/>
              </a:ext>
            </a:extLst>
          </p:cNvPr>
          <p:cNvSpPr>
            <a:spLocks noGrp="1"/>
          </p:cNvSpPr>
          <p:nvPr>
            <p:ph type="title" hasCustomPrompt="1"/>
          </p:nvPr>
        </p:nvSpPr>
        <p:spPr>
          <a:xfrm>
            <a:off x="695326" y="333375"/>
            <a:ext cx="10056093" cy="985286"/>
          </a:xfrm>
        </p:spPr>
        <p:txBody>
          <a:bodyPr/>
          <a:lstStyle>
            <a:lvl1pPr>
              <a:defRPr/>
            </a:lvl1pPr>
          </a:lstStyle>
          <a:p>
            <a:r>
              <a:rPr lang="de-DE" dirty="0"/>
              <a:t>Edit </a:t>
            </a:r>
            <a:r>
              <a:rPr lang="de-DE" dirty="0" err="1"/>
              <a:t>master</a:t>
            </a:r>
            <a:r>
              <a:rPr lang="de-DE" dirty="0"/>
              <a:t> title </a:t>
            </a:r>
            <a:r>
              <a:rPr lang="de-DE" dirty="0" err="1"/>
              <a:t>format</a:t>
            </a:r>
            <a:endParaRPr lang="de-DE" dirty="0"/>
          </a:p>
        </p:txBody>
      </p:sp>
    </p:spTree>
    <p:extLst>
      <p:ext uri="{BB962C8B-B14F-4D97-AF65-F5344CB8AC3E}">
        <p14:creationId xmlns:p14="http://schemas.microsoft.com/office/powerpoint/2010/main" val="2260473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 Mustertabelle/Table Sample 2">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D7E6995-96CC-3982-D5B2-C86FEE3250A0}"/>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4" name="Foliennummernplatzhalter 6">
            <a:extLst>
              <a:ext uri="{FF2B5EF4-FFF2-40B4-BE49-F238E27FC236}">
                <a16:creationId xmlns:a16="http://schemas.microsoft.com/office/drawing/2014/main" id="{D4835C53-91E7-6F9B-B923-BC1D5AC13FDE}"/>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dirty="0"/>
          </a:p>
        </p:txBody>
      </p:sp>
      <p:sp>
        <p:nvSpPr>
          <p:cNvPr id="5" name="Fußzeilenplatzhalter 3">
            <a:extLst>
              <a:ext uri="{FF2B5EF4-FFF2-40B4-BE49-F238E27FC236}">
                <a16:creationId xmlns:a16="http://schemas.microsoft.com/office/drawing/2014/main" id="{B2529C76-0D8A-EF87-45E6-0ADDE5F1D372}"/>
              </a:ext>
            </a:extLst>
          </p:cNvPr>
          <p:cNvSpPr>
            <a:spLocks noGrp="1"/>
          </p:cNvSpPr>
          <p:nvPr>
            <p:ph type="ftr" sz="quarter" idx="11"/>
          </p:nvPr>
        </p:nvSpPr>
        <p:spPr>
          <a:xfrm>
            <a:off x="695325" y="6544945"/>
            <a:ext cx="4114800" cy="257774"/>
          </a:xfrm>
        </p:spPr>
        <p:txBody>
          <a:bodyPr/>
          <a:lstStyle/>
          <a:p>
            <a:r>
              <a:rPr lang="en-US"/>
              <a:t>&gt; 3rd Workshop on International Cooperation &gt; E. Carmona et al.  &gt; 14.11.2024</a:t>
            </a:r>
            <a:endParaRPr lang="de-DE" dirty="0"/>
          </a:p>
        </p:txBody>
      </p:sp>
      <p:pic>
        <p:nvPicPr>
          <p:cNvPr id="7" name="Grafik 6">
            <a:extLst>
              <a:ext uri="{FF2B5EF4-FFF2-40B4-BE49-F238E27FC236}">
                <a16:creationId xmlns:a16="http://schemas.microsoft.com/office/drawing/2014/main" id="{471F05D1-9FC5-816E-FCE9-742956FC2E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2" name="Titel 4">
            <a:extLst>
              <a:ext uri="{FF2B5EF4-FFF2-40B4-BE49-F238E27FC236}">
                <a16:creationId xmlns:a16="http://schemas.microsoft.com/office/drawing/2014/main" id="{E6EC0CBA-DCD5-B2B0-E997-0F914B7AC864}"/>
              </a:ext>
            </a:extLst>
          </p:cNvPr>
          <p:cNvSpPr>
            <a:spLocks noGrp="1"/>
          </p:cNvSpPr>
          <p:nvPr>
            <p:ph type="title"/>
          </p:nvPr>
        </p:nvSpPr>
        <p:spPr>
          <a:xfrm>
            <a:off x="695326" y="333375"/>
            <a:ext cx="10056093" cy="985286"/>
          </a:xfrm>
        </p:spPr>
        <p:txBody>
          <a:bodyPr/>
          <a:lstStyle/>
          <a:p>
            <a:r>
              <a:rPr lang="en-US"/>
              <a:t>Click to edit Master title style</a:t>
            </a:r>
            <a:endParaRPr lang="de-DE" dirty="0"/>
          </a:p>
        </p:txBody>
      </p:sp>
      <p:graphicFrame>
        <p:nvGraphicFramePr>
          <p:cNvPr id="13" name="Tabellenplatzhalter 7">
            <a:extLst>
              <a:ext uri="{FF2B5EF4-FFF2-40B4-BE49-F238E27FC236}">
                <a16:creationId xmlns:a16="http://schemas.microsoft.com/office/drawing/2014/main" id="{E4A06E74-DBC5-BFB5-A583-5D6E319BBD46}"/>
              </a:ext>
            </a:extLst>
          </p:cNvPr>
          <p:cNvGraphicFramePr>
            <a:graphicFrameLocks/>
          </p:cNvGraphicFramePr>
          <p:nvPr userDrawn="1">
            <p:extLst>
              <p:ext uri="{D42A27DB-BD31-4B8C-83A1-F6EECF244321}">
                <p14:modId xmlns:p14="http://schemas.microsoft.com/office/powerpoint/2010/main" val="395061288"/>
              </p:ext>
            </p:extLst>
          </p:nvPr>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dirty="0">
                          <a:solidFill>
                            <a:schemeClr val="accent4">
                              <a:lumMod val="75000"/>
                            </a:schemeClr>
                          </a:solidFill>
                          <a:latin typeface="Arial" panose="020B0604020202020204" pitchFamily="34" charset="0"/>
                          <a:cs typeface="Arial" panose="020B0604020202020204" pitchFamily="34" charset="0"/>
                        </a:rPr>
                        <a:t>Title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4">
                              <a:lumMod val="75000"/>
                            </a:schemeClr>
                          </a:solidFill>
                          <a:latin typeface="Arial" panose="020B0604020202020204" pitchFamily="34" charset="0"/>
                          <a:cs typeface="Arial" panose="020B0604020202020204" pitchFamily="34" charset="0"/>
                        </a:rPr>
                        <a:t>Title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4">
                              <a:lumMod val="75000"/>
                            </a:schemeClr>
                          </a:solidFill>
                          <a:latin typeface="Arial" panose="020B0604020202020204" pitchFamily="34" charset="0"/>
                          <a:cs typeface="Arial" panose="020B0604020202020204" pitchFamily="34" charset="0"/>
                        </a:rPr>
                        <a:t>Title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4">
                              <a:lumMod val="75000"/>
                            </a:schemeClr>
                          </a:solidFill>
                          <a:latin typeface="Arial" panose="020B0604020202020204" pitchFamily="34" charset="0"/>
                          <a:cs typeface="Arial" panose="020B0604020202020204" pitchFamily="34" charset="0"/>
                        </a:rPr>
                        <a:t>Title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chemeClr val="accent4">
                              <a:lumMod val="75000"/>
                            </a:schemeClr>
                          </a:solidFill>
                          <a:latin typeface="Arial" panose="020B0604020202020204" pitchFamily="34" charset="0"/>
                          <a:cs typeface="Arial" panose="020B0604020202020204" pitchFamily="34" charset="0"/>
                        </a:rPr>
                        <a:t>Title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dirty="0">
                          <a:latin typeface="Arial" panose="020B0604020202020204" pitchFamily="34" charset="0"/>
                          <a:cs typeface="Arial" panose="020B0604020202020204" pitchFamily="34" charset="0"/>
                        </a:rPr>
                        <a:t>Content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CA69">
                        <a:alpha val="25098"/>
                      </a:srgbClr>
                    </a:solidFill>
                  </a:tcPr>
                </a:tc>
                <a:tc>
                  <a:txBody>
                    <a:bodyPr/>
                    <a:lstStyle/>
                    <a:p>
                      <a:r>
                        <a:rPr lang="de-DE" dirty="0">
                          <a:latin typeface="Arial" panose="020B0604020202020204" pitchFamily="34" charset="0"/>
                          <a:cs typeface="Arial" panose="020B0604020202020204" pitchFamily="34" charset="0"/>
                        </a:rPr>
                        <a:t>Content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CA69">
                        <a:alpha val="25098"/>
                      </a:srgbClr>
                    </a:solidFill>
                  </a:tcPr>
                </a:tc>
                <a:tc>
                  <a:txBody>
                    <a:bodyPr/>
                    <a:lstStyle/>
                    <a:p>
                      <a:r>
                        <a:rPr lang="de-DE" dirty="0">
                          <a:latin typeface="Arial" panose="020B0604020202020204" pitchFamily="34" charset="0"/>
                          <a:cs typeface="Arial" panose="020B0604020202020204" pitchFamily="34" charset="0"/>
                        </a:rPr>
                        <a:t>Content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CA69">
                        <a:alpha val="25098"/>
                      </a:srgbClr>
                    </a:solidFill>
                  </a:tcPr>
                </a:tc>
                <a:tc>
                  <a:txBody>
                    <a:bodyPr/>
                    <a:lstStyle/>
                    <a:p>
                      <a:r>
                        <a:rPr lang="de-DE" dirty="0">
                          <a:latin typeface="Arial" panose="020B0604020202020204" pitchFamily="34" charset="0"/>
                          <a:cs typeface="Arial" panose="020B0604020202020204" pitchFamily="34" charset="0"/>
                        </a:rPr>
                        <a:t>Content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CA69">
                        <a:alpha val="25098"/>
                      </a:srgbClr>
                    </a:solidFill>
                  </a:tcPr>
                </a:tc>
                <a:tc>
                  <a:txBody>
                    <a:bodyPr/>
                    <a:lstStyle/>
                    <a:p>
                      <a:r>
                        <a:rPr lang="de-DE" dirty="0">
                          <a:latin typeface="Arial" panose="020B0604020202020204" pitchFamily="34" charset="0"/>
                          <a:cs typeface="Arial" panose="020B0604020202020204" pitchFamily="34" charset="0"/>
                        </a:rPr>
                        <a:t>Content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CA69">
                        <a:alpha val="25098"/>
                      </a:srgbClr>
                    </a:solidFill>
                  </a:tcPr>
                </a:tc>
                <a:extLst>
                  <a:ext uri="{0D108BD9-81ED-4DB2-BD59-A6C34878D82A}">
                    <a16:rowId xmlns:a16="http://schemas.microsoft.com/office/drawing/2014/main" val="1656140927"/>
                  </a:ext>
                </a:extLst>
              </a:tr>
              <a:tr h="370840">
                <a:tc>
                  <a:txBody>
                    <a:bodyPr/>
                    <a:lstStyle/>
                    <a:p>
                      <a:r>
                        <a:rPr lang="de-DE" dirty="0">
                          <a:latin typeface="Arial" panose="020B0604020202020204" pitchFamily="34" charset="0"/>
                          <a:cs typeface="Arial" panose="020B0604020202020204" pitchFamily="34" charset="0"/>
                        </a:rPr>
                        <a:t>Content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8C2">
                        <a:alpha val="24706"/>
                      </a:srgbClr>
                    </a:solidFill>
                  </a:tcPr>
                </a:tc>
                <a:tc>
                  <a:txBody>
                    <a:bodyPr/>
                    <a:lstStyle/>
                    <a:p>
                      <a:r>
                        <a:rPr lang="de-DE" dirty="0">
                          <a:latin typeface="Arial" panose="020B0604020202020204" pitchFamily="34" charset="0"/>
                          <a:cs typeface="Arial" panose="020B0604020202020204" pitchFamily="34" charset="0"/>
                        </a:rPr>
                        <a:t>Content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8C2">
                        <a:alpha val="24706"/>
                      </a:srgbClr>
                    </a:solidFill>
                  </a:tcPr>
                </a:tc>
                <a:tc>
                  <a:txBody>
                    <a:bodyPr/>
                    <a:lstStyle/>
                    <a:p>
                      <a:r>
                        <a:rPr lang="de-DE" dirty="0">
                          <a:latin typeface="Arial" panose="020B0604020202020204" pitchFamily="34" charset="0"/>
                          <a:cs typeface="Arial" panose="020B0604020202020204" pitchFamily="34" charset="0"/>
                        </a:rPr>
                        <a:t>Content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8C2">
                        <a:alpha val="24706"/>
                      </a:srgbClr>
                    </a:solidFill>
                  </a:tcPr>
                </a:tc>
                <a:tc>
                  <a:txBody>
                    <a:bodyPr/>
                    <a:lstStyle/>
                    <a:p>
                      <a:r>
                        <a:rPr lang="de-DE" dirty="0">
                          <a:latin typeface="Arial" panose="020B0604020202020204" pitchFamily="34" charset="0"/>
                          <a:cs typeface="Arial" panose="020B0604020202020204" pitchFamily="34" charset="0"/>
                        </a:rPr>
                        <a:t>Content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8C2">
                        <a:alpha val="24706"/>
                      </a:srgbClr>
                    </a:solidFill>
                  </a:tcPr>
                </a:tc>
                <a:tc>
                  <a:txBody>
                    <a:bodyPr/>
                    <a:lstStyle/>
                    <a:p>
                      <a:r>
                        <a:rPr lang="de-DE" dirty="0">
                          <a:latin typeface="Arial" panose="020B0604020202020204" pitchFamily="34" charset="0"/>
                          <a:cs typeface="Arial" panose="020B0604020202020204" pitchFamily="34" charset="0"/>
                        </a:rPr>
                        <a:t>Content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8C2">
                        <a:alpha val="24706"/>
                      </a:srgbClr>
                    </a:solidFill>
                  </a:tcPr>
                </a:tc>
                <a:extLst>
                  <a:ext uri="{0D108BD9-81ED-4DB2-BD59-A6C34878D82A}">
                    <a16:rowId xmlns:a16="http://schemas.microsoft.com/office/drawing/2014/main" val="749801091"/>
                  </a:ext>
                </a:extLst>
              </a:tr>
              <a:tr h="370840">
                <a:tc>
                  <a:txBody>
                    <a:bodyPr/>
                    <a:lstStyle/>
                    <a:p>
                      <a:r>
                        <a:rPr lang="de-DE" dirty="0">
                          <a:latin typeface="Arial" panose="020B0604020202020204" pitchFamily="34" charset="0"/>
                          <a:cs typeface="Arial" panose="020B0604020202020204" pitchFamily="34" charset="0"/>
                        </a:rPr>
                        <a:t>Content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extLst>
                  <a:ext uri="{0D108BD9-81ED-4DB2-BD59-A6C34878D82A}">
                    <a16:rowId xmlns:a16="http://schemas.microsoft.com/office/drawing/2014/main" val="879492290"/>
                  </a:ext>
                </a:extLst>
              </a:tr>
              <a:tr h="370840">
                <a:tc>
                  <a:txBody>
                    <a:bodyPr/>
                    <a:lstStyle/>
                    <a:p>
                      <a:r>
                        <a:rPr lang="de-DE" dirty="0">
                          <a:latin typeface="Arial" panose="020B0604020202020204" pitchFamily="34" charset="0"/>
                          <a:cs typeface="Arial" panose="020B0604020202020204" pitchFamily="34" charset="0"/>
                        </a:rPr>
                        <a:t>Content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9F0"/>
                    </a:solidFill>
                  </a:tcPr>
                </a:tc>
                <a:tc>
                  <a:txBody>
                    <a:bodyPr/>
                    <a:lstStyle/>
                    <a:p>
                      <a:r>
                        <a:rPr lang="de-DE" dirty="0">
                          <a:latin typeface="Arial" panose="020B0604020202020204" pitchFamily="34" charset="0"/>
                          <a:cs typeface="Arial" panose="020B0604020202020204" pitchFamily="34" charset="0"/>
                        </a:rPr>
                        <a:t>Content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9F0"/>
                    </a:solidFill>
                  </a:tcPr>
                </a:tc>
                <a:tc>
                  <a:txBody>
                    <a:bodyPr/>
                    <a:lstStyle/>
                    <a:p>
                      <a:r>
                        <a:rPr lang="de-DE" dirty="0">
                          <a:latin typeface="Arial" panose="020B0604020202020204" pitchFamily="34" charset="0"/>
                          <a:cs typeface="Arial" panose="020B0604020202020204" pitchFamily="34" charset="0"/>
                        </a:rPr>
                        <a:t>Content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9F0"/>
                    </a:solidFill>
                  </a:tcPr>
                </a:tc>
                <a:tc>
                  <a:txBody>
                    <a:bodyPr/>
                    <a:lstStyle/>
                    <a:p>
                      <a:r>
                        <a:rPr lang="de-DE" dirty="0">
                          <a:latin typeface="Arial" panose="020B0604020202020204" pitchFamily="34" charset="0"/>
                          <a:cs typeface="Arial" panose="020B0604020202020204" pitchFamily="34" charset="0"/>
                        </a:rPr>
                        <a:t>Content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9F0"/>
                    </a:solidFill>
                  </a:tcPr>
                </a:tc>
                <a:tc>
                  <a:txBody>
                    <a:bodyPr/>
                    <a:lstStyle/>
                    <a:p>
                      <a:r>
                        <a:rPr lang="de-DE" dirty="0">
                          <a:latin typeface="Arial" panose="020B0604020202020204" pitchFamily="34" charset="0"/>
                          <a:cs typeface="Arial" panose="020B0604020202020204" pitchFamily="34" charset="0"/>
                        </a:rPr>
                        <a:t>Content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9F0"/>
                    </a:solidFill>
                  </a:tcPr>
                </a:tc>
                <a:extLst>
                  <a:ext uri="{0D108BD9-81ED-4DB2-BD59-A6C34878D82A}">
                    <a16:rowId xmlns:a16="http://schemas.microsoft.com/office/drawing/2014/main" val="3394470182"/>
                  </a:ext>
                </a:extLst>
              </a:tr>
              <a:tr h="370840">
                <a:tc>
                  <a:txBody>
                    <a:bodyPr/>
                    <a:lstStyle/>
                    <a:p>
                      <a:r>
                        <a:rPr lang="de-DE" dirty="0">
                          <a:latin typeface="Arial" panose="020B0604020202020204" pitchFamily="34" charset="0"/>
                          <a:cs typeface="Arial" panose="020B0604020202020204" pitchFamily="34" charset="0"/>
                        </a:rPr>
                        <a:t>Content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tc>
                  <a:txBody>
                    <a:bodyPr/>
                    <a:lstStyle/>
                    <a:p>
                      <a:r>
                        <a:rPr lang="de-DE" dirty="0">
                          <a:latin typeface="Arial" panose="020B0604020202020204" pitchFamily="34" charset="0"/>
                          <a:cs typeface="Arial" panose="020B0604020202020204" pitchFamily="34" charset="0"/>
                        </a:rPr>
                        <a:t>Content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F2D9"/>
                    </a:solidFill>
                  </a:tcPr>
                </a:tc>
                <a:extLst>
                  <a:ext uri="{0D108BD9-81ED-4DB2-BD59-A6C34878D82A}">
                    <a16:rowId xmlns:a16="http://schemas.microsoft.com/office/drawing/2014/main" val="1197931053"/>
                  </a:ext>
                </a:extLst>
              </a:tr>
            </a:tbl>
          </a:graphicData>
        </a:graphic>
      </p:graphicFrame>
    </p:spTree>
    <p:extLst>
      <p:ext uri="{BB962C8B-B14F-4D97-AF65-F5344CB8AC3E}">
        <p14:creationId xmlns:p14="http://schemas.microsoft.com/office/powerpoint/2010/main" val="3386267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 Titel/Title 1">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A1DD6DF-B176-485D-B01F-0D026F51E4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5CF0C306-39D7-4EAE-89DF-69763743BA67}"/>
              </a:ext>
            </a:extLst>
          </p:cNvPr>
          <p:cNvSpPr/>
          <p:nvPr userDrawn="1"/>
        </p:nvSpPr>
        <p:spPr>
          <a:xfrm>
            <a:off x="0" y="0"/>
            <a:ext cx="695326"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3" name="Untertitel 2">
            <a:extLst>
              <a:ext uri="{FF2B5EF4-FFF2-40B4-BE49-F238E27FC236}">
                <a16:creationId xmlns:a16="http://schemas.microsoft.com/office/drawing/2014/main" id="{BE5C513F-BDE5-4EEA-A208-17CFB8B9C3FA}"/>
              </a:ext>
            </a:extLst>
          </p:cNvPr>
          <p:cNvSpPr>
            <a:spLocks noGrp="1"/>
          </p:cNvSpPr>
          <p:nvPr>
            <p:ph type="subTitle" idx="1" hasCustomPrompt="1"/>
          </p:nvPr>
        </p:nvSpPr>
        <p:spPr>
          <a:xfrm>
            <a:off x="695326" y="3803208"/>
            <a:ext cx="9697665" cy="1141439"/>
          </a:xfrm>
          <a:solidFill>
            <a:srgbClr val="BE9600">
              <a:alpha val="80000"/>
            </a:srgbClr>
          </a:solidFill>
        </p:spPr>
        <p:txBody>
          <a:bodyPr lIns="288000" tIns="144000" rIns="432000" bIns="144000" anchor="ctr">
            <a:normAutofit/>
          </a:bodyPr>
          <a:lstStyle>
            <a:lvl1pPr marL="71755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Edit </a:t>
            </a:r>
            <a:r>
              <a:rPr lang="de-DE" dirty="0" err="1"/>
              <a:t>master</a:t>
            </a:r>
            <a:r>
              <a:rPr lang="de-DE" dirty="0"/>
              <a:t> </a:t>
            </a:r>
            <a:r>
              <a:rPr lang="de-DE" dirty="0" err="1"/>
              <a:t>subtitle</a:t>
            </a:r>
            <a:r>
              <a:rPr lang="de-DE" dirty="0"/>
              <a:t> </a:t>
            </a:r>
            <a:r>
              <a:rPr lang="de-DE" dirty="0" err="1"/>
              <a:t>format</a:t>
            </a:r>
            <a:endParaRPr lang="de-DE" dirty="0"/>
          </a:p>
        </p:txBody>
      </p:sp>
      <p:sp>
        <p:nvSpPr>
          <p:cNvPr id="7" name="Titel 6">
            <a:extLst>
              <a:ext uri="{FF2B5EF4-FFF2-40B4-BE49-F238E27FC236}">
                <a16:creationId xmlns:a16="http://schemas.microsoft.com/office/drawing/2014/main" id="{52A8061A-9228-4DB0-8D9D-1B65E6A7DDCF}"/>
              </a:ext>
            </a:extLst>
          </p:cNvPr>
          <p:cNvSpPr>
            <a:spLocks noGrp="1"/>
          </p:cNvSpPr>
          <p:nvPr>
            <p:ph type="title" hasCustomPrompt="1"/>
          </p:nvPr>
        </p:nvSpPr>
        <p:spPr>
          <a:xfrm>
            <a:off x="1440000" y="333374"/>
            <a:ext cx="9541821" cy="3205985"/>
          </a:xfrm>
        </p:spPr>
        <p:txBody>
          <a:bodyPr lIns="216000" tIns="0" rIns="0" bIns="108000" anchor="b">
            <a:noAutofit/>
          </a:bodyPr>
          <a:lstStyle>
            <a:lvl1pPr>
              <a:defRPr sz="4800" b="1" cap="all" baseline="0">
                <a:solidFill>
                  <a:schemeClr val="tx1"/>
                </a:solidFill>
              </a:defRPr>
            </a:lvl1pPr>
          </a:lstStyle>
          <a:p>
            <a:r>
              <a:rPr lang="de-DE" dirty="0"/>
              <a:t>Add title</a:t>
            </a:r>
          </a:p>
        </p:txBody>
      </p:sp>
      <p:pic>
        <p:nvPicPr>
          <p:cNvPr id="8" name="Grafik 7">
            <a:extLst>
              <a:ext uri="{FF2B5EF4-FFF2-40B4-BE49-F238E27FC236}">
                <a16:creationId xmlns:a16="http://schemas.microsoft.com/office/drawing/2014/main" id="{6379A18D-BDEC-4A1A-B4E8-0BBF0FB0AB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2991" y="5268397"/>
            <a:ext cx="1532709" cy="1265853"/>
          </a:xfrm>
          <a:prstGeom prst="rect">
            <a:avLst/>
          </a:prstGeom>
        </p:spPr>
      </p:pic>
      <p:sp>
        <p:nvSpPr>
          <p:cNvPr id="2" name="Fußzeilenplatzhalter 1">
            <a:extLst>
              <a:ext uri="{FF2B5EF4-FFF2-40B4-BE49-F238E27FC236}">
                <a16:creationId xmlns:a16="http://schemas.microsoft.com/office/drawing/2014/main" id="{7338560D-8EC4-B53A-7006-5B5A972DC7D1}"/>
              </a:ext>
            </a:extLst>
          </p:cNvPr>
          <p:cNvSpPr>
            <a:spLocks noGrp="1"/>
          </p:cNvSpPr>
          <p:nvPr>
            <p:ph type="ftr" sz="quarter" idx="10"/>
          </p:nvPr>
        </p:nvSpPr>
        <p:spPr>
          <a:xfrm>
            <a:off x="1425600" y="6544945"/>
            <a:ext cx="4114800" cy="257774"/>
          </a:xfrm>
        </p:spPr>
        <p:txBody>
          <a:bodyPr/>
          <a:lstStyle/>
          <a:p>
            <a:r>
              <a:rPr lang="en-US"/>
              <a:t>&gt; 3rd Workshop on International Cooperation &gt; E. Carmona et al.  &gt; 14.11.2024</a:t>
            </a:r>
            <a:endParaRPr lang="de-DE" dirty="0"/>
          </a:p>
        </p:txBody>
      </p:sp>
      <p:sp>
        <p:nvSpPr>
          <p:cNvPr id="5" name="Foliennummernplatzhalter 4">
            <a:extLst>
              <a:ext uri="{FF2B5EF4-FFF2-40B4-BE49-F238E27FC236}">
                <a16:creationId xmlns:a16="http://schemas.microsoft.com/office/drawing/2014/main" id="{9602EDA2-8AA2-0466-B051-008CD776408D}"/>
              </a:ext>
            </a:extLst>
          </p:cNvPr>
          <p:cNvSpPr>
            <a:spLocks noGrp="1"/>
          </p:cNvSpPr>
          <p:nvPr>
            <p:ph type="sldNum" sz="quarter" idx="11"/>
          </p:nvPr>
        </p:nvSpPr>
        <p:spPr>
          <a:xfrm>
            <a:off x="0" y="5342399"/>
            <a:ext cx="288000" cy="1440000"/>
          </a:xfrm>
          <a:prstGeom prst="rect">
            <a:avLst/>
          </a:prstGeom>
        </p:spPr>
        <p:txBody>
          <a:bodyPr/>
          <a:lstStyle/>
          <a:p>
            <a:fld id="{30ADABB7-F9A6-4A4D-9415-296AC5E687F8}" type="slidenum">
              <a:rPr lang="de-DE" smtClean="0"/>
              <a:pPr/>
              <a:t>‹#›</a:t>
            </a:fld>
            <a:endParaRPr lang="de-DE" dirty="0"/>
          </a:p>
        </p:txBody>
      </p:sp>
    </p:spTree>
    <p:extLst>
      <p:ext uri="{BB962C8B-B14F-4D97-AF65-F5344CB8AC3E}">
        <p14:creationId xmlns:p14="http://schemas.microsoft.com/office/powerpoint/2010/main" val="1873366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 Kapitel/Chapter">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A29A4717-2733-B1CC-C548-EE7EB957DA29}"/>
              </a:ext>
            </a:extLst>
          </p:cNvPr>
          <p:cNvSpPr>
            <a:spLocks noGrp="1"/>
          </p:cNvSpPr>
          <p:nvPr>
            <p:ph type="pic" sz="quarter" idx="11" hasCustomPrompt="1"/>
          </p:nvPr>
        </p:nvSpPr>
        <p:spPr>
          <a:xfrm>
            <a:off x="287338" y="0"/>
            <a:ext cx="11904662" cy="6858000"/>
          </a:xfrm>
          <a:solidFill>
            <a:schemeClr val="accent6">
              <a:lumMod val="40000"/>
              <a:lumOff val="60000"/>
            </a:schemeClr>
          </a:solidFill>
        </p:spPr>
        <p:txBody>
          <a:bodyPr/>
          <a:lstStyle>
            <a:lvl1pPr>
              <a:defRPr>
                <a:solidFill>
                  <a:srgbClr val="D9117E"/>
                </a:solidFill>
              </a:defRPr>
            </a:lvl1pPr>
          </a:lstStyle>
          <a:p>
            <a:r>
              <a:rPr lang="de-DE" dirty="0" err="1"/>
              <a:t>Replace</a:t>
            </a:r>
            <a:r>
              <a:rPr lang="de-DE" dirty="0"/>
              <a:t> </a:t>
            </a:r>
            <a:r>
              <a:rPr lang="de-DE" dirty="0" err="1"/>
              <a:t>placeholder</a:t>
            </a:r>
            <a:endParaRPr lang="de-DE" dirty="0"/>
          </a:p>
        </p:txBody>
      </p:sp>
      <p:sp>
        <p:nvSpPr>
          <p:cNvPr id="11" name="Rechteck 10">
            <a:extLst>
              <a:ext uri="{FF2B5EF4-FFF2-40B4-BE49-F238E27FC236}">
                <a16:creationId xmlns:a16="http://schemas.microsoft.com/office/drawing/2014/main" id="{6CCAB873-861B-47E3-BAE9-07181DA521FB}"/>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7999" y="5101588"/>
            <a:ext cx="10693822" cy="1141438"/>
          </a:xfrm>
          <a:solidFill>
            <a:srgbClr val="BE9600">
              <a:alpha val="80000"/>
            </a:srgbClr>
          </a:solidFill>
        </p:spPr>
        <p:txBody>
          <a:bodyPr lIns="396000" tIns="0" rIns="72000" bIns="0" anchor="ctr">
            <a:normAutofit/>
          </a:bodyPr>
          <a:lstStyle>
            <a:lvl1pPr>
              <a:defRPr sz="4800" cap="all" baseline="0">
                <a:solidFill>
                  <a:schemeClr val="bg1"/>
                </a:solidFill>
              </a:defRPr>
            </a:lvl1pPr>
          </a:lstStyle>
          <a:p>
            <a:r>
              <a:rPr lang="de-DE" dirty="0" err="1"/>
              <a:t>TITLe</a:t>
            </a:r>
            <a:endParaRPr lang="de-DE" dirty="0"/>
          </a:p>
        </p:txBody>
      </p:sp>
      <p:sp>
        <p:nvSpPr>
          <p:cNvPr id="8" name="Textplatzhalter 9">
            <a:extLst>
              <a:ext uri="{FF2B5EF4-FFF2-40B4-BE49-F238E27FC236}">
                <a16:creationId xmlns:a16="http://schemas.microsoft.com/office/drawing/2014/main" id="{E24BD797-BDE4-4F8B-BD63-88445F3046DB}"/>
              </a:ext>
            </a:extLst>
          </p:cNvPr>
          <p:cNvSpPr>
            <a:spLocks noGrp="1"/>
          </p:cNvSpPr>
          <p:nvPr>
            <p:ph type="body" sz="quarter" idx="13"/>
          </p:nvPr>
        </p:nvSpPr>
        <p:spPr>
          <a:xfrm>
            <a:off x="10983600" y="302400"/>
            <a:ext cx="943200" cy="781200"/>
          </a:xfrm>
          <a:blipFill>
            <a:blip r:embed="rId2"/>
            <a:stretch>
              <a:fillRect/>
            </a:stretch>
          </a:blipFill>
        </p:spPr>
        <p:txBody>
          <a:bodyPr>
            <a:normAutofit/>
          </a:bodyPr>
          <a:lstStyle>
            <a:lvl1pPr>
              <a:defRPr sz="100">
                <a:solidFill>
                  <a:schemeClr val="tx1">
                    <a:alpha val="0"/>
                  </a:schemeClr>
                </a:solidFill>
              </a:defRPr>
            </a:lvl1pPr>
          </a:lstStyle>
          <a:p>
            <a:pPr lvl="0"/>
            <a:r>
              <a:rPr lang="en-US"/>
              <a:t>Edit Master text styles</a:t>
            </a:r>
          </a:p>
        </p:txBody>
      </p:sp>
      <p:sp>
        <p:nvSpPr>
          <p:cNvPr id="2" name="Fußzeilenplatzhalter 1">
            <a:extLst>
              <a:ext uri="{FF2B5EF4-FFF2-40B4-BE49-F238E27FC236}">
                <a16:creationId xmlns:a16="http://schemas.microsoft.com/office/drawing/2014/main" id="{8C9E1831-352F-2D39-ACE5-21BCE2855BB1}"/>
              </a:ext>
            </a:extLst>
          </p:cNvPr>
          <p:cNvSpPr>
            <a:spLocks noGrp="1"/>
          </p:cNvSpPr>
          <p:nvPr>
            <p:ph type="ftr" sz="quarter" idx="14"/>
          </p:nvPr>
        </p:nvSpPr>
        <p:spPr/>
        <p:txBody>
          <a:bodyPr/>
          <a:lstStyle/>
          <a:p>
            <a:r>
              <a:rPr lang="en-US"/>
              <a:t>&gt; 3rd Workshop on International Cooperation &gt; E. Carmona et al.  &gt; 14.11.2024</a:t>
            </a:r>
            <a:endParaRPr lang="de-DE" dirty="0"/>
          </a:p>
        </p:txBody>
      </p:sp>
      <p:sp>
        <p:nvSpPr>
          <p:cNvPr id="10" name="Textplatzhalter 7">
            <a:extLst>
              <a:ext uri="{FF2B5EF4-FFF2-40B4-BE49-F238E27FC236}">
                <a16:creationId xmlns:a16="http://schemas.microsoft.com/office/drawing/2014/main" id="{5320569E-7EBB-42F9-B989-19AC2BA590AC}"/>
              </a:ext>
            </a:extLst>
          </p:cNvPr>
          <p:cNvSpPr>
            <a:spLocks noGrp="1"/>
          </p:cNvSpPr>
          <p:nvPr>
            <p:ph type="body" sz="quarter" idx="16" hasCustomPrompt="1"/>
          </p:nvPr>
        </p:nvSpPr>
        <p:spPr>
          <a:xfrm rot="5400000">
            <a:off x="9600966" y="3917193"/>
            <a:ext cx="4388725" cy="262943"/>
          </a:xfrm>
        </p:spPr>
        <p:txBody>
          <a:bodyPr lIns="0" tIns="54000" rIns="0" bIns="54000">
            <a:spAutoFit/>
          </a:bodyPr>
          <a:lstStyle>
            <a:lvl1pPr marL="0" indent="0" algn="r">
              <a:buNone/>
              <a:defRPr sz="1000">
                <a:solidFill>
                  <a:schemeClr val="bg1"/>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52528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 Inhalt/Content 1">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64EBC151-FC60-E584-26BE-7134EAB827E5}"/>
              </a:ext>
            </a:extLst>
          </p:cNvPr>
          <p:cNvSpPr>
            <a:spLocks noGrp="1"/>
          </p:cNvSpPr>
          <p:nvPr>
            <p:ph type="ftr" sz="quarter" idx="11"/>
          </p:nvPr>
        </p:nvSpPr>
        <p:spPr/>
        <p:txBody>
          <a:body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1323392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 Inhalt/Content 2">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2095625"/>
            <a:ext cx="10801349" cy="4428999"/>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hasCustomPrompt="1"/>
          </p:nvPr>
        </p:nvSpPr>
        <p:spPr>
          <a:xfrm>
            <a:off x="695325" y="1487788"/>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4" name="Fußzeilenplatzhalter 3">
            <a:extLst>
              <a:ext uri="{FF2B5EF4-FFF2-40B4-BE49-F238E27FC236}">
                <a16:creationId xmlns:a16="http://schemas.microsoft.com/office/drawing/2014/main" id="{0107BD53-6A79-8877-2BE1-B0C49A39BD9F}"/>
              </a:ext>
            </a:extLst>
          </p:cNvPr>
          <p:cNvSpPr>
            <a:spLocks noGrp="1"/>
          </p:cNvSpPr>
          <p:nvPr>
            <p:ph type="ftr" sz="quarter" idx="18"/>
          </p:nvPr>
        </p:nvSpPr>
        <p:spPr/>
        <p:txBody>
          <a:body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2486290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 Inhalt/Content 3">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4" y="2095625"/>
            <a:ext cx="5400675" cy="1850733"/>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hasCustomPrompt="1"/>
          </p:nvPr>
        </p:nvSpPr>
        <p:spPr>
          <a:xfrm>
            <a:off x="695325" y="1487788"/>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11" name="Inhaltsplatzhalter 2">
            <a:extLst>
              <a:ext uri="{FF2B5EF4-FFF2-40B4-BE49-F238E27FC236}">
                <a16:creationId xmlns:a16="http://schemas.microsoft.com/office/drawing/2014/main" id="{68187CB7-2C33-1C03-52A8-8996E6753E49}"/>
              </a:ext>
            </a:extLst>
          </p:cNvPr>
          <p:cNvSpPr>
            <a:spLocks noGrp="1"/>
          </p:cNvSpPr>
          <p:nvPr>
            <p:ph idx="18" hasCustomPrompt="1"/>
          </p:nvPr>
        </p:nvSpPr>
        <p:spPr>
          <a:xfrm>
            <a:off x="695325" y="4673892"/>
            <a:ext cx="5400675" cy="1850733"/>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2" name="Textplatzhalter 23">
            <a:extLst>
              <a:ext uri="{FF2B5EF4-FFF2-40B4-BE49-F238E27FC236}">
                <a16:creationId xmlns:a16="http://schemas.microsoft.com/office/drawing/2014/main" id="{756228A2-CAF9-B1A1-1C97-DA91AB6BED65}"/>
              </a:ext>
            </a:extLst>
          </p:cNvPr>
          <p:cNvSpPr>
            <a:spLocks noGrp="1"/>
          </p:cNvSpPr>
          <p:nvPr>
            <p:ph type="body" sz="quarter" idx="19" hasCustomPrompt="1"/>
          </p:nvPr>
        </p:nvSpPr>
        <p:spPr>
          <a:xfrm>
            <a:off x="695325" y="4066055"/>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13" name="Bildplatzhalter 4">
            <a:extLst>
              <a:ext uri="{FF2B5EF4-FFF2-40B4-BE49-F238E27FC236}">
                <a16:creationId xmlns:a16="http://schemas.microsoft.com/office/drawing/2014/main" id="{CA1CEBC5-E31D-F865-99F9-F5B2C3A4B1C3}"/>
              </a:ext>
            </a:extLst>
          </p:cNvPr>
          <p:cNvSpPr>
            <a:spLocks noGrp="1"/>
          </p:cNvSpPr>
          <p:nvPr>
            <p:ph type="pic" sz="quarter" idx="20" hasCustomPrompt="1"/>
          </p:nvPr>
        </p:nvSpPr>
        <p:spPr>
          <a:xfrm>
            <a:off x="6340475" y="1487789"/>
            <a:ext cx="5156200" cy="4773894"/>
          </a:xfrm>
          <a:solidFill>
            <a:schemeClr val="accent6">
              <a:lumMod val="40000"/>
              <a:lumOff val="60000"/>
            </a:schemeClr>
          </a:solidFill>
        </p:spPr>
        <p:txBody>
          <a:bodyPr/>
          <a:lstStyle>
            <a:lvl1pPr>
              <a:defRPr>
                <a:solidFill>
                  <a:srgbClr val="D9117E"/>
                </a:solidFill>
              </a:defRPr>
            </a:lvl1pPr>
          </a:lstStyle>
          <a:p>
            <a:r>
              <a:rPr lang="de-DE" dirty="0" err="1"/>
              <a:t>Replace</a:t>
            </a:r>
            <a:r>
              <a:rPr lang="de-DE" dirty="0"/>
              <a:t> </a:t>
            </a:r>
            <a:r>
              <a:rPr lang="de-DE" dirty="0" err="1"/>
              <a:t>placeholder</a:t>
            </a:r>
            <a:endParaRPr lang="de-DE" dirty="0"/>
          </a:p>
        </p:txBody>
      </p:sp>
      <p:sp>
        <p:nvSpPr>
          <p:cNvPr id="4" name="Fußzeilenplatzhalter 3">
            <a:extLst>
              <a:ext uri="{FF2B5EF4-FFF2-40B4-BE49-F238E27FC236}">
                <a16:creationId xmlns:a16="http://schemas.microsoft.com/office/drawing/2014/main" id="{DB1A145E-844F-C173-0E1A-4D5807A9AB03}"/>
              </a:ext>
            </a:extLst>
          </p:cNvPr>
          <p:cNvSpPr>
            <a:spLocks noGrp="1"/>
          </p:cNvSpPr>
          <p:nvPr>
            <p:ph type="ftr" sz="quarter" idx="21"/>
          </p:nvPr>
        </p:nvSpPr>
        <p:spPr/>
        <p:txBody>
          <a:bodyPr/>
          <a:lstStyle/>
          <a:p>
            <a:r>
              <a:rPr lang="en-US"/>
              <a:t>&gt; 3rd Workshop on International Cooperation &gt; E. Carmona et al.  &gt; 14.11.2024</a:t>
            </a:r>
            <a:endParaRPr lang="de-DE" dirty="0"/>
          </a:p>
        </p:txBody>
      </p:sp>
      <p:sp>
        <p:nvSpPr>
          <p:cNvPr id="14" name="Textplatzhalter 7">
            <a:extLst>
              <a:ext uri="{FF2B5EF4-FFF2-40B4-BE49-F238E27FC236}">
                <a16:creationId xmlns:a16="http://schemas.microsoft.com/office/drawing/2014/main" id="{20E4FEBA-B0DE-4B79-99F8-C969B4E3A932}"/>
              </a:ext>
            </a:extLst>
          </p:cNvPr>
          <p:cNvSpPr>
            <a:spLocks noGrp="1"/>
          </p:cNvSpPr>
          <p:nvPr>
            <p:ph type="body" sz="quarter" idx="16" hasCustomPrompt="1"/>
          </p:nvPr>
        </p:nvSpPr>
        <p:spPr>
          <a:xfrm>
            <a:off x="6340475" y="6261682"/>
            <a:ext cx="5156200" cy="262943"/>
          </a:xfrm>
        </p:spPr>
        <p:txBody>
          <a:bodyPr lIns="0" tIns="54000" rIns="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1813350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 Inhalt/Content 1">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1627200"/>
            <a:ext cx="10801349" cy="4895850"/>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dirty="0"/>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1191817E-6423-D72F-7A29-7C696C78EBEC}"/>
              </a:ext>
            </a:extLst>
          </p:cNvPr>
          <p:cNvSpPr>
            <a:spLocks noGrp="1"/>
          </p:cNvSpPr>
          <p:nvPr>
            <p:ph type="ftr" sz="quarter" idx="11"/>
          </p:nvPr>
        </p:nvSpPr>
        <p:spPr/>
        <p:txBody>
          <a:body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4283574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 Inhalt/Content 4">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1628775"/>
            <a:ext cx="10801349" cy="3379007"/>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1" name="Textplatzhalter 20">
            <a:extLst>
              <a:ext uri="{FF2B5EF4-FFF2-40B4-BE49-F238E27FC236}">
                <a16:creationId xmlns:a16="http://schemas.microsoft.com/office/drawing/2014/main" id="{59E7F815-FED3-4D8F-9D9B-35CCAF3B263B}"/>
              </a:ext>
            </a:extLst>
          </p:cNvPr>
          <p:cNvSpPr>
            <a:spLocks noGrp="1"/>
          </p:cNvSpPr>
          <p:nvPr>
            <p:ph type="body" sz="quarter" idx="16" hasCustomPrompt="1"/>
          </p:nvPr>
        </p:nvSpPr>
        <p:spPr>
          <a:xfrm>
            <a:off x="287999" y="5245768"/>
            <a:ext cx="11208676" cy="1278857"/>
          </a:xfrm>
          <a:solidFill>
            <a:srgbClr val="BE9600"/>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4" name="Fußzeilenplatzhalter 3">
            <a:extLst>
              <a:ext uri="{FF2B5EF4-FFF2-40B4-BE49-F238E27FC236}">
                <a16:creationId xmlns:a16="http://schemas.microsoft.com/office/drawing/2014/main" id="{C2093030-8FCB-CEE5-FAC4-DF786DEBF90C}"/>
              </a:ext>
            </a:extLst>
          </p:cNvPr>
          <p:cNvSpPr>
            <a:spLocks noGrp="1"/>
          </p:cNvSpPr>
          <p:nvPr>
            <p:ph type="ftr" sz="quarter" idx="17"/>
          </p:nvPr>
        </p:nvSpPr>
        <p:spPr/>
        <p:txBody>
          <a:body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1473013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 Inhalt/Content 5">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B6BF6A4-FC91-4167-8F07-41431B226865}"/>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4C7D4156-B9EE-48B3-B002-FF1BD1B4E91C}"/>
              </a:ext>
            </a:extLst>
          </p:cNvPr>
          <p:cNvSpPr>
            <a:spLocks noGrp="1"/>
          </p:cNvSpPr>
          <p:nvPr>
            <p:ph type="title" hasCustomPrompt="1"/>
          </p:nvPr>
        </p:nvSpPr>
        <p:spPr>
          <a:xfrm>
            <a:off x="695325" y="333375"/>
            <a:ext cx="10054800" cy="986400"/>
          </a:xfrm>
        </p:spPr>
        <p:txBody>
          <a:bodyPr/>
          <a:lstStyle/>
          <a:p>
            <a:r>
              <a:rPr lang="de-DE" dirty="0"/>
              <a:t>Edit </a:t>
            </a:r>
            <a:r>
              <a:rPr lang="de-DE" dirty="0" err="1"/>
              <a:t>master</a:t>
            </a:r>
            <a:r>
              <a:rPr lang="de-DE" dirty="0"/>
              <a:t> title </a:t>
            </a:r>
            <a:r>
              <a:rPr lang="de-DE" dirty="0" err="1"/>
              <a:t>format</a:t>
            </a:r>
            <a:endParaRPr lang="de-DE" dirty="0"/>
          </a:p>
        </p:txBody>
      </p:sp>
      <p:sp>
        <p:nvSpPr>
          <p:cNvPr id="3" name="Textplatzhalter 2">
            <a:extLst>
              <a:ext uri="{FF2B5EF4-FFF2-40B4-BE49-F238E27FC236}">
                <a16:creationId xmlns:a16="http://schemas.microsoft.com/office/drawing/2014/main" id="{9B605818-BCB5-4851-918D-4380EE7BB996}"/>
              </a:ext>
            </a:extLst>
          </p:cNvPr>
          <p:cNvSpPr>
            <a:spLocks noGrp="1"/>
          </p:cNvSpPr>
          <p:nvPr>
            <p:ph type="body" idx="1" hasCustomPrompt="1"/>
          </p:nvPr>
        </p:nvSpPr>
        <p:spPr>
          <a:xfrm>
            <a:off x="69532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0" name="Foliennummernplatzhalter 9">
            <a:extLst>
              <a:ext uri="{FF2B5EF4-FFF2-40B4-BE49-F238E27FC236}">
                <a16:creationId xmlns:a16="http://schemas.microsoft.com/office/drawing/2014/main" id="{8BAA6193-522B-4DE7-B07C-2474178A85A4}"/>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sp>
        <p:nvSpPr>
          <p:cNvPr id="13" name="Textplatzhalter 2">
            <a:extLst>
              <a:ext uri="{FF2B5EF4-FFF2-40B4-BE49-F238E27FC236}">
                <a16:creationId xmlns:a16="http://schemas.microsoft.com/office/drawing/2014/main" id="{235C822F-CC3C-4AC6-8713-E8BC4920D334}"/>
              </a:ext>
            </a:extLst>
          </p:cNvPr>
          <p:cNvSpPr>
            <a:spLocks noGrp="1"/>
          </p:cNvSpPr>
          <p:nvPr>
            <p:ph type="body" idx="11" hasCustomPrompt="1"/>
          </p:nvPr>
        </p:nvSpPr>
        <p:spPr>
          <a:xfrm>
            <a:off x="801463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4" name="Textplatzhalter 2">
            <a:extLst>
              <a:ext uri="{FF2B5EF4-FFF2-40B4-BE49-F238E27FC236}">
                <a16:creationId xmlns:a16="http://schemas.microsoft.com/office/drawing/2014/main" id="{A8A8ACBD-7378-4E9B-B8F5-8AA7E85F464C}"/>
              </a:ext>
            </a:extLst>
          </p:cNvPr>
          <p:cNvSpPr>
            <a:spLocks noGrp="1"/>
          </p:cNvSpPr>
          <p:nvPr>
            <p:ph type="body" idx="12" hasCustomPrompt="1"/>
          </p:nvPr>
        </p:nvSpPr>
        <p:spPr>
          <a:xfrm>
            <a:off x="4354981"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6" name="Bildplatzhalter 15">
            <a:extLst>
              <a:ext uri="{FF2B5EF4-FFF2-40B4-BE49-F238E27FC236}">
                <a16:creationId xmlns:a16="http://schemas.microsoft.com/office/drawing/2014/main" id="{213B05B4-8F80-42F2-99E5-82EFE1078CFB}"/>
              </a:ext>
            </a:extLst>
          </p:cNvPr>
          <p:cNvSpPr>
            <a:spLocks noGrp="1"/>
          </p:cNvSpPr>
          <p:nvPr>
            <p:ph type="pic" sz="quarter" idx="13" hasCustomPrompt="1"/>
          </p:nvPr>
        </p:nvSpPr>
        <p:spPr>
          <a:xfrm>
            <a:off x="695326" y="3041584"/>
            <a:ext cx="3482038" cy="1915428"/>
          </a:xfrm>
          <a:solidFill>
            <a:schemeClr val="accent6">
              <a:lumMod val="40000"/>
              <a:lumOff val="60000"/>
            </a:schemeClr>
          </a:solidFill>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17" name="Bildplatzhalter 15">
            <a:extLst>
              <a:ext uri="{FF2B5EF4-FFF2-40B4-BE49-F238E27FC236}">
                <a16:creationId xmlns:a16="http://schemas.microsoft.com/office/drawing/2014/main" id="{0DDDB17B-0986-46FF-939D-242CCFD35E6B}"/>
              </a:ext>
            </a:extLst>
          </p:cNvPr>
          <p:cNvSpPr>
            <a:spLocks noGrp="1"/>
          </p:cNvSpPr>
          <p:nvPr>
            <p:ph type="pic" sz="quarter" idx="14" hasCustomPrompt="1"/>
          </p:nvPr>
        </p:nvSpPr>
        <p:spPr>
          <a:xfrm>
            <a:off x="4354981"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18" name="Bildplatzhalter 15">
            <a:extLst>
              <a:ext uri="{FF2B5EF4-FFF2-40B4-BE49-F238E27FC236}">
                <a16:creationId xmlns:a16="http://schemas.microsoft.com/office/drawing/2014/main" id="{D46DB007-86EC-4631-9973-7E69665C0669}"/>
              </a:ext>
            </a:extLst>
          </p:cNvPr>
          <p:cNvSpPr>
            <a:spLocks noGrp="1"/>
          </p:cNvSpPr>
          <p:nvPr>
            <p:ph type="pic" sz="quarter" idx="15" hasCustomPrompt="1"/>
          </p:nvPr>
        </p:nvSpPr>
        <p:spPr>
          <a:xfrm>
            <a:off x="8014637"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24" name="Textplatzhalter 23">
            <a:extLst>
              <a:ext uri="{FF2B5EF4-FFF2-40B4-BE49-F238E27FC236}">
                <a16:creationId xmlns:a16="http://schemas.microsoft.com/office/drawing/2014/main" id="{C2C85D4D-1A11-4D5D-986E-8754B4B26DED}"/>
              </a:ext>
            </a:extLst>
          </p:cNvPr>
          <p:cNvSpPr>
            <a:spLocks noGrp="1"/>
          </p:cNvSpPr>
          <p:nvPr>
            <p:ph type="body" sz="quarter" idx="17" hasCustomPrompt="1"/>
          </p:nvPr>
        </p:nvSpPr>
        <p:spPr>
          <a:xfrm>
            <a:off x="695325" y="1487788"/>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pic>
        <p:nvPicPr>
          <p:cNvPr id="26" name="Grafik 25">
            <a:extLst>
              <a:ext uri="{FF2B5EF4-FFF2-40B4-BE49-F238E27FC236}">
                <a16:creationId xmlns:a16="http://schemas.microsoft.com/office/drawing/2014/main" id="{4570C8F3-09F4-4F6C-BDF3-B1F82DC969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5" name="Textplatzhalter 20">
            <a:extLst>
              <a:ext uri="{FF2B5EF4-FFF2-40B4-BE49-F238E27FC236}">
                <a16:creationId xmlns:a16="http://schemas.microsoft.com/office/drawing/2014/main" id="{9D0FAF78-2A5F-4E8E-B1EE-D7C42554953B}"/>
              </a:ext>
            </a:extLst>
          </p:cNvPr>
          <p:cNvSpPr>
            <a:spLocks noGrp="1"/>
          </p:cNvSpPr>
          <p:nvPr>
            <p:ph type="body" sz="quarter" idx="16" hasCustomPrompt="1"/>
          </p:nvPr>
        </p:nvSpPr>
        <p:spPr>
          <a:xfrm>
            <a:off x="287999" y="5245768"/>
            <a:ext cx="11208676" cy="1278857"/>
          </a:xfrm>
          <a:solidFill>
            <a:srgbClr val="BE9600"/>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4" name="Fußzeilenplatzhalter 3">
            <a:extLst>
              <a:ext uri="{FF2B5EF4-FFF2-40B4-BE49-F238E27FC236}">
                <a16:creationId xmlns:a16="http://schemas.microsoft.com/office/drawing/2014/main" id="{9C09EDA4-178A-19BE-891D-96E3D2B19D25}"/>
              </a:ext>
            </a:extLst>
          </p:cNvPr>
          <p:cNvSpPr>
            <a:spLocks noGrp="1"/>
          </p:cNvSpPr>
          <p:nvPr>
            <p:ph type="ftr" sz="quarter" idx="18"/>
          </p:nvPr>
        </p:nvSpPr>
        <p:spPr/>
        <p:txBody>
          <a:bodyPr/>
          <a:lstStyle/>
          <a:p>
            <a:r>
              <a:rPr lang="en-US"/>
              <a:t>&gt; 3rd Workshop on International Cooperation &gt; E. Carmona et al.  &gt; 14.11.2024</a:t>
            </a:r>
            <a:endParaRPr lang="de-DE" dirty="0"/>
          </a:p>
        </p:txBody>
      </p:sp>
      <p:sp>
        <p:nvSpPr>
          <p:cNvPr id="19" name="Textplatzhalter 7">
            <a:extLst>
              <a:ext uri="{FF2B5EF4-FFF2-40B4-BE49-F238E27FC236}">
                <a16:creationId xmlns:a16="http://schemas.microsoft.com/office/drawing/2014/main" id="{C4CA3CBF-84EB-43B9-A448-AE66CF1B1971}"/>
              </a:ext>
            </a:extLst>
          </p:cNvPr>
          <p:cNvSpPr>
            <a:spLocks noGrp="1"/>
          </p:cNvSpPr>
          <p:nvPr>
            <p:ph type="body" sz="quarter" idx="19" hasCustomPrompt="1"/>
          </p:nvPr>
        </p:nvSpPr>
        <p:spPr>
          <a:xfrm>
            <a:off x="695325" y="4691485"/>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
        <p:nvSpPr>
          <p:cNvPr id="20" name="Textplatzhalter 7">
            <a:extLst>
              <a:ext uri="{FF2B5EF4-FFF2-40B4-BE49-F238E27FC236}">
                <a16:creationId xmlns:a16="http://schemas.microsoft.com/office/drawing/2014/main" id="{8648652F-2A78-4696-BEDF-2827E678354B}"/>
              </a:ext>
            </a:extLst>
          </p:cNvPr>
          <p:cNvSpPr>
            <a:spLocks noGrp="1"/>
          </p:cNvSpPr>
          <p:nvPr>
            <p:ph type="body" sz="quarter" idx="20" hasCustomPrompt="1"/>
          </p:nvPr>
        </p:nvSpPr>
        <p:spPr>
          <a:xfrm>
            <a:off x="4354979" y="4691485"/>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
        <p:nvSpPr>
          <p:cNvPr id="21" name="Textplatzhalter 7">
            <a:extLst>
              <a:ext uri="{FF2B5EF4-FFF2-40B4-BE49-F238E27FC236}">
                <a16:creationId xmlns:a16="http://schemas.microsoft.com/office/drawing/2014/main" id="{4D0E809D-C311-4031-A613-368FF399A728}"/>
              </a:ext>
            </a:extLst>
          </p:cNvPr>
          <p:cNvSpPr>
            <a:spLocks noGrp="1"/>
          </p:cNvSpPr>
          <p:nvPr>
            <p:ph type="body" sz="quarter" idx="21" hasCustomPrompt="1"/>
          </p:nvPr>
        </p:nvSpPr>
        <p:spPr>
          <a:xfrm>
            <a:off x="8014637" y="4687047"/>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848478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 Inhalt/Content 6">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64EBC151-FC60-E584-26BE-7134EAB827E5}"/>
              </a:ext>
            </a:extLst>
          </p:cNvPr>
          <p:cNvSpPr>
            <a:spLocks noGrp="1"/>
          </p:cNvSpPr>
          <p:nvPr>
            <p:ph type="ftr" sz="quarter" idx="11"/>
          </p:nvPr>
        </p:nvSpPr>
        <p:spPr/>
        <p:txBody>
          <a:bodyPr/>
          <a:lstStyle/>
          <a:p>
            <a:r>
              <a:rPr lang="en-US"/>
              <a:t>&gt; 3rd Workshop on International Cooperation &gt; E. Carmona et al.  &gt; 14.11.2024</a:t>
            </a:r>
            <a:endParaRPr lang="de-DE" dirty="0"/>
          </a:p>
        </p:txBody>
      </p:sp>
      <p:sp>
        <p:nvSpPr>
          <p:cNvPr id="5" name="Inhaltsplatzhalter 2">
            <a:extLst>
              <a:ext uri="{FF2B5EF4-FFF2-40B4-BE49-F238E27FC236}">
                <a16:creationId xmlns:a16="http://schemas.microsoft.com/office/drawing/2014/main" id="{705F4847-2276-AAFB-108E-DBA5E7360C94}"/>
              </a:ext>
            </a:extLst>
          </p:cNvPr>
          <p:cNvSpPr>
            <a:spLocks noGrp="1"/>
          </p:cNvSpPr>
          <p:nvPr>
            <p:ph idx="1" hasCustomPrompt="1"/>
          </p:nvPr>
        </p:nvSpPr>
        <p:spPr>
          <a:xfrm>
            <a:off x="694800" y="1628775"/>
            <a:ext cx="5400000" cy="4896000"/>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Bildplatzhalter 4">
            <a:extLst>
              <a:ext uri="{FF2B5EF4-FFF2-40B4-BE49-F238E27FC236}">
                <a16:creationId xmlns:a16="http://schemas.microsoft.com/office/drawing/2014/main" id="{7BE329DB-A001-C66F-6040-0E3452855230}"/>
              </a:ext>
            </a:extLst>
          </p:cNvPr>
          <p:cNvSpPr>
            <a:spLocks noGrp="1"/>
          </p:cNvSpPr>
          <p:nvPr>
            <p:ph type="pic" sz="quarter" idx="20" hasCustomPrompt="1"/>
          </p:nvPr>
        </p:nvSpPr>
        <p:spPr>
          <a:xfrm>
            <a:off x="6340475" y="1628625"/>
            <a:ext cx="5156200" cy="4896000"/>
          </a:xfrm>
          <a:solidFill>
            <a:schemeClr val="accent6">
              <a:lumMod val="40000"/>
              <a:lumOff val="60000"/>
            </a:schemeClr>
          </a:solidFill>
        </p:spPr>
        <p:txBody>
          <a:bodyPr/>
          <a:lstStyle>
            <a:lvl1pPr marL="228600" marR="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10" name="Textplatzhalter 7">
            <a:extLst>
              <a:ext uri="{FF2B5EF4-FFF2-40B4-BE49-F238E27FC236}">
                <a16:creationId xmlns:a16="http://schemas.microsoft.com/office/drawing/2014/main" id="{935316FE-8476-4572-87B2-B715CCF5833F}"/>
              </a:ext>
            </a:extLst>
          </p:cNvPr>
          <p:cNvSpPr>
            <a:spLocks noGrp="1"/>
          </p:cNvSpPr>
          <p:nvPr>
            <p:ph type="body" sz="quarter" idx="22" hasCustomPrompt="1"/>
          </p:nvPr>
        </p:nvSpPr>
        <p:spPr>
          <a:xfrm rot="5400000">
            <a:off x="9180145" y="3945152"/>
            <a:ext cx="4896003" cy="262943"/>
          </a:xfrm>
        </p:spPr>
        <p:txBody>
          <a:bodyPr lIns="54000" tIns="54000" rIns="54000" bIns="54000">
            <a:spAutoFit/>
          </a:bodyPr>
          <a:lstStyle>
            <a:lvl1pPr marL="0" indent="0" algn="r">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3761654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 Tabelle/Table 1">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9C186D-B875-45B9-9C0A-1830A52B4ADF}"/>
              </a:ext>
            </a:extLst>
          </p:cNvPr>
          <p:cNvSpPr>
            <a:spLocks noGrp="1"/>
          </p:cNvSpPr>
          <p:nvPr>
            <p:ph type="title" hasCustomPrompt="1"/>
          </p:nvPr>
        </p:nvSpPr>
        <p:spPr/>
        <p:txBody>
          <a:bodyPr/>
          <a:lstStyle>
            <a:lvl1pPr>
              <a:defRPr>
                <a:solidFill>
                  <a:schemeClr val="bg1"/>
                </a:solidFill>
              </a:defRPr>
            </a:lvl1pPr>
          </a:lstStyle>
          <a:p>
            <a:r>
              <a:rPr lang="de-DE" dirty="0"/>
              <a:t>Edit </a:t>
            </a:r>
            <a:r>
              <a:rPr lang="de-DE" dirty="0" err="1"/>
              <a:t>master</a:t>
            </a:r>
            <a:r>
              <a:rPr lang="de-DE" dirty="0"/>
              <a:t> title </a:t>
            </a:r>
            <a:r>
              <a:rPr lang="de-DE" dirty="0" err="1"/>
              <a:t>format</a:t>
            </a:r>
            <a:endParaRPr lang="de-DE" dirty="0"/>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dirty="0"/>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sp>
        <p:nvSpPr>
          <p:cNvPr id="5" name="Tabellenplatzhalter 4">
            <a:extLst>
              <a:ext uri="{FF2B5EF4-FFF2-40B4-BE49-F238E27FC236}">
                <a16:creationId xmlns:a16="http://schemas.microsoft.com/office/drawing/2014/main" id="{FA8D24D7-34CD-4ED1-8141-89BC9C1FC26A}"/>
              </a:ext>
            </a:extLst>
          </p:cNvPr>
          <p:cNvSpPr>
            <a:spLocks noGrp="1"/>
          </p:cNvSpPr>
          <p:nvPr>
            <p:ph type="tbl" sz="quarter" idx="11" hasCustomPrompt="1"/>
          </p:nvPr>
        </p:nvSpPr>
        <p:spPr>
          <a:xfrm>
            <a:off x="695325" y="1628776"/>
            <a:ext cx="10801350" cy="4895850"/>
          </a:xfrm>
        </p:spPr>
        <p:txBody>
          <a:bodyPr/>
          <a:lstStyle>
            <a:lvl1pPr>
              <a:defRPr/>
            </a:lvl1pPr>
          </a:lstStyle>
          <a:p>
            <a:r>
              <a:rPr lang="de-DE" dirty="0"/>
              <a:t>Table</a:t>
            </a:r>
          </a:p>
        </p:txBody>
      </p:sp>
      <p:sp>
        <p:nvSpPr>
          <p:cNvPr id="3" name="Fußzeilenplatzhalter 2">
            <a:extLst>
              <a:ext uri="{FF2B5EF4-FFF2-40B4-BE49-F238E27FC236}">
                <a16:creationId xmlns:a16="http://schemas.microsoft.com/office/drawing/2014/main" id="{860E2FA4-B336-450E-D6C0-FA99C883B41E}"/>
              </a:ext>
            </a:extLst>
          </p:cNvPr>
          <p:cNvSpPr>
            <a:spLocks noGrp="1"/>
          </p:cNvSpPr>
          <p:nvPr>
            <p:ph type="ftr" sz="quarter" idx="12"/>
          </p:nvPr>
        </p:nvSpPr>
        <p:spPr/>
        <p:txBody>
          <a:bodyPr/>
          <a:lstStyle>
            <a:lvl1pPr>
              <a:defRPr>
                <a:solidFill>
                  <a:schemeClr val="bg1"/>
                </a:solidFill>
              </a:defRPr>
            </a:lvl1p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4207354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 Mustertabelle/Table Sample 1">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dirty="0"/>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graphicFrame>
        <p:nvGraphicFramePr>
          <p:cNvPr id="7" name="Tabellenplatzhalter 7">
            <a:extLst>
              <a:ext uri="{FF2B5EF4-FFF2-40B4-BE49-F238E27FC236}">
                <a16:creationId xmlns:a16="http://schemas.microsoft.com/office/drawing/2014/main" id="{215C28A5-80CD-4F42-9C77-C690E11449E6}"/>
              </a:ext>
            </a:extLst>
          </p:cNvPr>
          <p:cNvGraphicFramePr>
            <a:graphicFrameLocks/>
          </p:cNvGraphicFramePr>
          <p:nvPr userDrawn="1">
            <p:extLst>
              <p:ext uri="{D42A27DB-BD31-4B8C-83A1-F6EECF244321}">
                <p14:modId xmlns:p14="http://schemas.microsoft.com/office/powerpoint/2010/main" val="1926700702"/>
              </p:ext>
            </p:extLst>
          </p:nvPr>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dirty="0">
                          <a:latin typeface="Arial" panose="020B0604020202020204" pitchFamily="34" charset="0"/>
                          <a:cs typeface="Arial" panose="020B0604020202020204" pitchFamily="34" charset="0"/>
                        </a:rPr>
                        <a:t>Title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Title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dirty="0">
                          <a:latin typeface="Arial" panose="020B0604020202020204" pitchFamily="34" charset="0"/>
                          <a:cs typeface="Arial" panose="020B0604020202020204" pitchFamily="34" charset="0"/>
                        </a:rPr>
                        <a:t>Content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extLst>
                  <a:ext uri="{0D108BD9-81ED-4DB2-BD59-A6C34878D82A}">
                    <a16:rowId xmlns:a16="http://schemas.microsoft.com/office/drawing/2014/main" val="1656140927"/>
                  </a:ext>
                </a:extLst>
              </a:tr>
              <a:tr h="370840">
                <a:tc>
                  <a:txBody>
                    <a:bodyPr/>
                    <a:lstStyle/>
                    <a:p>
                      <a:r>
                        <a:rPr lang="de-DE" dirty="0">
                          <a:latin typeface="Arial" panose="020B0604020202020204" pitchFamily="34" charset="0"/>
                          <a:cs typeface="Arial" panose="020B0604020202020204" pitchFamily="34" charset="0"/>
                        </a:rPr>
                        <a:t>Content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extLst>
                  <a:ext uri="{0D108BD9-81ED-4DB2-BD59-A6C34878D82A}">
                    <a16:rowId xmlns:a16="http://schemas.microsoft.com/office/drawing/2014/main" val="749801091"/>
                  </a:ext>
                </a:extLst>
              </a:tr>
              <a:tr h="370840">
                <a:tc>
                  <a:txBody>
                    <a:bodyPr/>
                    <a:lstStyle/>
                    <a:p>
                      <a:r>
                        <a:rPr lang="de-DE" dirty="0">
                          <a:latin typeface="Arial" panose="020B0604020202020204" pitchFamily="34" charset="0"/>
                          <a:cs typeface="Arial" panose="020B0604020202020204" pitchFamily="34" charset="0"/>
                        </a:rPr>
                        <a:t>Content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extLst>
                  <a:ext uri="{0D108BD9-81ED-4DB2-BD59-A6C34878D82A}">
                    <a16:rowId xmlns:a16="http://schemas.microsoft.com/office/drawing/2014/main" val="879492290"/>
                  </a:ext>
                </a:extLst>
              </a:tr>
              <a:tr h="370840">
                <a:tc>
                  <a:txBody>
                    <a:bodyPr/>
                    <a:lstStyle/>
                    <a:p>
                      <a:r>
                        <a:rPr lang="de-DE" dirty="0">
                          <a:latin typeface="Arial" panose="020B0604020202020204" pitchFamily="34" charset="0"/>
                          <a:cs typeface="Arial" panose="020B0604020202020204" pitchFamily="34" charset="0"/>
                        </a:rPr>
                        <a:t>Content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Content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extLst>
                  <a:ext uri="{0D108BD9-81ED-4DB2-BD59-A6C34878D82A}">
                    <a16:rowId xmlns:a16="http://schemas.microsoft.com/office/drawing/2014/main" val="3394470182"/>
                  </a:ext>
                </a:extLst>
              </a:tr>
              <a:tr h="370840">
                <a:tc>
                  <a:txBody>
                    <a:bodyPr/>
                    <a:lstStyle/>
                    <a:p>
                      <a:r>
                        <a:rPr lang="de-DE" dirty="0">
                          <a:latin typeface="Arial" panose="020B0604020202020204" pitchFamily="34" charset="0"/>
                          <a:cs typeface="Arial" panose="020B0604020202020204" pitchFamily="34" charset="0"/>
                        </a:rPr>
                        <a:t>Content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Content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extLst>
                  <a:ext uri="{0D108BD9-81ED-4DB2-BD59-A6C34878D82A}">
                    <a16:rowId xmlns:a16="http://schemas.microsoft.com/office/drawing/2014/main" val="1197931053"/>
                  </a:ext>
                </a:extLst>
              </a:tr>
            </a:tbl>
          </a:graphicData>
        </a:graphic>
      </p:graphicFrame>
      <p:sp>
        <p:nvSpPr>
          <p:cNvPr id="10" name="Textfeld 9">
            <a:extLst>
              <a:ext uri="{FF2B5EF4-FFF2-40B4-BE49-F238E27FC236}">
                <a16:creationId xmlns:a16="http://schemas.microsoft.com/office/drawing/2014/main" id="{598141AE-B519-4BF8-86A2-54973B0ADDE5}"/>
              </a:ext>
            </a:extLst>
          </p:cNvPr>
          <p:cNvSpPr txBox="1"/>
          <p:nvPr userDrawn="1"/>
        </p:nvSpPr>
        <p:spPr>
          <a:xfrm>
            <a:off x="695325" y="333375"/>
            <a:ext cx="10056092" cy="985286"/>
          </a:xfrm>
          <a:prstGeom prst="rect">
            <a:avLst/>
          </a:prstGeom>
          <a:noFill/>
        </p:spPr>
        <p:txBody>
          <a:bodyPr wrap="square" rtlCol="0" anchor="t">
            <a:noAutofit/>
          </a:bodyPr>
          <a:lstStyle/>
          <a:p>
            <a:pPr>
              <a:lnSpc>
                <a:spcPct val="90000"/>
              </a:lnSpc>
            </a:pPr>
            <a:r>
              <a:rPr lang="de-DE" sz="2800" b="1" dirty="0">
                <a:solidFill>
                  <a:schemeClr val="bg1"/>
                </a:solidFill>
                <a:latin typeface="Arial" panose="020B0604020202020204" pitchFamily="34" charset="0"/>
                <a:cs typeface="Arial" panose="020B0604020202020204" pitchFamily="34" charset="0"/>
              </a:rPr>
              <a:t>Sample </a:t>
            </a:r>
            <a:r>
              <a:rPr lang="de-DE" sz="2800" b="1" dirty="0" err="1">
                <a:solidFill>
                  <a:schemeClr val="bg1"/>
                </a:solidFill>
                <a:latin typeface="Arial" panose="020B0604020202020204" pitchFamily="34" charset="0"/>
                <a:cs typeface="Arial" panose="020B0604020202020204" pitchFamily="34" charset="0"/>
              </a:rPr>
              <a:t>table</a:t>
            </a:r>
            <a:endParaRPr lang="de-DE" sz="2800" b="1" dirty="0">
              <a:solidFill>
                <a:schemeClr val="bg1"/>
              </a:solidFill>
              <a:latin typeface="Arial" panose="020B0604020202020204" pitchFamily="34" charset="0"/>
              <a:cs typeface="Arial" panose="020B0604020202020204" pitchFamily="34" charset="0"/>
            </a:endParaRPr>
          </a:p>
        </p:txBody>
      </p:sp>
      <p:sp>
        <p:nvSpPr>
          <p:cNvPr id="2" name="Fußzeilenplatzhalter 1">
            <a:extLst>
              <a:ext uri="{FF2B5EF4-FFF2-40B4-BE49-F238E27FC236}">
                <a16:creationId xmlns:a16="http://schemas.microsoft.com/office/drawing/2014/main" id="{D75B4983-3911-6B34-D420-98DD812B0D00}"/>
              </a:ext>
            </a:extLst>
          </p:cNvPr>
          <p:cNvSpPr>
            <a:spLocks noGrp="1"/>
          </p:cNvSpPr>
          <p:nvPr>
            <p:ph type="ftr" sz="quarter" idx="11"/>
          </p:nvPr>
        </p:nvSpPr>
        <p:spPr/>
        <p:txBody>
          <a:bodyPr/>
          <a:lstStyle>
            <a:lvl1pPr>
              <a:defRPr>
                <a:solidFill>
                  <a:schemeClr val="bg1"/>
                </a:solidFill>
              </a:defRPr>
            </a:lvl1p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8641664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 Tabelle/Table 2">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14E77E2-5257-225C-6093-789249091B84}"/>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dirty="0"/>
          </a:p>
        </p:txBody>
      </p:sp>
      <p:sp>
        <p:nvSpPr>
          <p:cNvPr id="5" name="Tabellenplatzhalter 4">
            <a:extLst>
              <a:ext uri="{FF2B5EF4-FFF2-40B4-BE49-F238E27FC236}">
                <a16:creationId xmlns:a16="http://schemas.microsoft.com/office/drawing/2014/main" id="{FA8D24D7-34CD-4ED1-8141-89BC9C1FC26A}"/>
              </a:ext>
            </a:extLst>
          </p:cNvPr>
          <p:cNvSpPr>
            <a:spLocks noGrp="1"/>
          </p:cNvSpPr>
          <p:nvPr>
            <p:ph type="tbl" sz="quarter" idx="11" hasCustomPrompt="1"/>
          </p:nvPr>
        </p:nvSpPr>
        <p:spPr>
          <a:xfrm>
            <a:off x="695325" y="1628776"/>
            <a:ext cx="10801350" cy="4895850"/>
          </a:xfrm>
        </p:spPr>
        <p:txBody>
          <a:bodyPr/>
          <a:lstStyle>
            <a:lvl1pPr>
              <a:defRPr/>
            </a:lvl1pPr>
          </a:lstStyle>
          <a:p>
            <a:r>
              <a:rPr lang="de-DE" dirty="0"/>
              <a:t>Table</a:t>
            </a:r>
          </a:p>
        </p:txBody>
      </p:sp>
      <p:sp>
        <p:nvSpPr>
          <p:cNvPr id="7" name="Fußzeilenplatzhalter 3">
            <a:extLst>
              <a:ext uri="{FF2B5EF4-FFF2-40B4-BE49-F238E27FC236}">
                <a16:creationId xmlns:a16="http://schemas.microsoft.com/office/drawing/2014/main" id="{1913AF20-2093-81B8-D3CF-3988C0D0E2D5}"/>
              </a:ext>
            </a:extLst>
          </p:cNvPr>
          <p:cNvSpPr>
            <a:spLocks noGrp="1"/>
          </p:cNvSpPr>
          <p:nvPr>
            <p:ph type="ftr" sz="quarter" idx="12"/>
          </p:nvPr>
        </p:nvSpPr>
        <p:spPr>
          <a:xfrm>
            <a:off x="695325" y="6544945"/>
            <a:ext cx="4114800" cy="257774"/>
          </a:xfrm>
        </p:spPr>
        <p:txBody>
          <a:bodyPr/>
          <a:lstStyle/>
          <a:p>
            <a:r>
              <a:rPr lang="en-US"/>
              <a:t>&gt; 3rd Workshop on International Cooperation &gt; E. Carmona et al.  &gt; 14.11.2024</a:t>
            </a:r>
            <a:endParaRPr lang="de-DE" dirty="0"/>
          </a:p>
        </p:txBody>
      </p:sp>
      <p:sp>
        <p:nvSpPr>
          <p:cNvPr id="10" name="Titel 1">
            <a:extLst>
              <a:ext uri="{FF2B5EF4-FFF2-40B4-BE49-F238E27FC236}">
                <a16:creationId xmlns:a16="http://schemas.microsoft.com/office/drawing/2014/main" id="{4601CA69-20CF-6A99-B9FF-A1A445743AC8}"/>
              </a:ext>
            </a:extLst>
          </p:cNvPr>
          <p:cNvSpPr>
            <a:spLocks noGrp="1"/>
          </p:cNvSpPr>
          <p:nvPr>
            <p:ph type="title" hasCustomPrompt="1"/>
          </p:nvPr>
        </p:nvSpPr>
        <p:spPr>
          <a:xfrm>
            <a:off x="695326" y="333375"/>
            <a:ext cx="10056093" cy="985286"/>
          </a:xfrm>
        </p:spPr>
        <p:txBody>
          <a:bodyPr/>
          <a:lstStyle>
            <a:lvl1pPr>
              <a:defRPr/>
            </a:lvl1pPr>
          </a:lstStyle>
          <a:p>
            <a:r>
              <a:rPr lang="de-DE" dirty="0"/>
              <a:t>Edit </a:t>
            </a:r>
            <a:r>
              <a:rPr lang="de-DE" dirty="0" err="1"/>
              <a:t>master</a:t>
            </a:r>
            <a:r>
              <a:rPr lang="de-DE" dirty="0"/>
              <a:t> title </a:t>
            </a:r>
            <a:r>
              <a:rPr lang="de-DE" dirty="0" err="1"/>
              <a:t>format</a:t>
            </a:r>
            <a:endParaRPr lang="de-DE" dirty="0"/>
          </a:p>
        </p:txBody>
      </p:sp>
      <p:pic>
        <p:nvPicPr>
          <p:cNvPr id="11" name="Grafik 10">
            <a:extLst>
              <a:ext uri="{FF2B5EF4-FFF2-40B4-BE49-F238E27FC236}">
                <a16:creationId xmlns:a16="http://schemas.microsoft.com/office/drawing/2014/main" id="{69AA2D8C-E67C-1DBB-33C4-8FC8AE2C9F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Tree>
    <p:extLst>
      <p:ext uri="{BB962C8B-B14F-4D97-AF65-F5344CB8AC3E}">
        <p14:creationId xmlns:p14="http://schemas.microsoft.com/office/powerpoint/2010/main" val="581741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 Mustertabelle/Table Sample 2">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0B2BD55-0944-2EB8-30AE-4EC0EBD1C778}"/>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4" name="Foliennummernplatzhalter 6">
            <a:extLst>
              <a:ext uri="{FF2B5EF4-FFF2-40B4-BE49-F238E27FC236}">
                <a16:creationId xmlns:a16="http://schemas.microsoft.com/office/drawing/2014/main" id="{8E332830-1B76-0834-BFD4-B0A738EACD77}"/>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5" name="Grafik 4">
            <a:extLst>
              <a:ext uri="{FF2B5EF4-FFF2-40B4-BE49-F238E27FC236}">
                <a16:creationId xmlns:a16="http://schemas.microsoft.com/office/drawing/2014/main" id="{31392DD0-9A3C-88DC-7FA4-612131847E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1" name="Fußzeilenplatzhalter 3">
            <a:extLst>
              <a:ext uri="{FF2B5EF4-FFF2-40B4-BE49-F238E27FC236}">
                <a16:creationId xmlns:a16="http://schemas.microsoft.com/office/drawing/2014/main" id="{8A8560D2-D042-38FC-1DF9-D80448615895}"/>
              </a:ext>
            </a:extLst>
          </p:cNvPr>
          <p:cNvSpPr>
            <a:spLocks noGrp="1"/>
          </p:cNvSpPr>
          <p:nvPr>
            <p:ph type="ftr" sz="quarter" idx="17"/>
          </p:nvPr>
        </p:nvSpPr>
        <p:spPr>
          <a:xfrm>
            <a:off x="695325" y="6544945"/>
            <a:ext cx="4114800" cy="257774"/>
          </a:xfrm>
        </p:spPr>
        <p:txBody>
          <a:bodyPr/>
          <a:lstStyle/>
          <a:p>
            <a:r>
              <a:rPr lang="en-US"/>
              <a:t>&gt; 3rd Workshop on International Cooperation &gt; E. Carmona et al.  &gt; 14.11.2024</a:t>
            </a:r>
            <a:endParaRPr lang="de-DE" dirty="0"/>
          </a:p>
        </p:txBody>
      </p:sp>
      <p:sp>
        <p:nvSpPr>
          <p:cNvPr id="12" name="Titel 4">
            <a:extLst>
              <a:ext uri="{FF2B5EF4-FFF2-40B4-BE49-F238E27FC236}">
                <a16:creationId xmlns:a16="http://schemas.microsoft.com/office/drawing/2014/main" id="{14023C8A-8B07-0D4C-F346-2C1B9789CCC8}"/>
              </a:ext>
            </a:extLst>
          </p:cNvPr>
          <p:cNvSpPr>
            <a:spLocks noGrp="1"/>
          </p:cNvSpPr>
          <p:nvPr>
            <p:ph type="title"/>
          </p:nvPr>
        </p:nvSpPr>
        <p:spPr>
          <a:xfrm>
            <a:off x="695326" y="333375"/>
            <a:ext cx="10056093" cy="985286"/>
          </a:xfrm>
        </p:spPr>
        <p:txBody>
          <a:bodyPr/>
          <a:lstStyle/>
          <a:p>
            <a:r>
              <a:rPr lang="en-US"/>
              <a:t>Click to edit Master title style</a:t>
            </a:r>
            <a:endParaRPr lang="de-DE" dirty="0"/>
          </a:p>
        </p:txBody>
      </p:sp>
      <p:graphicFrame>
        <p:nvGraphicFramePr>
          <p:cNvPr id="13" name="Tabellenplatzhalter 7">
            <a:extLst>
              <a:ext uri="{FF2B5EF4-FFF2-40B4-BE49-F238E27FC236}">
                <a16:creationId xmlns:a16="http://schemas.microsoft.com/office/drawing/2014/main" id="{C345DDFB-6457-0140-C751-BBDEB3109C3B}"/>
              </a:ext>
            </a:extLst>
          </p:cNvPr>
          <p:cNvGraphicFramePr>
            <a:graphicFrameLocks/>
          </p:cNvGraphicFramePr>
          <p:nvPr userDrawn="1">
            <p:extLst>
              <p:ext uri="{D42A27DB-BD31-4B8C-83A1-F6EECF244321}">
                <p14:modId xmlns:p14="http://schemas.microsoft.com/office/powerpoint/2010/main" val="4088028885"/>
              </p:ext>
            </p:extLst>
          </p:nvPr>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dirty="0">
                          <a:solidFill>
                            <a:srgbClr val="EFCA0A"/>
                          </a:solidFill>
                          <a:latin typeface="Arial" panose="020B0604020202020204" pitchFamily="34" charset="0"/>
                          <a:cs typeface="Arial" panose="020B0604020202020204" pitchFamily="34" charset="0"/>
                        </a:rPr>
                        <a:t>Title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rgbClr val="EFCA0A"/>
                          </a:solidFill>
                          <a:latin typeface="Arial" panose="020B0604020202020204" pitchFamily="34" charset="0"/>
                          <a:cs typeface="Arial" panose="020B0604020202020204" pitchFamily="34" charset="0"/>
                        </a:rPr>
                        <a:t>Title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rgbClr val="EFCA0A"/>
                          </a:solidFill>
                          <a:latin typeface="Arial" panose="020B0604020202020204" pitchFamily="34" charset="0"/>
                          <a:cs typeface="Arial" panose="020B0604020202020204" pitchFamily="34" charset="0"/>
                        </a:rPr>
                        <a:t>Title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rgbClr val="EFCA0A"/>
                          </a:solidFill>
                          <a:latin typeface="Arial" panose="020B0604020202020204" pitchFamily="34" charset="0"/>
                          <a:cs typeface="Arial" panose="020B0604020202020204" pitchFamily="34" charset="0"/>
                        </a:rPr>
                        <a:t>Title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solidFill>
                            <a:srgbClr val="EFCA0A"/>
                          </a:solidFill>
                          <a:latin typeface="Arial" panose="020B0604020202020204" pitchFamily="34" charset="0"/>
                          <a:cs typeface="Arial" panose="020B0604020202020204" pitchFamily="34" charset="0"/>
                        </a:rPr>
                        <a:t>Title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dirty="0">
                          <a:latin typeface="Arial" panose="020B0604020202020204" pitchFamily="34" charset="0"/>
                          <a:cs typeface="Arial" panose="020B0604020202020204" pitchFamily="34" charset="0"/>
                        </a:rPr>
                        <a:t>Content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DC50">
                        <a:alpha val="25098"/>
                      </a:srgbClr>
                    </a:solidFill>
                  </a:tcPr>
                </a:tc>
                <a:tc>
                  <a:txBody>
                    <a:bodyPr/>
                    <a:lstStyle/>
                    <a:p>
                      <a:r>
                        <a:rPr lang="de-DE" dirty="0">
                          <a:latin typeface="Arial" panose="020B0604020202020204" pitchFamily="34" charset="0"/>
                          <a:cs typeface="Arial" panose="020B0604020202020204" pitchFamily="34" charset="0"/>
                        </a:rPr>
                        <a:t>Content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DC50">
                        <a:alpha val="25098"/>
                      </a:srgbClr>
                    </a:solidFill>
                  </a:tcPr>
                </a:tc>
                <a:tc>
                  <a:txBody>
                    <a:bodyPr/>
                    <a:lstStyle/>
                    <a:p>
                      <a:r>
                        <a:rPr lang="de-DE" dirty="0">
                          <a:latin typeface="Arial" panose="020B0604020202020204" pitchFamily="34" charset="0"/>
                          <a:cs typeface="Arial" panose="020B0604020202020204" pitchFamily="34" charset="0"/>
                        </a:rPr>
                        <a:t>Content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DC50">
                        <a:alpha val="25098"/>
                      </a:srgbClr>
                    </a:solidFill>
                  </a:tcPr>
                </a:tc>
                <a:tc>
                  <a:txBody>
                    <a:bodyPr/>
                    <a:lstStyle/>
                    <a:p>
                      <a:r>
                        <a:rPr lang="de-DE" dirty="0">
                          <a:latin typeface="Arial" panose="020B0604020202020204" pitchFamily="34" charset="0"/>
                          <a:cs typeface="Arial" panose="020B0604020202020204" pitchFamily="34" charset="0"/>
                        </a:rPr>
                        <a:t>Content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DC50">
                        <a:alpha val="25098"/>
                      </a:srgbClr>
                    </a:solidFill>
                  </a:tcPr>
                </a:tc>
                <a:tc>
                  <a:txBody>
                    <a:bodyPr/>
                    <a:lstStyle/>
                    <a:p>
                      <a:r>
                        <a:rPr lang="de-DE" dirty="0">
                          <a:latin typeface="Arial" panose="020B0604020202020204" pitchFamily="34" charset="0"/>
                          <a:cs typeface="Arial" panose="020B0604020202020204" pitchFamily="34" charset="0"/>
                        </a:rPr>
                        <a:t>Content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DC50">
                        <a:alpha val="25098"/>
                      </a:srgbClr>
                    </a:solidFill>
                  </a:tcPr>
                </a:tc>
                <a:extLst>
                  <a:ext uri="{0D108BD9-81ED-4DB2-BD59-A6C34878D82A}">
                    <a16:rowId xmlns:a16="http://schemas.microsoft.com/office/drawing/2014/main" val="1656140927"/>
                  </a:ext>
                </a:extLst>
              </a:tr>
              <a:tr h="370840">
                <a:tc>
                  <a:txBody>
                    <a:bodyPr/>
                    <a:lstStyle/>
                    <a:p>
                      <a:r>
                        <a:rPr lang="de-DE" dirty="0">
                          <a:latin typeface="Arial" panose="020B0604020202020204" pitchFamily="34" charset="0"/>
                          <a:cs typeface="Arial" panose="020B0604020202020204" pitchFamily="34" charset="0"/>
                        </a:rPr>
                        <a:t>Content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4CE">
                        <a:alpha val="25098"/>
                      </a:srgbClr>
                    </a:solidFill>
                  </a:tcPr>
                </a:tc>
                <a:tc>
                  <a:txBody>
                    <a:bodyPr/>
                    <a:lstStyle/>
                    <a:p>
                      <a:r>
                        <a:rPr lang="de-DE" dirty="0">
                          <a:latin typeface="Arial" panose="020B0604020202020204" pitchFamily="34" charset="0"/>
                          <a:cs typeface="Arial" panose="020B0604020202020204" pitchFamily="34" charset="0"/>
                        </a:rPr>
                        <a:t>Content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4CE">
                        <a:alpha val="25098"/>
                      </a:srgbClr>
                    </a:solidFill>
                  </a:tcPr>
                </a:tc>
                <a:tc>
                  <a:txBody>
                    <a:bodyPr/>
                    <a:lstStyle/>
                    <a:p>
                      <a:r>
                        <a:rPr lang="de-DE" dirty="0">
                          <a:latin typeface="Arial" panose="020B0604020202020204" pitchFamily="34" charset="0"/>
                          <a:cs typeface="Arial" panose="020B0604020202020204" pitchFamily="34" charset="0"/>
                        </a:rPr>
                        <a:t>Content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4CE">
                        <a:alpha val="25098"/>
                      </a:srgbClr>
                    </a:solidFill>
                  </a:tcPr>
                </a:tc>
                <a:tc>
                  <a:txBody>
                    <a:bodyPr/>
                    <a:lstStyle/>
                    <a:p>
                      <a:r>
                        <a:rPr lang="de-DE" dirty="0">
                          <a:latin typeface="Arial" panose="020B0604020202020204" pitchFamily="34" charset="0"/>
                          <a:cs typeface="Arial" panose="020B0604020202020204" pitchFamily="34" charset="0"/>
                        </a:rPr>
                        <a:t>Content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4CE">
                        <a:alpha val="25098"/>
                      </a:srgbClr>
                    </a:solidFill>
                  </a:tcPr>
                </a:tc>
                <a:tc>
                  <a:txBody>
                    <a:bodyPr/>
                    <a:lstStyle/>
                    <a:p>
                      <a:r>
                        <a:rPr lang="de-DE" dirty="0">
                          <a:latin typeface="Arial" panose="020B0604020202020204" pitchFamily="34" charset="0"/>
                          <a:cs typeface="Arial" panose="020B0604020202020204" pitchFamily="34" charset="0"/>
                        </a:rPr>
                        <a:t>Content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4CE">
                        <a:alpha val="25098"/>
                      </a:srgbClr>
                    </a:solidFill>
                  </a:tcPr>
                </a:tc>
                <a:extLst>
                  <a:ext uri="{0D108BD9-81ED-4DB2-BD59-A6C34878D82A}">
                    <a16:rowId xmlns:a16="http://schemas.microsoft.com/office/drawing/2014/main" val="749801091"/>
                  </a:ext>
                </a:extLst>
              </a:tr>
              <a:tr h="370840">
                <a:tc>
                  <a:txBody>
                    <a:bodyPr/>
                    <a:lstStyle/>
                    <a:p>
                      <a:r>
                        <a:rPr lang="de-DE" dirty="0">
                          <a:latin typeface="Arial" panose="020B0604020202020204" pitchFamily="34" charset="0"/>
                          <a:cs typeface="Arial" panose="020B0604020202020204" pitchFamily="34" charset="0"/>
                        </a:rPr>
                        <a:t>Content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extLst>
                  <a:ext uri="{0D108BD9-81ED-4DB2-BD59-A6C34878D82A}">
                    <a16:rowId xmlns:a16="http://schemas.microsoft.com/office/drawing/2014/main" val="879492290"/>
                  </a:ext>
                </a:extLst>
              </a:tr>
              <a:tr h="370840">
                <a:tc>
                  <a:txBody>
                    <a:bodyPr/>
                    <a:lstStyle/>
                    <a:p>
                      <a:r>
                        <a:rPr lang="de-DE" dirty="0">
                          <a:latin typeface="Arial" panose="020B0604020202020204" pitchFamily="34" charset="0"/>
                          <a:cs typeface="Arial" panose="020B0604020202020204" pitchFamily="34" charset="0"/>
                        </a:rPr>
                        <a:t>Content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CF3"/>
                    </a:solidFill>
                  </a:tcPr>
                </a:tc>
                <a:tc>
                  <a:txBody>
                    <a:bodyPr/>
                    <a:lstStyle/>
                    <a:p>
                      <a:r>
                        <a:rPr lang="de-DE" dirty="0">
                          <a:latin typeface="Arial" panose="020B0604020202020204" pitchFamily="34" charset="0"/>
                          <a:cs typeface="Arial" panose="020B0604020202020204" pitchFamily="34" charset="0"/>
                        </a:rPr>
                        <a:t>Content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CF3"/>
                    </a:solidFill>
                  </a:tcPr>
                </a:tc>
                <a:tc>
                  <a:txBody>
                    <a:bodyPr/>
                    <a:lstStyle/>
                    <a:p>
                      <a:r>
                        <a:rPr lang="de-DE" dirty="0">
                          <a:latin typeface="Arial" panose="020B0604020202020204" pitchFamily="34" charset="0"/>
                          <a:cs typeface="Arial" panose="020B0604020202020204" pitchFamily="34" charset="0"/>
                        </a:rPr>
                        <a:t>Content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CF3"/>
                    </a:solidFill>
                  </a:tcPr>
                </a:tc>
                <a:tc>
                  <a:txBody>
                    <a:bodyPr/>
                    <a:lstStyle/>
                    <a:p>
                      <a:r>
                        <a:rPr lang="de-DE" dirty="0">
                          <a:latin typeface="Arial" panose="020B0604020202020204" pitchFamily="34" charset="0"/>
                          <a:cs typeface="Arial" panose="020B0604020202020204" pitchFamily="34" charset="0"/>
                        </a:rPr>
                        <a:t>Content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CF3"/>
                    </a:solidFill>
                  </a:tcPr>
                </a:tc>
                <a:tc>
                  <a:txBody>
                    <a:bodyPr/>
                    <a:lstStyle/>
                    <a:p>
                      <a:r>
                        <a:rPr lang="de-DE" dirty="0">
                          <a:latin typeface="Arial" panose="020B0604020202020204" pitchFamily="34" charset="0"/>
                          <a:cs typeface="Arial" panose="020B0604020202020204" pitchFamily="34" charset="0"/>
                        </a:rPr>
                        <a:t>Content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CF3"/>
                    </a:solidFill>
                  </a:tcPr>
                </a:tc>
                <a:extLst>
                  <a:ext uri="{0D108BD9-81ED-4DB2-BD59-A6C34878D82A}">
                    <a16:rowId xmlns:a16="http://schemas.microsoft.com/office/drawing/2014/main" val="3394470182"/>
                  </a:ext>
                </a:extLst>
              </a:tr>
              <a:tr h="370840">
                <a:tc>
                  <a:txBody>
                    <a:bodyPr/>
                    <a:lstStyle/>
                    <a:p>
                      <a:r>
                        <a:rPr lang="de-DE" dirty="0">
                          <a:latin typeface="Arial" panose="020B0604020202020204" pitchFamily="34" charset="0"/>
                          <a:cs typeface="Arial" panose="020B0604020202020204" pitchFamily="34" charset="0"/>
                        </a:rPr>
                        <a:t>Content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tc>
                  <a:txBody>
                    <a:bodyPr/>
                    <a:lstStyle/>
                    <a:p>
                      <a:r>
                        <a:rPr lang="de-DE" dirty="0">
                          <a:latin typeface="Arial" panose="020B0604020202020204" pitchFamily="34" charset="0"/>
                          <a:cs typeface="Arial" panose="020B0604020202020204" pitchFamily="34" charset="0"/>
                        </a:rPr>
                        <a:t>Content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F6D3"/>
                    </a:solidFill>
                  </a:tcPr>
                </a:tc>
                <a:extLst>
                  <a:ext uri="{0D108BD9-81ED-4DB2-BD59-A6C34878D82A}">
                    <a16:rowId xmlns:a16="http://schemas.microsoft.com/office/drawing/2014/main" val="1197931053"/>
                  </a:ext>
                </a:extLst>
              </a:tr>
            </a:tbl>
          </a:graphicData>
        </a:graphic>
      </p:graphicFrame>
    </p:spTree>
    <p:extLst>
      <p:ext uri="{BB962C8B-B14F-4D97-AF65-F5344CB8AC3E}">
        <p14:creationId xmlns:p14="http://schemas.microsoft.com/office/powerpoint/2010/main" val="1454725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ollbild/Fullscreen Image">
    <p:bg>
      <p:bgPr>
        <a:solidFill>
          <a:schemeClr val="bg1"/>
        </a:solidFill>
        <a:effectLst/>
      </p:bgPr>
    </p:bg>
    <p:spTree>
      <p:nvGrpSpPr>
        <p:cNvPr id="1" name=""/>
        <p:cNvGrpSpPr/>
        <p:nvPr/>
      </p:nvGrpSpPr>
      <p:grpSpPr>
        <a:xfrm>
          <a:off x="0" y="0"/>
          <a:ext cx="0" cy="0"/>
          <a:chOff x="0" y="0"/>
          <a:chExt cx="0" cy="0"/>
        </a:xfrm>
      </p:grpSpPr>
      <p:sp>
        <p:nvSpPr>
          <p:cNvPr id="4" name="Bildplatzhalter 2">
            <a:extLst>
              <a:ext uri="{FF2B5EF4-FFF2-40B4-BE49-F238E27FC236}">
                <a16:creationId xmlns:a16="http://schemas.microsoft.com/office/drawing/2014/main" id="{C2226DF2-778A-4612-9F78-6765D18406C1}"/>
              </a:ext>
            </a:extLst>
          </p:cNvPr>
          <p:cNvSpPr>
            <a:spLocks noGrp="1"/>
          </p:cNvSpPr>
          <p:nvPr>
            <p:ph type="pic" sz="quarter" idx="11" hasCustomPrompt="1"/>
          </p:nvPr>
        </p:nvSpPr>
        <p:spPr>
          <a:xfrm>
            <a:off x="-1" y="0"/>
            <a:ext cx="12192001" cy="6858000"/>
          </a:xfrm>
          <a:solidFill>
            <a:schemeClr val="accent6">
              <a:lumMod val="40000"/>
              <a:lumOff val="60000"/>
            </a:schemeClr>
          </a:solidFill>
        </p:spPr>
        <p:txBody>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err="1"/>
              <a:t>Replace</a:t>
            </a:r>
            <a:r>
              <a:rPr lang="de-DE" dirty="0"/>
              <a:t> </a:t>
            </a:r>
            <a:r>
              <a:rPr lang="de-DE" dirty="0" err="1"/>
              <a:t>placeholder</a:t>
            </a:r>
            <a:endParaRPr lang="de-DE" dirty="0"/>
          </a:p>
        </p:txBody>
      </p:sp>
      <p:sp>
        <p:nvSpPr>
          <p:cNvPr id="5" name="Textplatzhalter 9">
            <a:extLst>
              <a:ext uri="{FF2B5EF4-FFF2-40B4-BE49-F238E27FC236}">
                <a16:creationId xmlns:a16="http://schemas.microsoft.com/office/drawing/2014/main" id="{87F97911-DA70-4C70-822A-1814FBD79CB6}"/>
              </a:ext>
            </a:extLst>
          </p:cNvPr>
          <p:cNvSpPr>
            <a:spLocks noGrp="1"/>
          </p:cNvSpPr>
          <p:nvPr>
            <p:ph type="body" sz="quarter" idx="13"/>
          </p:nvPr>
        </p:nvSpPr>
        <p:spPr>
          <a:xfrm>
            <a:off x="10983600" y="302400"/>
            <a:ext cx="943200" cy="781200"/>
          </a:xfrm>
          <a:blipFill>
            <a:blip r:embed="rId2"/>
            <a:stretch>
              <a:fillRect/>
            </a:stretch>
          </a:blipFill>
        </p:spPr>
        <p:txBody>
          <a:bodyPr>
            <a:normAutofit/>
          </a:bodyPr>
          <a:lstStyle>
            <a:lvl1pPr>
              <a:defRPr sz="100">
                <a:solidFill>
                  <a:schemeClr val="tx1">
                    <a:alpha val="0"/>
                  </a:schemeClr>
                </a:solidFill>
              </a:defRPr>
            </a:lvl1pPr>
          </a:lstStyle>
          <a:p>
            <a:pPr lvl="0"/>
            <a:r>
              <a:rPr lang="en-US"/>
              <a:t>Edit Master text styles</a:t>
            </a:r>
          </a:p>
        </p:txBody>
      </p:sp>
      <p:sp>
        <p:nvSpPr>
          <p:cNvPr id="6" name="Foliennummernplatzhalter 5">
            <a:extLst>
              <a:ext uri="{FF2B5EF4-FFF2-40B4-BE49-F238E27FC236}">
                <a16:creationId xmlns:a16="http://schemas.microsoft.com/office/drawing/2014/main" id="{C37EBD16-097C-4A05-9018-8E3005584EB2}"/>
              </a:ext>
            </a:extLst>
          </p:cNvPr>
          <p:cNvSpPr>
            <a:spLocks noGrp="1"/>
          </p:cNvSpPr>
          <p:nvPr>
            <p:ph type="sldNum" sz="quarter" idx="4"/>
          </p:nvPr>
        </p:nvSpPr>
        <p:spPr>
          <a:xfrm>
            <a:off x="0" y="5342399"/>
            <a:ext cx="288000" cy="1440000"/>
          </a:xfrm>
          <a:prstGeom prst="rect">
            <a:avLst/>
          </a:prstGeom>
        </p:spPr>
        <p:txBody>
          <a:bodyPr vert="horz" wrap="none" lIns="36000" tIns="90000" rIns="36000" bIns="90000" rtlCol="0" anchor="b">
            <a:normAutofit/>
          </a:bodyPr>
          <a:lstStyle>
            <a:lvl1pPr algn="ctr">
              <a:defRPr sz="1200">
                <a:solidFill>
                  <a:schemeClr val="bg1"/>
                </a:solidFill>
                <a:latin typeface="Arial" panose="020B0604020202020204" pitchFamily="34" charset="0"/>
                <a:cs typeface="Arial" panose="020B0604020202020204" pitchFamily="34" charset="0"/>
              </a:defRPr>
            </a:lvl1pPr>
          </a:lstStyle>
          <a:p>
            <a:fld id="{30ADABB7-F9A6-4A4D-9415-296AC5E687F8}" type="slidenum">
              <a:rPr lang="de-DE" smtClean="0"/>
              <a:pPr/>
              <a:t>‹#›</a:t>
            </a:fld>
            <a:endParaRPr lang="de-DE" dirty="0"/>
          </a:p>
        </p:txBody>
      </p:sp>
      <p:sp>
        <p:nvSpPr>
          <p:cNvPr id="2" name="Fußzeilenplatzhalter 1">
            <a:extLst>
              <a:ext uri="{FF2B5EF4-FFF2-40B4-BE49-F238E27FC236}">
                <a16:creationId xmlns:a16="http://schemas.microsoft.com/office/drawing/2014/main" id="{FD7813AC-780E-0FEE-8DD2-961C8464CAC9}"/>
              </a:ext>
            </a:extLst>
          </p:cNvPr>
          <p:cNvSpPr>
            <a:spLocks noGrp="1"/>
          </p:cNvSpPr>
          <p:nvPr>
            <p:ph type="ftr" sz="quarter" idx="14"/>
          </p:nvPr>
        </p:nvSpPr>
        <p:spPr/>
        <p:txBody>
          <a:bodyPr/>
          <a:lstStyle/>
          <a:p>
            <a:r>
              <a:rPr lang="en-US"/>
              <a:t>&gt; 3rd Workshop on International Cooperation &gt; E. Carmona et al.  &gt; 14.11.2024</a:t>
            </a:r>
            <a:endParaRPr lang="de-DE" dirty="0"/>
          </a:p>
        </p:txBody>
      </p:sp>
      <p:sp>
        <p:nvSpPr>
          <p:cNvPr id="7" name="Textplatzhalter 7">
            <a:extLst>
              <a:ext uri="{FF2B5EF4-FFF2-40B4-BE49-F238E27FC236}">
                <a16:creationId xmlns:a16="http://schemas.microsoft.com/office/drawing/2014/main" id="{8395D497-4BD0-4044-AB65-1F72BFD0F1B4}"/>
              </a:ext>
            </a:extLst>
          </p:cNvPr>
          <p:cNvSpPr>
            <a:spLocks noGrp="1"/>
          </p:cNvSpPr>
          <p:nvPr>
            <p:ph type="body" sz="quarter" idx="22" hasCustomPrompt="1"/>
          </p:nvPr>
        </p:nvSpPr>
        <p:spPr>
          <a:xfrm rot="5400000">
            <a:off x="9347327" y="3965472"/>
            <a:ext cx="4896003" cy="262943"/>
          </a:xfrm>
        </p:spPr>
        <p:txBody>
          <a:bodyPr lIns="54000" tIns="54000" rIns="54000" bIns="54000">
            <a:spAutoFit/>
          </a:bodyPr>
          <a:lstStyle>
            <a:lvl1pPr marL="0" indent="0" algn="r">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1162057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5" name="Titel 4"/>
          <p:cNvSpPr>
            <a:spLocks noGrp="1"/>
          </p:cNvSpPr>
          <p:nvPr>
            <p:ph type="title" hasCustomPrompt="1"/>
          </p:nvPr>
        </p:nvSpPr>
        <p:spPr>
          <a:xfrm>
            <a:off x="485873" y="561470"/>
            <a:ext cx="11218279" cy="669445"/>
          </a:xfrm>
        </p:spPr>
        <p:txBody>
          <a:bodyPr/>
          <a:lstStyle/>
          <a:p>
            <a:r>
              <a:rPr lang="en-GB" noProof="0" dirty="0"/>
              <a:t>Click here to insert chart title</a:t>
            </a:r>
            <a:endParaRPr lang="en-GB" dirty="0"/>
          </a:p>
        </p:txBody>
      </p:sp>
      <p:sp>
        <p:nvSpPr>
          <p:cNvPr id="11" name="Textplatzhalter 10"/>
          <p:cNvSpPr>
            <a:spLocks noGrp="1"/>
          </p:cNvSpPr>
          <p:nvPr>
            <p:ph type="body" sz="quarter" idx="12" hasCustomPrompt="1"/>
          </p:nvPr>
        </p:nvSpPr>
        <p:spPr>
          <a:xfrm>
            <a:off x="485873" y="1230915"/>
            <a:ext cx="11218279" cy="4628528"/>
          </a:xfrm>
        </p:spPr>
        <p:txBody>
          <a:bodyPr/>
          <a:lstStyle/>
          <a:p>
            <a:pPr lvl="0"/>
            <a:r>
              <a:rPr lang="en-GB" noProof="0" dirty="0"/>
              <a:t>Click here to insert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Fußzeilenplatzhalter 3"/>
          <p:cNvSpPr>
            <a:spLocks noGrp="1"/>
          </p:cNvSpPr>
          <p:nvPr>
            <p:ph type="ftr" sz="quarter" idx="13"/>
          </p:nvPr>
        </p:nvSpPr>
        <p:spPr/>
        <p:txBody>
          <a:bodyPr/>
          <a:lstStyle/>
          <a:p>
            <a:pPr>
              <a:defRPr/>
            </a:pPr>
            <a:r>
              <a:rPr lang="en-US" noProof="0"/>
              <a:t>&gt; 3rd Workshop on International Cooperation &gt; E. Carmona et al.  &gt; 14.11.2024</a:t>
            </a:r>
            <a:endParaRPr lang="en-GB" noProof="0" dirty="0"/>
          </a:p>
        </p:txBody>
      </p:sp>
      <p:sp>
        <p:nvSpPr>
          <p:cNvPr id="6" name="Foliennummernplatzhalter 5"/>
          <p:cNvSpPr>
            <a:spLocks noGrp="1"/>
          </p:cNvSpPr>
          <p:nvPr>
            <p:ph type="sldNum" sz="quarter" idx="14"/>
          </p:nvPr>
        </p:nvSpPr>
        <p:spPr>
          <a:xfrm>
            <a:off x="0" y="5342399"/>
            <a:ext cx="288000" cy="1440000"/>
          </a:xfrm>
          <a:prstGeom prst="rect">
            <a:avLst/>
          </a:prstGeom>
        </p:spPr>
        <p:txBody>
          <a:bodyPr/>
          <a:lstStyle/>
          <a:p>
            <a:pPr>
              <a:defRPr/>
            </a:pPr>
            <a:r>
              <a:rPr lang="en-GB" noProof="0" dirty="0"/>
              <a:t> </a:t>
            </a:r>
            <a:fld id="{A5AC3FBE-A647-41C9-A8C3-4435ED4FC895}" type="slidenum">
              <a:rPr lang="en-GB" noProof="0" smtClean="0"/>
              <a:pPr>
                <a:defRPr/>
              </a:pPr>
              <a:t>‹#›</a:t>
            </a:fld>
            <a:endParaRPr lang="en-GB" noProof="0" dirty="0"/>
          </a:p>
        </p:txBody>
      </p:sp>
    </p:spTree>
    <p:extLst>
      <p:ext uri="{BB962C8B-B14F-4D97-AF65-F5344CB8AC3E}">
        <p14:creationId xmlns:p14="http://schemas.microsoft.com/office/powerpoint/2010/main" val="353802576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Inhalt/Content 2">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2095625"/>
            <a:ext cx="10801349" cy="4428999"/>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hasCustomPrompt="1"/>
          </p:nvPr>
        </p:nvSpPr>
        <p:spPr>
          <a:xfrm>
            <a:off x="695325" y="1487788"/>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4" name="Fußzeilenplatzhalter 3">
            <a:extLst>
              <a:ext uri="{FF2B5EF4-FFF2-40B4-BE49-F238E27FC236}">
                <a16:creationId xmlns:a16="http://schemas.microsoft.com/office/drawing/2014/main" id="{84E99B02-7125-B0DB-A965-82CB442B297A}"/>
              </a:ext>
            </a:extLst>
          </p:cNvPr>
          <p:cNvSpPr>
            <a:spLocks noGrp="1"/>
          </p:cNvSpPr>
          <p:nvPr>
            <p:ph type="ftr" sz="quarter" idx="18"/>
          </p:nvPr>
        </p:nvSpPr>
        <p:spPr/>
        <p:txBody>
          <a:body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1051694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Inhalt/Content 3">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2095625"/>
            <a:ext cx="5400675" cy="1850733"/>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hasCustomPrompt="1"/>
          </p:nvPr>
        </p:nvSpPr>
        <p:spPr>
          <a:xfrm>
            <a:off x="695325" y="1487788"/>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11" name="Inhaltsplatzhalter 2">
            <a:extLst>
              <a:ext uri="{FF2B5EF4-FFF2-40B4-BE49-F238E27FC236}">
                <a16:creationId xmlns:a16="http://schemas.microsoft.com/office/drawing/2014/main" id="{71A67A15-EB3D-B357-6153-033E99D34267}"/>
              </a:ext>
            </a:extLst>
          </p:cNvPr>
          <p:cNvSpPr>
            <a:spLocks noGrp="1"/>
          </p:cNvSpPr>
          <p:nvPr>
            <p:ph idx="18" hasCustomPrompt="1"/>
          </p:nvPr>
        </p:nvSpPr>
        <p:spPr>
          <a:xfrm>
            <a:off x="695325" y="4673892"/>
            <a:ext cx="5400675" cy="1850733"/>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2" name="Textplatzhalter 23">
            <a:extLst>
              <a:ext uri="{FF2B5EF4-FFF2-40B4-BE49-F238E27FC236}">
                <a16:creationId xmlns:a16="http://schemas.microsoft.com/office/drawing/2014/main" id="{7951DB75-C581-BF8A-0FC7-DF33D2FBE043}"/>
              </a:ext>
            </a:extLst>
          </p:cNvPr>
          <p:cNvSpPr>
            <a:spLocks noGrp="1"/>
          </p:cNvSpPr>
          <p:nvPr>
            <p:ph type="body" sz="quarter" idx="19" hasCustomPrompt="1"/>
          </p:nvPr>
        </p:nvSpPr>
        <p:spPr>
          <a:xfrm>
            <a:off x="695325" y="4066055"/>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sp>
        <p:nvSpPr>
          <p:cNvPr id="5" name="Bildplatzhalter 4">
            <a:extLst>
              <a:ext uri="{FF2B5EF4-FFF2-40B4-BE49-F238E27FC236}">
                <a16:creationId xmlns:a16="http://schemas.microsoft.com/office/drawing/2014/main" id="{12C0EA8B-EF64-0432-2FB0-872635D2E4FA}"/>
              </a:ext>
            </a:extLst>
          </p:cNvPr>
          <p:cNvSpPr>
            <a:spLocks noGrp="1"/>
          </p:cNvSpPr>
          <p:nvPr>
            <p:ph type="pic" sz="quarter" idx="20" hasCustomPrompt="1"/>
          </p:nvPr>
        </p:nvSpPr>
        <p:spPr>
          <a:xfrm>
            <a:off x="6340475" y="1487789"/>
            <a:ext cx="5156200" cy="4773894"/>
          </a:xfrm>
          <a:solidFill>
            <a:schemeClr val="accent6">
              <a:lumMod val="40000"/>
              <a:lumOff val="60000"/>
            </a:schemeClr>
          </a:solidFill>
        </p:spPr>
        <p:txBody>
          <a:bodyPr/>
          <a:lstStyle>
            <a:lvl1pPr>
              <a:defRPr>
                <a:solidFill>
                  <a:srgbClr val="D9117E"/>
                </a:solidFill>
              </a:defRPr>
            </a:lvl1pPr>
          </a:lstStyle>
          <a:p>
            <a:r>
              <a:rPr lang="de-DE" dirty="0" err="1"/>
              <a:t>Replace</a:t>
            </a:r>
            <a:r>
              <a:rPr lang="de-DE" dirty="0"/>
              <a:t> </a:t>
            </a:r>
            <a:r>
              <a:rPr lang="de-DE" dirty="0" err="1"/>
              <a:t>placeholder</a:t>
            </a:r>
            <a:endParaRPr lang="de-DE" dirty="0"/>
          </a:p>
        </p:txBody>
      </p:sp>
      <p:sp>
        <p:nvSpPr>
          <p:cNvPr id="4" name="Fußzeilenplatzhalter 3">
            <a:extLst>
              <a:ext uri="{FF2B5EF4-FFF2-40B4-BE49-F238E27FC236}">
                <a16:creationId xmlns:a16="http://schemas.microsoft.com/office/drawing/2014/main" id="{1EBECCF2-24E5-51A8-E7D9-E053B81C2C01}"/>
              </a:ext>
            </a:extLst>
          </p:cNvPr>
          <p:cNvSpPr>
            <a:spLocks noGrp="1"/>
          </p:cNvSpPr>
          <p:nvPr>
            <p:ph type="ftr" sz="quarter" idx="21"/>
          </p:nvPr>
        </p:nvSpPr>
        <p:spPr/>
        <p:txBody>
          <a:bodyPr/>
          <a:lstStyle/>
          <a:p>
            <a:r>
              <a:rPr lang="en-US"/>
              <a:t>&gt; 3rd Workshop on International Cooperation &gt; E. Carmona et al.  &gt; 14.11.2024</a:t>
            </a:r>
            <a:endParaRPr lang="de-DE" dirty="0"/>
          </a:p>
        </p:txBody>
      </p:sp>
      <p:sp>
        <p:nvSpPr>
          <p:cNvPr id="13" name="Textplatzhalter 7">
            <a:extLst>
              <a:ext uri="{FF2B5EF4-FFF2-40B4-BE49-F238E27FC236}">
                <a16:creationId xmlns:a16="http://schemas.microsoft.com/office/drawing/2014/main" id="{8284FDF0-9695-432C-8311-6A507C0F1D8E}"/>
              </a:ext>
            </a:extLst>
          </p:cNvPr>
          <p:cNvSpPr>
            <a:spLocks noGrp="1"/>
          </p:cNvSpPr>
          <p:nvPr>
            <p:ph type="body" sz="quarter" idx="16" hasCustomPrompt="1"/>
          </p:nvPr>
        </p:nvSpPr>
        <p:spPr>
          <a:xfrm>
            <a:off x="6340475" y="6261682"/>
            <a:ext cx="5156200" cy="262943"/>
          </a:xfrm>
        </p:spPr>
        <p:txBody>
          <a:bodyPr lIns="0" tIns="54000" rIns="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4117907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 Inhalt/Content 4">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5325" y="1628775"/>
            <a:ext cx="10801349" cy="3379007"/>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2" name="Textplatzhalter 20">
            <a:extLst>
              <a:ext uri="{FF2B5EF4-FFF2-40B4-BE49-F238E27FC236}">
                <a16:creationId xmlns:a16="http://schemas.microsoft.com/office/drawing/2014/main" id="{783FE90B-8144-4EE7-83DD-1BF890852B5C}"/>
              </a:ext>
            </a:extLst>
          </p:cNvPr>
          <p:cNvSpPr>
            <a:spLocks noGrp="1"/>
          </p:cNvSpPr>
          <p:nvPr>
            <p:ph type="body" sz="quarter" idx="16" hasCustomPrompt="1"/>
          </p:nvPr>
        </p:nvSpPr>
        <p:spPr>
          <a:xfrm>
            <a:off x="287999" y="5245768"/>
            <a:ext cx="11208676" cy="1278857"/>
          </a:xfrm>
          <a:solidFill>
            <a:schemeClr val="accent1">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4" name="Fußzeilenplatzhalter 3">
            <a:extLst>
              <a:ext uri="{FF2B5EF4-FFF2-40B4-BE49-F238E27FC236}">
                <a16:creationId xmlns:a16="http://schemas.microsoft.com/office/drawing/2014/main" id="{53E07709-F5D6-04F5-13BA-175ED8526457}"/>
              </a:ext>
            </a:extLst>
          </p:cNvPr>
          <p:cNvSpPr>
            <a:spLocks noGrp="1"/>
          </p:cNvSpPr>
          <p:nvPr>
            <p:ph type="ftr" sz="quarter" idx="17"/>
          </p:nvPr>
        </p:nvSpPr>
        <p:spPr/>
        <p:txBody>
          <a:body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1291312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 Inhalt/Content 5">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B6BF6A4-FC91-4167-8F07-41431B226865}"/>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4C7D4156-B9EE-48B3-B002-FF1BD1B4E91C}"/>
              </a:ext>
            </a:extLst>
          </p:cNvPr>
          <p:cNvSpPr>
            <a:spLocks noGrp="1"/>
          </p:cNvSpPr>
          <p:nvPr>
            <p:ph type="title" hasCustomPrompt="1"/>
          </p:nvPr>
        </p:nvSpPr>
        <p:spPr>
          <a:xfrm>
            <a:off x="695325" y="333375"/>
            <a:ext cx="10054800" cy="986400"/>
          </a:xfrm>
        </p:spPr>
        <p:txBody>
          <a:bodyPr/>
          <a:lstStyle/>
          <a:p>
            <a:r>
              <a:rPr lang="de-DE" dirty="0"/>
              <a:t>Edit </a:t>
            </a:r>
            <a:r>
              <a:rPr lang="de-DE" dirty="0" err="1"/>
              <a:t>master</a:t>
            </a:r>
            <a:r>
              <a:rPr lang="de-DE" dirty="0"/>
              <a:t> title </a:t>
            </a:r>
            <a:r>
              <a:rPr lang="de-DE" dirty="0" err="1"/>
              <a:t>format</a:t>
            </a:r>
            <a:endParaRPr lang="de-DE" dirty="0"/>
          </a:p>
        </p:txBody>
      </p:sp>
      <p:sp>
        <p:nvSpPr>
          <p:cNvPr id="3" name="Textplatzhalter 2">
            <a:extLst>
              <a:ext uri="{FF2B5EF4-FFF2-40B4-BE49-F238E27FC236}">
                <a16:creationId xmlns:a16="http://schemas.microsoft.com/office/drawing/2014/main" id="{9B605818-BCB5-4851-918D-4380EE7BB996}"/>
              </a:ext>
            </a:extLst>
          </p:cNvPr>
          <p:cNvSpPr>
            <a:spLocks noGrp="1"/>
          </p:cNvSpPr>
          <p:nvPr>
            <p:ph type="body" idx="1" hasCustomPrompt="1"/>
          </p:nvPr>
        </p:nvSpPr>
        <p:spPr>
          <a:xfrm>
            <a:off x="69532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0" name="Foliennummernplatzhalter 9">
            <a:extLst>
              <a:ext uri="{FF2B5EF4-FFF2-40B4-BE49-F238E27FC236}">
                <a16:creationId xmlns:a16="http://schemas.microsoft.com/office/drawing/2014/main" id="{8BAA6193-522B-4DE7-B07C-2474178A85A4}"/>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sp>
        <p:nvSpPr>
          <p:cNvPr id="13" name="Textplatzhalter 2">
            <a:extLst>
              <a:ext uri="{FF2B5EF4-FFF2-40B4-BE49-F238E27FC236}">
                <a16:creationId xmlns:a16="http://schemas.microsoft.com/office/drawing/2014/main" id="{235C822F-CC3C-4AC6-8713-E8BC4920D334}"/>
              </a:ext>
            </a:extLst>
          </p:cNvPr>
          <p:cNvSpPr>
            <a:spLocks noGrp="1"/>
          </p:cNvSpPr>
          <p:nvPr>
            <p:ph type="body" idx="11" hasCustomPrompt="1"/>
          </p:nvPr>
        </p:nvSpPr>
        <p:spPr>
          <a:xfrm>
            <a:off x="801463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4" name="Textplatzhalter 2">
            <a:extLst>
              <a:ext uri="{FF2B5EF4-FFF2-40B4-BE49-F238E27FC236}">
                <a16:creationId xmlns:a16="http://schemas.microsoft.com/office/drawing/2014/main" id="{A8A8ACBD-7378-4E9B-B8F5-8AA7E85F464C}"/>
              </a:ext>
            </a:extLst>
          </p:cNvPr>
          <p:cNvSpPr>
            <a:spLocks noGrp="1"/>
          </p:cNvSpPr>
          <p:nvPr>
            <p:ph type="body" idx="12" hasCustomPrompt="1"/>
          </p:nvPr>
        </p:nvSpPr>
        <p:spPr>
          <a:xfrm>
            <a:off x="4354981"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p:txBody>
      </p:sp>
      <p:sp>
        <p:nvSpPr>
          <p:cNvPr id="16" name="Bildplatzhalter 15">
            <a:extLst>
              <a:ext uri="{FF2B5EF4-FFF2-40B4-BE49-F238E27FC236}">
                <a16:creationId xmlns:a16="http://schemas.microsoft.com/office/drawing/2014/main" id="{213B05B4-8F80-42F2-99E5-82EFE1078CFB}"/>
              </a:ext>
            </a:extLst>
          </p:cNvPr>
          <p:cNvSpPr>
            <a:spLocks noGrp="1"/>
          </p:cNvSpPr>
          <p:nvPr>
            <p:ph type="pic" sz="quarter" idx="13" hasCustomPrompt="1"/>
          </p:nvPr>
        </p:nvSpPr>
        <p:spPr>
          <a:xfrm>
            <a:off x="695326" y="3041584"/>
            <a:ext cx="3482038" cy="1915428"/>
          </a:xfrm>
          <a:solidFill>
            <a:schemeClr val="accent6">
              <a:lumMod val="40000"/>
              <a:lumOff val="60000"/>
            </a:schemeClr>
          </a:solidFill>
        </p:spPr>
        <p:txBody>
          <a:bodyPr>
            <a:normAutofit/>
          </a:bodyPr>
          <a:lstStyle>
            <a:lvl1pPr>
              <a:defRPr sz="1600">
                <a:solidFill>
                  <a:srgbClr val="D9117E"/>
                </a:solidFill>
              </a:defRPr>
            </a:lvl1pPr>
          </a:lstStyle>
          <a:p>
            <a:r>
              <a:rPr lang="de-DE" dirty="0" err="1"/>
              <a:t>Replace</a:t>
            </a:r>
            <a:r>
              <a:rPr lang="de-DE" dirty="0"/>
              <a:t> </a:t>
            </a:r>
            <a:r>
              <a:rPr lang="de-DE" dirty="0" err="1"/>
              <a:t>placeholder</a:t>
            </a:r>
            <a:endParaRPr lang="de-DE" dirty="0"/>
          </a:p>
        </p:txBody>
      </p:sp>
      <p:sp>
        <p:nvSpPr>
          <p:cNvPr id="17" name="Bildplatzhalter 15">
            <a:extLst>
              <a:ext uri="{FF2B5EF4-FFF2-40B4-BE49-F238E27FC236}">
                <a16:creationId xmlns:a16="http://schemas.microsoft.com/office/drawing/2014/main" id="{0DDDB17B-0986-46FF-939D-242CCFD35E6B}"/>
              </a:ext>
            </a:extLst>
          </p:cNvPr>
          <p:cNvSpPr>
            <a:spLocks noGrp="1"/>
          </p:cNvSpPr>
          <p:nvPr>
            <p:ph type="pic" sz="quarter" idx="14" hasCustomPrompt="1"/>
          </p:nvPr>
        </p:nvSpPr>
        <p:spPr>
          <a:xfrm>
            <a:off x="4354981" y="3041584"/>
            <a:ext cx="3482038" cy="1915428"/>
          </a:xfrm>
          <a:solidFill>
            <a:schemeClr val="accent6">
              <a:lumMod val="40000"/>
              <a:lumOff val="60000"/>
            </a:schemeClr>
          </a:solidFill>
        </p:spPr>
        <p:txBody>
          <a:bodyPr>
            <a:normAutofit/>
          </a:bodyPr>
          <a:lstStyle>
            <a:lvl1pPr>
              <a:defRPr sz="1600">
                <a:solidFill>
                  <a:srgbClr val="D9117E"/>
                </a:solidFill>
              </a:defRPr>
            </a:lvl1pPr>
          </a:lstStyle>
          <a:p>
            <a:r>
              <a:rPr lang="de-DE" dirty="0" err="1"/>
              <a:t>Replace</a:t>
            </a:r>
            <a:r>
              <a:rPr lang="de-DE" dirty="0"/>
              <a:t> </a:t>
            </a:r>
            <a:r>
              <a:rPr lang="de-DE" dirty="0" err="1"/>
              <a:t>placeholder</a:t>
            </a:r>
            <a:endParaRPr lang="de-DE" dirty="0"/>
          </a:p>
        </p:txBody>
      </p:sp>
      <p:sp>
        <p:nvSpPr>
          <p:cNvPr id="18" name="Bildplatzhalter 15">
            <a:extLst>
              <a:ext uri="{FF2B5EF4-FFF2-40B4-BE49-F238E27FC236}">
                <a16:creationId xmlns:a16="http://schemas.microsoft.com/office/drawing/2014/main" id="{D46DB007-86EC-4631-9973-7E69665C0669}"/>
              </a:ext>
            </a:extLst>
          </p:cNvPr>
          <p:cNvSpPr>
            <a:spLocks noGrp="1"/>
          </p:cNvSpPr>
          <p:nvPr>
            <p:ph type="pic" sz="quarter" idx="15" hasCustomPrompt="1"/>
          </p:nvPr>
        </p:nvSpPr>
        <p:spPr>
          <a:xfrm>
            <a:off x="8014637" y="3041584"/>
            <a:ext cx="3482038" cy="1915428"/>
          </a:xfrm>
          <a:solidFill>
            <a:schemeClr val="accent6">
              <a:lumMod val="40000"/>
              <a:lumOff val="60000"/>
            </a:schemeClr>
          </a:solidFill>
        </p:spPr>
        <p:txBody>
          <a:bodyPr>
            <a:normAutofit/>
          </a:bodyPr>
          <a:lstStyle>
            <a:lvl1pPr>
              <a:defRPr sz="1600">
                <a:solidFill>
                  <a:srgbClr val="D9117E"/>
                </a:solidFill>
              </a:defRPr>
            </a:lvl1pPr>
          </a:lstStyle>
          <a:p>
            <a:r>
              <a:rPr lang="de-DE" dirty="0" err="1"/>
              <a:t>Replace</a:t>
            </a:r>
            <a:r>
              <a:rPr lang="de-DE" dirty="0"/>
              <a:t> </a:t>
            </a:r>
            <a:r>
              <a:rPr lang="de-DE" dirty="0" err="1"/>
              <a:t>placeholder</a:t>
            </a:r>
            <a:endParaRPr lang="de-DE" dirty="0"/>
          </a:p>
        </p:txBody>
      </p:sp>
      <p:sp>
        <p:nvSpPr>
          <p:cNvPr id="21" name="Textplatzhalter 20">
            <a:extLst>
              <a:ext uri="{FF2B5EF4-FFF2-40B4-BE49-F238E27FC236}">
                <a16:creationId xmlns:a16="http://schemas.microsoft.com/office/drawing/2014/main" id="{B1415D85-ECEE-44AA-B226-4998B44E25D6}"/>
              </a:ext>
            </a:extLst>
          </p:cNvPr>
          <p:cNvSpPr>
            <a:spLocks noGrp="1"/>
          </p:cNvSpPr>
          <p:nvPr>
            <p:ph type="body" sz="quarter" idx="16" hasCustomPrompt="1"/>
          </p:nvPr>
        </p:nvSpPr>
        <p:spPr>
          <a:xfrm>
            <a:off x="287999" y="5245768"/>
            <a:ext cx="11208676" cy="1278857"/>
          </a:xfrm>
          <a:solidFill>
            <a:schemeClr val="accent1">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24" name="Textplatzhalter 23">
            <a:extLst>
              <a:ext uri="{FF2B5EF4-FFF2-40B4-BE49-F238E27FC236}">
                <a16:creationId xmlns:a16="http://schemas.microsoft.com/office/drawing/2014/main" id="{C2C85D4D-1A11-4D5D-986E-8754B4B26DED}"/>
              </a:ext>
            </a:extLst>
          </p:cNvPr>
          <p:cNvSpPr>
            <a:spLocks noGrp="1"/>
          </p:cNvSpPr>
          <p:nvPr>
            <p:ph type="body" sz="quarter" idx="17" hasCustomPrompt="1"/>
          </p:nvPr>
        </p:nvSpPr>
        <p:spPr>
          <a:xfrm>
            <a:off x="695325" y="1487788"/>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 </a:t>
            </a:r>
            <a:r>
              <a:rPr lang="de-DE" dirty="0" err="1"/>
              <a:t>text</a:t>
            </a:r>
            <a:r>
              <a:rPr lang="de-DE" dirty="0"/>
              <a:t> </a:t>
            </a:r>
            <a:r>
              <a:rPr lang="de-DE" dirty="0" err="1"/>
              <a:t>format</a:t>
            </a:r>
            <a:endParaRPr lang="de-DE" dirty="0"/>
          </a:p>
        </p:txBody>
      </p:sp>
      <p:pic>
        <p:nvPicPr>
          <p:cNvPr id="26" name="Grafik 25">
            <a:extLst>
              <a:ext uri="{FF2B5EF4-FFF2-40B4-BE49-F238E27FC236}">
                <a16:creationId xmlns:a16="http://schemas.microsoft.com/office/drawing/2014/main" id="{4570C8F3-09F4-4F6C-BDF3-B1F82DC969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6E424654-2778-EA1B-0192-6D8875E11710}"/>
              </a:ext>
            </a:extLst>
          </p:cNvPr>
          <p:cNvSpPr>
            <a:spLocks noGrp="1"/>
          </p:cNvSpPr>
          <p:nvPr>
            <p:ph type="ftr" sz="quarter" idx="18"/>
          </p:nvPr>
        </p:nvSpPr>
        <p:spPr/>
        <p:txBody>
          <a:bodyPr/>
          <a:lstStyle/>
          <a:p>
            <a:r>
              <a:rPr lang="en-US"/>
              <a:t>&gt; 3rd Workshop on International Cooperation &gt; E. Carmona et al.  &gt; 14.11.2024</a:t>
            </a:r>
            <a:endParaRPr lang="de-DE" dirty="0"/>
          </a:p>
        </p:txBody>
      </p:sp>
      <p:sp>
        <p:nvSpPr>
          <p:cNvPr id="15" name="Textplatzhalter 7">
            <a:extLst>
              <a:ext uri="{FF2B5EF4-FFF2-40B4-BE49-F238E27FC236}">
                <a16:creationId xmlns:a16="http://schemas.microsoft.com/office/drawing/2014/main" id="{118AD26C-52C9-4C02-983C-1ED47C3EED03}"/>
              </a:ext>
            </a:extLst>
          </p:cNvPr>
          <p:cNvSpPr>
            <a:spLocks noGrp="1"/>
          </p:cNvSpPr>
          <p:nvPr>
            <p:ph type="body" sz="quarter" idx="19" hasCustomPrompt="1"/>
          </p:nvPr>
        </p:nvSpPr>
        <p:spPr>
          <a:xfrm>
            <a:off x="695325" y="4691485"/>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
        <p:nvSpPr>
          <p:cNvPr id="19" name="Textplatzhalter 7">
            <a:extLst>
              <a:ext uri="{FF2B5EF4-FFF2-40B4-BE49-F238E27FC236}">
                <a16:creationId xmlns:a16="http://schemas.microsoft.com/office/drawing/2014/main" id="{1D192FC4-FD48-4D17-AF60-7541FACA3F7D}"/>
              </a:ext>
            </a:extLst>
          </p:cNvPr>
          <p:cNvSpPr>
            <a:spLocks noGrp="1"/>
          </p:cNvSpPr>
          <p:nvPr>
            <p:ph type="body" sz="quarter" idx="20" hasCustomPrompt="1"/>
          </p:nvPr>
        </p:nvSpPr>
        <p:spPr>
          <a:xfrm>
            <a:off x="4354979" y="4691485"/>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
        <p:nvSpPr>
          <p:cNvPr id="20" name="Textplatzhalter 7">
            <a:extLst>
              <a:ext uri="{FF2B5EF4-FFF2-40B4-BE49-F238E27FC236}">
                <a16:creationId xmlns:a16="http://schemas.microsoft.com/office/drawing/2014/main" id="{0DFB2603-4141-4F7E-B0B2-4354CE1418AA}"/>
              </a:ext>
            </a:extLst>
          </p:cNvPr>
          <p:cNvSpPr>
            <a:spLocks noGrp="1"/>
          </p:cNvSpPr>
          <p:nvPr>
            <p:ph type="body" sz="quarter" idx="21" hasCustomPrompt="1"/>
          </p:nvPr>
        </p:nvSpPr>
        <p:spPr>
          <a:xfrm>
            <a:off x="8014637" y="4687047"/>
            <a:ext cx="3482037" cy="262943"/>
          </a:xfrm>
        </p:spPr>
        <p:txBody>
          <a:bodyPr lIns="54000" tIns="54000" rIns="54000" bIns="54000">
            <a:spAutoFit/>
          </a:bodyPr>
          <a:lstStyle>
            <a:lvl1pPr marL="0" indent="0" algn="l">
              <a:buNone/>
              <a:defRPr sz="1000">
                <a:solidFill>
                  <a:schemeClr val="bg1">
                    <a:lumMod val="50000"/>
                  </a:schemeClr>
                </a:solidFill>
              </a:defRPr>
            </a:lvl1pPr>
          </a:lstStyle>
          <a:p>
            <a:pPr lvl="0"/>
            <a:r>
              <a:rPr lang="de-DE" dirty="0" err="1"/>
              <a:t>Specify</a:t>
            </a:r>
            <a:r>
              <a:rPr lang="de-DE" dirty="0"/>
              <a:t> </a:t>
            </a:r>
            <a:r>
              <a:rPr lang="de-DE" dirty="0" err="1"/>
              <a:t>image</a:t>
            </a:r>
            <a:r>
              <a:rPr lang="de-DE" dirty="0"/>
              <a:t> source </a:t>
            </a:r>
            <a:r>
              <a:rPr lang="de-DE" dirty="0" err="1"/>
              <a:t>here</a:t>
            </a:r>
            <a:endParaRPr lang="de-DE" dirty="0"/>
          </a:p>
        </p:txBody>
      </p:sp>
    </p:spTree>
    <p:extLst>
      <p:ext uri="{BB962C8B-B14F-4D97-AF65-F5344CB8AC3E}">
        <p14:creationId xmlns:p14="http://schemas.microsoft.com/office/powerpoint/2010/main" val="4282923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 Inhalt/Content 6">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hasCustomPrompt="1"/>
          </p:nvPr>
        </p:nvSpPr>
        <p:spPr/>
        <p:txBody>
          <a:bodyPr/>
          <a:lstStyle/>
          <a:p>
            <a:r>
              <a:rPr lang="de-DE" dirty="0"/>
              <a:t>Edit </a:t>
            </a:r>
            <a:r>
              <a:rPr lang="de-DE" dirty="0" err="1"/>
              <a:t>master</a:t>
            </a:r>
            <a:r>
              <a:rPr lang="de-DE" dirty="0"/>
              <a:t> title </a:t>
            </a:r>
            <a:r>
              <a:rPr lang="de-DE" dirty="0" err="1"/>
              <a:t>format</a:t>
            </a:r>
            <a:endParaRPr lang="de-DE" dirty="0"/>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hasCustomPrompt="1"/>
          </p:nvPr>
        </p:nvSpPr>
        <p:spPr>
          <a:xfrm>
            <a:off x="694800" y="1628775"/>
            <a:ext cx="5400000" cy="4896000"/>
          </a:xfrm>
        </p:spPr>
        <p:txBody>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1191817E-6423-D72F-7A29-7C696C78EBEC}"/>
              </a:ext>
            </a:extLst>
          </p:cNvPr>
          <p:cNvSpPr>
            <a:spLocks noGrp="1"/>
          </p:cNvSpPr>
          <p:nvPr>
            <p:ph type="ftr" sz="quarter" idx="11"/>
          </p:nvPr>
        </p:nvSpPr>
        <p:spPr/>
        <p:txBody>
          <a:bodyPr/>
          <a:lstStyle/>
          <a:p>
            <a:r>
              <a:rPr lang="en-US"/>
              <a:t>&gt; 3rd Workshop on International Cooperation &gt; E. Carmona et al.  &gt; 14.11.2024</a:t>
            </a:r>
            <a:endParaRPr lang="de-DE" dirty="0"/>
          </a:p>
        </p:txBody>
      </p:sp>
      <p:sp>
        <p:nvSpPr>
          <p:cNvPr id="5" name="Bildplatzhalter 4">
            <a:extLst>
              <a:ext uri="{FF2B5EF4-FFF2-40B4-BE49-F238E27FC236}">
                <a16:creationId xmlns:a16="http://schemas.microsoft.com/office/drawing/2014/main" id="{4E12AEFA-037C-13A6-D9D9-349DFD23D7F6}"/>
              </a:ext>
            </a:extLst>
          </p:cNvPr>
          <p:cNvSpPr>
            <a:spLocks noGrp="1"/>
          </p:cNvSpPr>
          <p:nvPr>
            <p:ph type="pic" sz="quarter" idx="20" hasCustomPrompt="1"/>
          </p:nvPr>
        </p:nvSpPr>
        <p:spPr>
          <a:xfrm>
            <a:off x="6340475" y="1628625"/>
            <a:ext cx="5156200" cy="4896000"/>
          </a:xfrm>
          <a:solidFill>
            <a:schemeClr val="accent6">
              <a:lumMod val="40000"/>
              <a:lumOff val="60000"/>
            </a:schemeClr>
          </a:solidFill>
        </p:spPr>
        <p:txBody>
          <a:bodyPr/>
          <a:lstStyle>
            <a:lvl1pPr>
              <a:defRPr>
                <a:solidFill>
                  <a:srgbClr val="D9117E"/>
                </a:solidFill>
              </a:defRPr>
            </a:lvl1pPr>
          </a:lstStyle>
          <a:p>
            <a:r>
              <a:rPr lang="de-DE" dirty="0" err="1"/>
              <a:t>Replace</a:t>
            </a:r>
            <a:r>
              <a:rPr lang="de-DE" dirty="0"/>
              <a:t> </a:t>
            </a:r>
            <a:r>
              <a:rPr lang="de-DE" dirty="0" err="1"/>
              <a:t>placeholder</a:t>
            </a:r>
            <a:endParaRPr lang="de-DE" dirty="0"/>
          </a:p>
        </p:txBody>
      </p:sp>
      <p:sp>
        <p:nvSpPr>
          <p:cNvPr id="10" name="Textplatzhalter 7">
            <a:extLst>
              <a:ext uri="{FF2B5EF4-FFF2-40B4-BE49-F238E27FC236}">
                <a16:creationId xmlns:a16="http://schemas.microsoft.com/office/drawing/2014/main" id="{C38032FD-A923-4443-A1D8-3B56F7A36EC2}"/>
              </a:ext>
            </a:extLst>
          </p:cNvPr>
          <p:cNvSpPr>
            <a:spLocks noGrp="1"/>
          </p:cNvSpPr>
          <p:nvPr>
            <p:ph type="body" sz="quarter" idx="22" hasCustomPrompt="1"/>
          </p:nvPr>
        </p:nvSpPr>
        <p:spPr>
          <a:xfrm rot="5400000">
            <a:off x="9180145" y="3945152"/>
            <a:ext cx="4896003" cy="262943"/>
          </a:xfrm>
        </p:spPr>
        <p:txBody>
          <a:bodyPr lIns="54000" tIns="54000" rIns="54000" bIns="54000">
            <a:spAutoFit/>
          </a:bodyPr>
          <a:lstStyle>
            <a:lvl1pPr marL="0" indent="0" algn="r">
              <a:buNone/>
              <a:defRPr sz="1000">
                <a:solidFill>
                  <a:schemeClr val="bg1">
                    <a:lumMod val="50000"/>
                  </a:schemeClr>
                </a:solidFill>
              </a:defRPr>
            </a:lvl1pPr>
          </a:lstStyle>
          <a:p>
            <a:pPr lvl="0"/>
            <a:r>
              <a:rPr lang="de-DE" dirty="0"/>
              <a:t>Bildquelle hier angeben</a:t>
            </a:r>
          </a:p>
        </p:txBody>
      </p:sp>
    </p:spTree>
    <p:extLst>
      <p:ext uri="{BB962C8B-B14F-4D97-AF65-F5344CB8AC3E}">
        <p14:creationId xmlns:p14="http://schemas.microsoft.com/office/powerpoint/2010/main" val="703295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 Tabelle/Table 1">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9C186D-B875-45B9-9C0A-1830A52B4ADF}"/>
              </a:ext>
            </a:extLst>
          </p:cNvPr>
          <p:cNvSpPr>
            <a:spLocks noGrp="1"/>
          </p:cNvSpPr>
          <p:nvPr>
            <p:ph type="title" hasCustomPrompt="1"/>
          </p:nvPr>
        </p:nvSpPr>
        <p:spPr>
          <a:xfrm>
            <a:off x="695326" y="333375"/>
            <a:ext cx="10056093" cy="985286"/>
          </a:xfrm>
        </p:spPr>
        <p:txBody>
          <a:bodyPr/>
          <a:lstStyle>
            <a:lvl1pPr>
              <a:defRPr>
                <a:solidFill>
                  <a:schemeClr val="bg1"/>
                </a:solidFill>
              </a:defRPr>
            </a:lvl1pPr>
          </a:lstStyle>
          <a:p>
            <a:r>
              <a:rPr lang="de-DE" dirty="0"/>
              <a:t>Edit </a:t>
            </a:r>
            <a:r>
              <a:rPr lang="de-DE" dirty="0" err="1"/>
              <a:t>master</a:t>
            </a:r>
            <a:r>
              <a:rPr lang="de-DE" dirty="0"/>
              <a:t> title </a:t>
            </a:r>
            <a:r>
              <a:rPr lang="de-DE" dirty="0" err="1"/>
              <a:t>format</a:t>
            </a:r>
            <a:endParaRPr lang="de-DE" dirty="0"/>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a:xfrm>
            <a:off x="0" y="5342399"/>
            <a:ext cx="288000" cy="1440000"/>
          </a:xfrm>
          <a:prstGeom prst="rect">
            <a:avLst/>
          </a:prstGeom>
        </p:spPr>
        <p:txBody>
          <a:bodyPr/>
          <a:lstStyle/>
          <a:p>
            <a:fld id="{30ADABB7-F9A6-4A4D-9415-296AC5E687F8}" type="slidenum">
              <a:rPr lang="de-DE" smtClean="0"/>
              <a:pPr/>
              <a:t>‹#›</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sp>
        <p:nvSpPr>
          <p:cNvPr id="11" name="Tabellenplatzhalter 4">
            <a:extLst>
              <a:ext uri="{FF2B5EF4-FFF2-40B4-BE49-F238E27FC236}">
                <a16:creationId xmlns:a16="http://schemas.microsoft.com/office/drawing/2014/main" id="{E454AC21-5CA9-4DCD-9E64-33EE941B0352}"/>
              </a:ext>
            </a:extLst>
          </p:cNvPr>
          <p:cNvSpPr>
            <a:spLocks noGrp="1"/>
          </p:cNvSpPr>
          <p:nvPr>
            <p:ph type="tbl" sz="quarter" idx="11" hasCustomPrompt="1"/>
          </p:nvPr>
        </p:nvSpPr>
        <p:spPr>
          <a:xfrm>
            <a:off x="695325" y="1628776"/>
            <a:ext cx="10801350" cy="4895850"/>
          </a:xfrm>
        </p:spPr>
        <p:txBody>
          <a:bodyPr/>
          <a:lstStyle>
            <a:lvl1pPr>
              <a:defRPr/>
            </a:lvl1pPr>
          </a:lstStyle>
          <a:p>
            <a:r>
              <a:rPr lang="de-DE" dirty="0"/>
              <a:t>Table</a:t>
            </a:r>
          </a:p>
        </p:txBody>
      </p:sp>
      <p:sp>
        <p:nvSpPr>
          <p:cNvPr id="3" name="Fußzeilenplatzhalter 2">
            <a:extLst>
              <a:ext uri="{FF2B5EF4-FFF2-40B4-BE49-F238E27FC236}">
                <a16:creationId xmlns:a16="http://schemas.microsoft.com/office/drawing/2014/main" id="{C7AA41E4-A17D-03A8-9521-4B67C9D84289}"/>
              </a:ext>
            </a:extLst>
          </p:cNvPr>
          <p:cNvSpPr>
            <a:spLocks noGrp="1"/>
          </p:cNvSpPr>
          <p:nvPr>
            <p:ph type="ftr" sz="quarter" idx="12"/>
          </p:nvPr>
        </p:nvSpPr>
        <p:spPr/>
        <p:txBody>
          <a:bodyPr/>
          <a:lstStyle>
            <a:lvl1pPr>
              <a:defRPr>
                <a:solidFill>
                  <a:schemeClr val="bg1"/>
                </a:solidFill>
              </a:defRPr>
            </a:lvl1pPr>
          </a:lstStyle>
          <a:p>
            <a:r>
              <a:rPr lang="en-US"/>
              <a:t>&gt; 3rd Workshop on International Cooperation &gt; E. Carmona et al.  &gt; 14.11.2024</a:t>
            </a:r>
            <a:endParaRPr lang="de-DE" dirty="0"/>
          </a:p>
        </p:txBody>
      </p:sp>
    </p:spTree>
    <p:extLst>
      <p:ext uri="{BB962C8B-B14F-4D97-AF65-F5344CB8AC3E}">
        <p14:creationId xmlns:p14="http://schemas.microsoft.com/office/powerpoint/2010/main" val="8171002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CA21C0A-576F-4448-A405-945F7FEA5049}"/>
              </a:ext>
            </a:extLst>
          </p:cNvPr>
          <p:cNvSpPr>
            <a:spLocks noGrp="1"/>
          </p:cNvSpPr>
          <p:nvPr>
            <p:ph type="title"/>
          </p:nvPr>
        </p:nvSpPr>
        <p:spPr>
          <a:xfrm>
            <a:off x="695326" y="333375"/>
            <a:ext cx="10056093" cy="985286"/>
          </a:xfrm>
          <a:prstGeom prst="rect">
            <a:avLst/>
          </a:prstGeom>
        </p:spPr>
        <p:txBody>
          <a:bodyPr vert="horz" lIns="91440" tIns="45720" rIns="91440" bIns="45720" rtlCol="0" anchor="t">
            <a:normAutofit/>
          </a:bodyPr>
          <a:lstStyle/>
          <a:p>
            <a:r>
              <a:rPr lang="de-DE" dirty="0"/>
              <a:t>Edit </a:t>
            </a:r>
            <a:r>
              <a:rPr lang="de-DE" dirty="0" err="1"/>
              <a:t>master</a:t>
            </a:r>
            <a:r>
              <a:rPr lang="de-DE" dirty="0"/>
              <a:t> title </a:t>
            </a:r>
            <a:r>
              <a:rPr lang="de-DE" dirty="0" err="1"/>
              <a:t>format</a:t>
            </a:r>
            <a:endParaRPr lang="de-DE" dirty="0"/>
          </a:p>
        </p:txBody>
      </p:sp>
      <p:sp>
        <p:nvSpPr>
          <p:cNvPr id="3" name="Textplatzhalter 2">
            <a:extLst>
              <a:ext uri="{FF2B5EF4-FFF2-40B4-BE49-F238E27FC236}">
                <a16:creationId xmlns:a16="http://schemas.microsoft.com/office/drawing/2014/main" id="{7CDA8A30-87AB-49C6-AE8C-F7B24CECFABF}"/>
              </a:ext>
            </a:extLst>
          </p:cNvPr>
          <p:cNvSpPr>
            <a:spLocks noGrp="1"/>
          </p:cNvSpPr>
          <p:nvPr>
            <p:ph type="body" idx="1"/>
          </p:nvPr>
        </p:nvSpPr>
        <p:spPr>
          <a:xfrm>
            <a:off x="695325" y="1628775"/>
            <a:ext cx="10801349" cy="4895850"/>
          </a:xfrm>
          <a:prstGeom prst="rect">
            <a:avLst/>
          </a:prstGeom>
        </p:spPr>
        <p:txBody>
          <a:bodyPr vert="horz" lIns="91440" tIns="45720" rIns="91440" bIns="45720" rtlCol="0">
            <a:normAutofit/>
          </a:bodyPr>
          <a:lstStyle/>
          <a:p>
            <a:pPr lvl="0"/>
            <a:r>
              <a:rPr lang="de-DE" dirty="0"/>
              <a:t>Edit </a:t>
            </a:r>
            <a:r>
              <a:rPr lang="de-DE" dirty="0" err="1"/>
              <a:t>master</a:t>
            </a:r>
            <a:r>
              <a:rPr lang="de-DE" dirty="0"/>
              <a:t> </a:t>
            </a:r>
            <a:r>
              <a:rPr lang="de-DE" dirty="0" err="1"/>
              <a:t>text</a:t>
            </a:r>
            <a:r>
              <a:rPr lang="de-DE" dirty="0"/>
              <a:t> </a:t>
            </a:r>
            <a:r>
              <a:rPr lang="de-DE" dirty="0" err="1"/>
              <a:t>format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Fußzeilenplatzhalter 4">
            <a:extLst>
              <a:ext uri="{FF2B5EF4-FFF2-40B4-BE49-F238E27FC236}">
                <a16:creationId xmlns:a16="http://schemas.microsoft.com/office/drawing/2014/main" id="{488822AB-459F-739F-855B-F69C7435C1BE}"/>
              </a:ext>
            </a:extLst>
          </p:cNvPr>
          <p:cNvSpPr>
            <a:spLocks noGrp="1"/>
          </p:cNvSpPr>
          <p:nvPr>
            <p:ph type="ftr" sz="quarter" idx="3"/>
          </p:nvPr>
        </p:nvSpPr>
        <p:spPr>
          <a:xfrm>
            <a:off x="695324" y="6544945"/>
            <a:ext cx="7671927" cy="257774"/>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&gt; 3rd Workshop on International Cooperation &gt; E. Carmona et al.  &gt; 14.11.2024</a:t>
            </a:r>
            <a:endParaRPr lang="de-DE" dirty="0"/>
          </a:p>
        </p:txBody>
      </p:sp>
      <p:sp>
        <p:nvSpPr>
          <p:cNvPr id="9" name="Rechteck 7">
            <a:extLst>
              <a:ext uri="{FF2B5EF4-FFF2-40B4-BE49-F238E27FC236}">
                <a16:creationId xmlns:a16="http://schemas.microsoft.com/office/drawing/2014/main" id="{EE42E140-C403-487F-9219-E0D12AD7D302}"/>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10" name="Foliennummernplatzhalter 6">
            <a:extLst>
              <a:ext uri="{FF2B5EF4-FFF2-40B4-BE49-F238E27FC236}">
                <a16:creationId xmlns:a16="http://schemas.microsoft.com/office/drawing/2014/main" id="{F8B2871E-A097-4217-9DA7-412E9B7BF35C}"/>
              </a:ext>
            </a:extLst>
          </p:cNvPr>
          <p:cNvSpPr>
            <a:spLocks noGrp="1"/>
          </p:cNvSpPr>
          <p:nvPr>
            <p:ph type="sldNum" sz="quarter" idx="4"/>
          </p:nvPr>
        </p:nvSpPr>
        <p:spPr>
          <a:xfrm>
            <a:off x="0" y="5342399"/>
            <a:ext cx="288000" cy="1440000"/>
          </a:xfrm>
          <a:prstGeom prst="rect">
            <a:avLst/>
          </a:prstGeom>
        </p:spPr>
        <p:txBody>
          <a:bodyPr/>
          <a:lstStyle/>
          <a:p>
            <a:fld id="{30ADABB7-F9A6-4A4D-9415-296AC5E687F8}" type="slidenum">
              <a:rPr lang="de-DE" smtClean="0"/>
              <a:pPr/>
              <a:t>‹#›</a:t>
            </a:fld>
            <a:endParaRPr lang="de-DE"/>
          </a:p>
        </p:txBody>
      </p:sp>
    </p:spTree>
    <p:extLst>
      <p:ext uri="{BB962C8B-B14F-4D97-AF65-F5344CB8AC3E}">
        <p14:creationId xmlns:p14="http://schemas.microsoft.com/office/powerpoint/2010/main" val="2724386088"/>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50" r:id="rId3"/>
    <p:sldLayoutId id="2147483672" r:id="rId4"/>
    <p:sldLayoutId id="2147483674" r:id="rId5"/>
    <p:sldLayoutId id="2147483656" r:id="rId6"/>
    <p:sldLayoutId id="2147483653" r:id="rId7"/>
    <p:sldLayoutId id="2147483680" r:id="rId8"/>
    <p:sldLayoutId id="2147483654" r:id="rId9"/>
    <p:sldLayoutId id="2147483679" r:id="rId10"/>
    <p:sldLayoutId id="2147483686" r:id="rId11"/>
    <p:sldLayoutId id="2147483683" r:id="rId12"/>
    <p:sldLayoutId id="2147483662" r:id="rId13"/>
    <p:sldLayoutId id="2147483658" r:id="rId14"/>
    <p:sldLayoutId id="2147483663" r:id="rId15"/>
    <p:sldLayoutId id="2147483671" r:id="rId16"/>
    <p:sldLayoutId id="2147483675" r:id="rId17"/>
    <p:sldLayoutId id="2147483664" r:id="rId18"/>
    <p:sldLayoutId id="2147483665" r:id="rId19"/>
    <p:sldLayoutId id="2147483681" r:id="rId20"/>
    <p:sldLayoutId id="2147483670" r:id="rId21"/>
    <p:sldLayoutId id="2147483678" r:id="rId22"/>
    <p:sldLayoutId id="2147483687" r:id="rId23"/>
    <p:sldLayoutId id="2147483684" r:id="rId24"/>
    <p:sldLayoutId id="2147483661" r:id="rId25"/>
    <p:sldLayoutId id="2147483659" r:id="rId26"/>
    <p:sldLayoutId id="2147483667" r:id="rId27"/>
    <p:sldLayoutId id="2147483673" r:id="rId28"/>
    <p:sldLayoutId id="2147483676" r:id="rId29"/>
    <p:sldLayoutId id="2147483668" r:id="rId30"/>
    <p:sldLayoutId id="2147483669" r:id="rId31"/>
    <p:sldLayoutId id="2147483682" r:id="rId32"/>
    <p:sldLayoutId id="2147483666" r:id="rId33"/>
    <p:sldLayoutId id="2147483677" r:id="rId34"/>
    <p:sldLayoutId id="2147483688" r:id="rId35"/>
    <p:sldLayoutId id="2147483685" r:id="rId36"/>
    <p:sldLayoutId id="2147483655" r:id="rId37"/>
    <p:sldLayoutId id="2147483689" r:id="rId38"/>
  </p:sldLayoutIdLst>
  <p:hf sldNum="0" hdr="0" dt="0"/>
  <p:txStyles>
    <p:title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38" userDrawn="1">
          <p15:clr>
            <a:srgbClr val="F26B43"/>
          </p15:clr>
        </p15:guide>
        <p15:guide id="2" orient="horz" pos="210" userDrawn="1">
          <p15:clr>
            <a:srgbClr val="F26B43"/>
          </p15:clr>
        </p15:guide>
        <p15:guide id="3" pos="7242" userDrawn="1">
          <p15:clr>
            <a:srgbClr val="F26B43"/>
          </p15:clr>
        </p15:guide>
        <p15:guide id="4" orient="horz" pos="1026" userDrawn="1">
          <p15:clr>
            <a:srgbClr val="F26B43"/>
          </p15:clr>
        </p15:guide>
        <p15:guide id="5" orient="horz" pos="4110" userDrawn="1">
          <p15:clr>
            <a:srgbClr val="F26B43"/>
          </p15:clr>
        </p15:guide>
        <p15:guide id="6" orient="horz" pos="93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chart" Target="../charts/chart1.xml"/><Relationship Id="rId7" Type="http://schemas.openxmlformats.org/officeDocument/2006/relationships/image" Target="../media/image23.tiff"/><Relationship Id="rId12" Type="http://schemas.openxmlformats.org/officeDocument/2006/relationships/image" Target="../media/image28.tif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tiff"/><Relationship Id="rId5" Type="http://schemas.openxmlformats.org/officeDocument/2006/relationships/image" Target="../media/image21.png"/><Relationship Id="rId10" Type="http://schemas.openxmlformats.org/officeDocument/2006/relationships/image" Target="../media/image26.tiff"/><Relationship Id="rId4" Type="http://schemas.openxmlformats.org/officeDocument/2006/relationships/chart" Target="../charts/chart2.xml"/><Relationship Id="rId9" Type="http://schemas.openxmlformats.org/officeDocument/2006/relationships/image" Target="../media/image25.tiff"/></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866522C6-15B9-4AE8-9B42-91782BB9BAF7}"/>
              </a:ext>
            </a:extLst>
          </p:cNvPr>
          <p:cNvSpPr>
            <a:spLocks noGrp="1"/>
          </p:cNvSpPr>
          <p:nvPr>
            <p:ph type="subTitle" idx="1"/>
          </p:nvPr>
        </p:nvSpPr>
        <p:spPr>
          <a:xfrm>
            <a:off x="695325" y="4472394"/>
            <a:ext cx="11115675" cy="760006"/>
          </a:xfrm>
        </p:spPr>
        <p:txBody>
          <a:bodyPr>
            <a:normAutofit fontScale="77500" lnSpcReduction="20000"/>
          </a:bodyPr>
          <a:lstStyle/>
          <a:p>
            <a:r>
              <a:rPr lang="de-DE" sz="1800" dirty="0"/>
              <a:t>E. Carmona</a:t>
            </a:r>
            <a:r>
              <a:rPr lang="de-DE" sz="1800" baseline="30000" dirty="0"/>
              <a:t>1</a:t>
            </a:r>
            <a:r>
              <a:rPr lang="de-DE" sz="1800" dirty="0"/>
              <a:t>, M. Bachmann</a:t>
            </a:r>
            <a:r>
              <a:rPr lang="de-DE" sz="1800" baseline="30000" dirty="0"/>
              <a:t>1</a:t>
            </a:r>
            <a:r>
              <a:rPr lang="de-DE" sz="1800" dirty="0"/>
              <a:t>, R. de los Reyes</a:t>
            </a:r>
            <a:r>
              <a:rPr lang="de-DE" sz="1800" baseline="30000" dirty="0"/>
              <a:t>1</a:t>
            </a:r>
            <a:r>
              <a:rPr lang="de-DE" sz="1800" dirty="0"/>
              <a:t>, U. Heiden</a:t>
            </a:r>
            <a:r>
              <a:rPr lang="de-DE" sz="1800" baseline="30000" dirty="0"/>
              <a:t>1</a:t>
            </a:r>
            <a:r>
              <a:rPr lang="de-DE" sz="1800" dirty="0"/>
              <a:t>, K. Kühl</a:t>
            </a:r>
            <a:r>
              <a:rPr lang="de-DE" sz="1800" baseline="30000" dirty="0"/>
              <a:t>1</a:t>
            </a:r>
            <a:r>
              <a:rPr lang="de-DE" sz="1800" dirty="0"/>
              <a:t>, R. Müller</a:t>
            </a:r>
            <a:r>
              <a:rPr lang="de-DE" sz="1800" baseline="30000" dirty="0"/>
              <a:t>1</a:t>
            </a:r>
            <a:endParaRPr lang="de-DE" sz="1800" dirty="0"/>
          </a:p>
          <a:p>
            <a:r>
              <a:rPr lang="de-DE" baseline="30000" dirty="0"/>
              <a:t>1</a:t>
            </a:r>
            <a:r>
              <a:rPr lang="en-US" b="0" dirty="0"/>
              <a:t>German Aerospace Center, Earth Observation Center, </a:t>
            </a:r>
            <a:r>
              <a:rPr lang="en-US" b="0" dirty="0" err="1"/>
              <a:t>Münchener</a:t>
            </a:r>
            <a:r>
              <a:rPr lang="en-US" b="0" dirty="0"/>
              <a:t> Str. 20, 82234 </a:t>
            </a:r>
            <a:r>
              <a:rPr lang="en-US" b="0" dirty="0" err="1"/>
              <a:t>Weßling</a:t>
            </a:r>
            <a:r>
              <a:rPr lang="en-US" b="0" dirty="0"/>
              <a:t>, Germany</a:t>
            </a:r>
          </a:p>
        </p:txBody>
      </p:sp>
      <p:sp>
        <p:nvSpPr>
          <p:cNvPr id="3" name="Titel 2">
            <a:extLst>
              <a:ext uri="{FF2B5EF4-FFF2-40B4-BE49-F238E27FC236}">
                <a16:creationId xmlns:a16="http://schemas.microsoft.com/office/drawing/2014/main" id="{C98C5F92-6142-46B9-BFE5-4AB8AFE10F24}"/>
              </a:ext>
            </a:extLst>
          </p:cNvPr>
          <p:cNvSpPr>
            <a:spLocks noGrp="1"/>
          </p:cNvSpPr>
          <p:nvPr>
            <p:ph type="title"/>
          </p:nvPr>
        </p:nvSpPr>
        <p:spPr>
          <a:xfrm>
            <a:off x="1440000" y="2695575"/>
            <a:ext cx="9786800" cy="1729194"/>
          </a:xfrm>
        </p:spPr>
        <p:txBody>
          <a:bodyPr/>
          <a:lstStyle/>
          <a:p>
            <a:r>
              <a:rPr lang="en-US" sz="3200" dirty="0"/>
              <a:t>Calibration Insights from the DESIS Instrument: Lessons for Future Imaging Spectroscopy Missions</a:t>
            </a:r>
            <a:endParaRPr lang="de-DE" sz="3200" dirty="0"/>
          </a:p>
        </p:txBody>
      </p:sp>
      <p:sp>
        <p:nvSpPr>
          <p:cNvPr id="5" name="Fußzeilenplatzhalter 4">
            <a:extLst>
              <a:ext uri="{FF2B5EF4-FFF2-40B4-BE49-F238E27FC236}">
                <a16:creationId xmlns:a16="http://schemas.microsoft.com/office/drawing/2014/main" id="{16A0F753-30A9-47D5-BD82-BEEB10DA0ADD}"/>
              </a:ext>
            </a:extLst>
          </p:cNvPr>
          <p:cNvSpPr>
            <a:spLocks noGrp="1"/>
          </p:cNvSpPr>
          <p:nvPr>
            <p:ph type="ftr" sz="quarter" idx="12"/>
          </p:nvPr>
        </p:nvSpPr>
        <p:spPr/>
        <p:txBody>
          <a:bodyPr/>
          <a:lstStyle/>
          <a:p>
            <a:r>
              <a:rPr lang="en-US"/>
              <a:t>&gt; 3rd Workshop on International Cooperation &gt; E. Carmona et al.  &gt; 14.11.2024</a:t>
            </a:r>
            <a:endParaRPr lang="de-DE" dirty="0"/>
          </a:p>
        </p:txBody>
      </p:sp>
      <p:pic>
        <p:nvPicPr>
          <p:cNvPr id="8" name="Picture 7">
            <a:extLst>
              <a:ext uri="{FF2B5EF4-FFF2-40B4-BE49-F238E27FC236}">
                <a16:creationId xmlns:a16="http://schemas.microsoft.com/office/drawing/2014/main" id="{2DE7257E-D238-4661-930B-C961683057E2}"/>
              </a:ext>
            </a:extLst>
          </p:cNvPr>
          <p:cNvPicPr>
            <a:picLocks noChangeAspect="1"/>
          </p:cNvPicPr>
          <p:nvPr/>
        </p:nvPicPr>
        <p:blipFill rotWithShape="1">
          <a:blip r:embed="rId2"/>
          <a:srcRect t="6142"/>
          <a:stretch/>
        </p:blipFill>
        <p:spPr>
          <a:xfrm>
            <a:off x="695324" y="0"/>
            <a:ext cx="11496675" cy="2671651"/>
          </a:xfrm>
          <a:prstGeom prst="rect">
            <a:avLst/>
          </a:prstGeom>
        </p:spPr>
      </p:pic>
    </p:spTree>
    <p:extLst>
      <p:ext uri="{BB962C8B-B14F-4D97-AF65-F5344CB8AC3E}">
        <p14:creationId xmlns:p14="http://schemas.microsoft.com/office/powerpoint/2010/main" val="2084495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22A3-D105-40EB-9794-7C780C4D414B}"/>
              </a:ext>
            </a:extLst>
          </p:cNvPr>
          <p:cNvSpPr>
            <a:spLocks noGrp="1"/>
          </p:cNvSpPr>
          <p:nvPr>
            <p:ph type="title"/>
          </p:nvPr>
        </p:nvSpPr>
        <p:spPr/>
        <p:txBody>
          <a:bodyPr/>
          <a:lstStyle/>
          <a:p>
            <a:r>
              <a:rPr lang="en-US" dirty="0"/>
              <a:t>Geometric performance</a:t>
            </a:r>
          </a:p>
        </p:txBody>
      </p:sp>
      <p:sp>
        <p:nvSpPr>
          <p:cNvPr id="3" name="Text Placeholder 2">
            <a:extLst>
              <a:ext uri="{FF2B5EF4-FFF2-40B4-BE49-F238E27FC236}">
                <a16:creationId xmlns:a16="http://schemas.microsoft.com/office/drawing/2014/main" id="{477BD0F3-52AC-4BE1-9BCA-3E46512B4B68}"/>
              </a:ext>
            </a:extLst>
          </p:cNvPr>
          <p:cNvSpPr>
            <a:spLocks noGrp="1"/>
          </p:cNvSpPr>
          <p:nvPr>
            <p:ph idx="1"/>
          </p:nvPr>
        </p:nvSpPr>
        <p:spPr>
          <a:xfrm>
            <a:off x="695325" y="1055799"/>
            <a:ext cx="5142955" cy="5467251"/>
          </a:xfrm>
        </p:spPr>
        <p:txBody>
          <a:bodyPr>
            <a:normAutofit/>
          </a:bodyPr>
          <a:lstStyle/>
          <a:p>
            <a:r>
              <a:rPr lang="en-US" sz="2000" dirty="0"/>
              <a:t>Orthorectification is performed individually for each DESIS product. In case image matching works for a scene</a:t>
            </a:r>
          </a:p>
          <a:p>
            <a:pPr lvl="1"/>
            <a:r>
              <a:rPr lang="en-US" sz="1800" dirty="0"/>
              <a:t>RMSE (east)  = </a:t>
            </a:r>
            <a:r>
              <a:rPr lang="en-US" sz="1800" b="1" dirty="0">
                <a:solidFill>
                  <a:schemeClr val="accent6">
                    <a:lumMod val="75000"/>
                  </a:schemeClr>
                </a:solidFill>
              </a:rPr>
              <a:t>21.0 ± 5.9 m</a:t>
            </a:r>
          </a:p>
          <a:p>
            <a:pPr lvl="1"/>
            <a:r>
              <a:rPr lang="en-US" sz="1800" dirty="0"/>
              <a:t>RMSE (north) = </a:t>
            </a:r>
            <a:r>
              <a:rPr lang="en-US" sz="1800" b="1" dirty="0">
                <a:solidFill>
                  <a:schemeClr val="accent6">
                    <a:lumMod val="75000"/>
                  </a:schemeClr>
                </a:solidFill>
              </a:rPr>
              <a:t>21.4 ± 6.0 m</a:t>
            </a:r>
          </a:p>
          <a:p>
            <a:r>
              <a:rPr lang="en-US" sz="2000" dirty="0"/>
              <a:t>In case of no-matching, geolocation relies on boresight calibration:</a:t>
            </a:r>
          </a:p>
          <a:p>
            <a:pPr lvl="1"/>
            <a:r>
              <a:rPr lang="en-US" sz="1800" dirty="0"/>
              <a:t>RMSE </a:t>
            </a:r>
            <a:r>
              <a:rPr lang="en-US" sz="1800" dirty="0">
                <a:solidFill>
                  <a:srgbClr val="0070C0"/>
                </a:solidFill>
              </a:rPr>
              <a:t>~289 m </a:t>
            </a:r>
            <a:r>
              <a:rPr lang="en-US" sz="1800" dirty="0"/>
              <a:t>(across); </a:t>
            </a:r>
            <a:r>
              <a:rPr lang="en-US" sz="1800" dirty="0">
                <a:solidFill>
                  <a:srgbClr val="0070C0"/>
                </a:solidFill>
              </a:rPr>
              <a:t>~496 m </a:t>
            </a:r>
            <a:br>
              <a:rPr lang="en-US" sz="1800" dirty="0">
                <a:solidFill>
                  <a:srgbClr val="0070C0"/>
                </a:solidFill>
              </a:rPr>
            </a:br>
            <a:r>
              <a:rPr lang="en-US" sz="1800" dirty="0">
                <a:solidFill>
                  <a:srgbClr val="0070C0"/>
                </a:solidFill>
              </a:rPr>
              <a:t>(along)</a:t>
            </a:r>
            <a:r>
              <a:rPr lang="en-US" sz="1800" dirty="0"/>
              <a:t>, but with peak values </a:t>
            </a:r>
            <a:br>
              <a:rPr lang="en-US" sz="1800" dirty="0"/>
            </a:br>
            <a:r>
              <a:rPr lang="en-US" sz="1800" dirty="0"/>
              <a:t>up to 1 km</a:t>
            </a:r>
          </a:p>
          <a:p>
            <a:r>
              <a:rPr lang="en-US" sz="2000" dirty="0"/>
              <a:t>Latest update of boresight calibration with date </a:t>
            </a:r>
            <a:r>
              <a:rPr lang="en-US" sz="2000" b="1" dirty="0">
                <a:solidFill>
                  <a:srgbClr val="0070C0"/>
                </a:solidFill>
              </a:rPr>
              <a:t>01.03.2023</a:t>
            </a:r>
          </a:p>
          <a:p>
            <a:endParaRPr lang="en-US" sz="2000" dirty="0"/>
          </a:p>
          <a:p>
            <a:endParaRPr lang="en-US" sz="2000" dirty="0"/>
          </a:p>
        </p:txBody>
      </p:sp>
      <p:sp>
        <p:nvSpPr>
          <p:cNvPr id="4" name="Footer Placeholder 3">
            <a:extLst>
              <a:ext uri="{FF2B5EF4-FFF2-40B4-BE49-F238E27FC236}">
                <a16:creationId xmlns:a16="http://schemas.microsoft.com/office/drawing/2014/main" id="{67867CAA-EE3B-47A6-8B3C-7A64D35FCD86}"/>
              </a:ext>
            </a:extLst>
          </p:cNvPr>
          <p:cNvSpPr>
            <a:spLocks noGrp="1"/>
          </p:cNvSpPr>
          <p:nvPr>
            <p:ph type="ftr" sz="quarter" idx="11"/>
          </p:nvPr>
        </p:nvSpPr>
        <p:spPr/>
        <p:txBody>
          <a:bodyPr/>
          <a:lstStyle/>
          <a:p>
            <a:pPr>
              <a:defRPr/>
            </a:pPr>
            <a:r>
              <a:rPr lang="en-US" noProof="0"/>
              <a:t>&gt; 3rd Workshop on International Cooperation &gt; E. Carmona et al.  &gt; 14.11.2024</a:t>
            </a:r>
            <a:endParaRPr lang="en-GB" noProof="0" dirty="0"/>
          </a:p>
        </p:txBody>
      </p:sp>
      <p:sp>
        <p:nvSpPr>
          <p:cNvPr id="6" name="Text Placeholder 2">
            <a:extLst>
              <a:ext uri="{FF2B5EF4-FFF2-40B4-BE49-F238E27FC236}">
                <a16:creationId xmlns:a16="http://schemas.microsoft.com/office/drawing/2014/main" id="{3CD83970-990C-42F7-9F02-2750707CAEE1}"/>
              </a:ext>
            </a:extLst>
          </p:cNvPr>
          <p:cNvSpPr txBox="1">
            <a:spLocks/>
          </p:cNvSpPr>
          <p:nvPr/>
        </p:nvSpPr>
        <p:spPr bwMode="auto">
          <a:xfrm>
            <a:off x="6137349" y="1055799"/>
            <a:ext cx="5610126" cy="462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p:txBody>
      </p:sp>
      <p:pic>
        <p:nvPicPr>
          <p:cNvPr id="7" name="Grafik 1">
            <a:extLst>
              <a:ext uri="{FF2B5EF4-FFF2-40B4-BE49-F238E27FC236}">
                <a16:creationId xmlns:a16="http://schemas.microsoft.com/office/drawing/2014/main" id="{0DD1C7D8-E278-48E9-B108-AF13182BCE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38280" y="1218134"/>
            <a:ext cx="6208264" cy="2691092"/>
          </a:xfrm>
          <a:prstGeom prst="rect">
            <a:avLst/>
          </a:prstGeom>
          <a:ln>
            <a:solidFill>
              <a:schemeClr val="tx1"/>
            </a:solidFill>
          </a:ln>
        </p:spPr>
      </p:pic>
      <p:sp>
        <p:nvSpPr>
          <p:cNvPr id="8" name="TextBox 7">
            <a:extLst>
              <a:ext uri="{FF2B5EF4-FFF2-40B4-BE49-F238E27FC236}">
                <a16:creationId xmlns:a16="http://schemas.microsoft.com/office/drawing/2014/main" id="{0B7A9138-453C-464C-815E-38BB376CC2E0}"/>
              </a:ext>
            </a:extLst>
          </p:cNvPr>
          <p:cNvSpPr txBox="1"/>
          <p:nvPr/>
        </p:nvSpPr>
        <p:spPr>
          <a:xfrm>
            <a:off x="685542" y="5390502"/>
            <a:ext cx="4283361" cy="1107483"/>
          </a:xfrm>
          <a:prstGeom prst="rect">
            <a:avLst/>
          </a:prstGeom>
          <a:solidFill>
            <a:schemeClr val="bg2">
              <a:lumMod val="90000"/>
            </a:schemeClr>
          </a:solidFill>
          <a:ln w="28575">
            <a:solidFill>
              <a:schemeClr val="accent6">
                <a:lumMod val="75000"/>
              </a:schemeClr>
            </a:solidFill>
          </a:ln>
        </p:spPr>
        <p:txBody>
          <a:bodyPr wrap="square" lIns="0" tIns="0" rIns="0" bIns="0" rtlCol="0" anchor="ctr">
            <a:spAutoFit/>
          </a:bodyPr>
          <a:lstStyle/>
          <a:p>
            <a:pPr algn="ctr"/>
            <a:r>
              <a:rPr lang="en-US" sz="1799" dirty="0">
                <a:latin typeface="Arial" pitchFamily="34" charset="0"/>
                <a:cs typeface="Arial" pitchFamily="34" charset="0"/>
              </a:rPr>
              <a:t>Check matching information in metadata. When no GCPs “</a:t>
            </a:r>
            <a:r>
              <a:rPr lang="en-GB" sz="1799" b="1" dirty="0" err="1">
                <a:solidFill>
                  <a:srgbClr val="0070C0"/>
                </a:solidFill>
              </a:rPr>
              <a:t>matchingMethod</a:t>
            </a:r>
            <a:r>
              <a:rPr lang="en-GB" sz="1799" b="1" dirty="0">
                <a:solidFill>
                  <a:srgbClr val="0070C0"/>
                </a:solidFill>
              </a:rPr>
              <a:t> = none</a:t>
            </a:r>
            <a:r>
              <a:rPr lang="en-GB" sz="1799" dirty="0"/>
              <a:t>” (in addition </a:t>
            </a:r>
            <a:r>
              <a:rPr lang="en-GB" sz="1799" b="1" dirty="0" err="1">
                <a:solidFill>
                  <a:srgbClr val="0070C0"/>
                </a:solidFill>
              </a:rPr>
              <a:t>orthoRMSE_x</a:t>
            </a:r>
            <a:r>
              <a:rPr lang="en-GB" sz="1799" b="1" dirty="0"/>
              <a:t>/</a:t>
            </a:r>
            <a:r>
              <a:rPr lang="en-GB" sz="1799" b="1" dirty="0">
                <a:solidFill>
                  <a:srgbClr val="0070C0"/>
                </a:solidFill>
              </a:rPr>
              <a:t>y = -1 </a:t>
            </a:r>
            <a:r>
              <a:rPr lang="en-GB" sz="1799" dirty="0"/>
              <a:t>or</a:t>
            </a:r>
            <a:r>
              <a:rPr lang="en-GB" sz="1799" b="1" dirty="0">
                <a:solidFill>
                  <a:srgbClr val="0070C0"/>
                </a:solidFill>
              </a:rPr>
              <a:t> </a:t>
            </a:r>
            <a:r>
              <a:rPr lang="en-GB" sz="1799" b="1" dirty="0" err="1">
                <a:solidFill>
                  <a:srgbClr val="0070C0"/>
                </a:solidFill>
              </a:rPr>
              <a:t>numPointsGCP</a:t>
            </a:r>
            <a:r>
              <a:rPr lang="en-GB" sz="1799" b="1" dirty="0">
                <a:solidFill>
                  <a:srgbClr val="0070C0"/>
                </a:solidFill>
              </a:rPr>
              <a:t>=0</a:t>
            </a:r>
            <a:r>
              <a:rPr lang="en-GB" sz="1799" dirty="0"/>
              <a:t>)</a:t>
            </a:r>
            <a:endParaRPr lang="en-US" sz="1799" dirty="0">
              <a:latin typeface="Arial" pitchFamily="34" charset="0"/>
              <a:cs typeface="Arial" pitchFamily="34" charset="0"/>
            </a:endParaRPr>
          </a:p>
        </p:txBody>
      </p:sp>
      <p:grpSp>
        <p:nvGrpSpPr>
          <p:cNvPr id="9" name="Group 8">
            <a:extLst>
              <a:ext uri="{FF2B5EF4-FFF2-40B4-BE49-F238E27FC236}">
                <a16:creationId xmlns:a16="http://schemas.microsoft.com/office/drawing/2014/main" id="{63C3AF79-4B3D-414C-A499-8E02CFEDDDB5}"/>
              </a:ext>
            </a:extLst>
          </p:cNvPr>
          <p:cNvGrpSpPr/>
          <p:nvPr/>
        </p:nvGrpSpPr>
        <p:grpSpPr>
          <a:xfrm>
            <a:off x="5838280" y="3966185"/>
            <a:ext cx="6193548" cy="2836534"/>
            <a:chOff x="5922235" y="2600209"/>
            <a:chExt cx="6195161" cy="2837273"/>
          </a:xfrm>
        </p:grpSpPr>
        <p:pic>
          <p:nvPicPr>
            <p:cNvPr id="10" name="Picture 9">
              <a:extLst>
                <a:ext uri="{FF2B5EF4-FFF2-40B4-BE49-F238E27FC236}">
                  <a16:creationId xmlns:a16="http://schemas.microsoft.com/office/drawing/2014/main" id="{51212B14-5A13-4E74-802F-657B79772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2235" y="2714583"/>
              <a:ext cx="6195161" cy="2722899"/>
            </a:xfrm>
            <a:prstGeom prst="rect">
              <a:avLst/>
            </a:prstGeom>
            <a:solidFill>
              <a:srgbClr val="92D050"/>
            </a:solidFill>
            <a:ln>
              <a:solidFill>
                <a:srgbClr val="92D050"/>
              </a:solidFill>
            </a:ln>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32D90B94-DD02-491D-8B5C-0C31144D6738}"/>
                </a:ext>
              </a:extLst>
            </p:cNvPr>
            <p:cNvSpPr/>
            <p:nvPr/>
          </p:nvSpPr>
          <p:spPr>
            <a:xfrm>
              <a:off x="6716994" y="2600209"/>
              <a:ext cx="589660" cy="48711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99" dirty="0">
                <a:solidFill>
                  <a:schemeClr val="tx1"/>
                </a:solidFill>
                <a:latin typeface="Arial" pitchFamily="34" charset="0"/>
                <a:cs typeface="Arial" pitchFamily="34" charset="0"/>
              </a:endParaRPr>
            </a:p>
          </p:txBody>
        </p:sp>
        <p:sp>
          <p:nvSpPr>
            <p:cNvPr id="12" name="Oval 11">
              <a:extLst>
                <a:ext uri="{FF2B5EF4-FFF2-40B4-BE49-F238E27FC236}">
                  <a16:creationId xmlns:a16="http://schemas.microsoft.com/office/drawing/2014/main" id="{2F3F7EB2-D8DC-4574-A8DC-525D98EB747A}"/>
                </a:ext>
              </a:extLst>
            </p:cNvPr>
            <p:cNvSpPr/>
            <p:nvPr/>
          </p:nvSpPr>
          <p:spPr>
            <a:xfrm>
              <a:off x="9238003" y="4565742"/>
              <a:ext cx="589660" cy="48711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99" dirty="0">
                <a:solidFill>
                  <a:schemeClr val="tx1"/>
                </a:solidFill>
                <a:latin typeface="Arial" pitchFamily="34" charset="0"/>
                <a:cs typeface="Arial" pitchFamily="34" charset="0"/>
              </a:endParaRPr>
            </a:p>
          </p:txBody>
        </p:sp>
        <p:sp>
          <p:nvSpPr>
            <p:cNvPr id="13" name="Oval 12">
              <a:extLst>
                <a:ext uri="{FF2B5EF4-FFF2-40B4-BE49-F238E27FC236}">
                  <a16:creationId xmlns:a16="http://schemas.microsoft.com/office/drawing/2014/main" id="{AE448F89-CBD5-47F7-ABB9-D268B4BD44E4}"/>
                </a:ext>
              </a:extLst>
            </p:cNvPr>
            <p:cNvSpPr/>
            <p:nvPr/>
          </p:nvSpPr>
          <p:spPr>
            <a:xfrm>
              <a:off x="9778605" y="4950372"/>
              <a:ext cx="589660" cy="48711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99" dirty="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231361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E3B26-9BC8-4364-8201-E106914B8AF4}"/>
              </a:ext>
            </a:extLst>
          </p:cNvPr>
          <p:cNvSpPr>
            <a:spLocks noGrp="1"/>
          </p:cNvSpPr>
          <p:nvPr>
            <p:ph type="title"/>
          </p:nvPr>
        </p:nvSpPr>
        <p:spPr/>
        <p:txBody>
          <a:bodyPr/>
          <a:lstStyle/>
          <a:p>
            <a:r>
              <a:rPr lang="en-US" dirty="0"/>
              <a:t>Lessons from DESIS for future sensors</a:t>
            </a:r>
          </a:p>
        </p:txBody>
      </p:sp>
      <p:sp>
        <p:nvSpPr>
          <p:cNvPr id="3" name="Text Placeholder 2">
            <a:extLst>
              <a:ext uri="{FF2B5EF4-FFF2-40B4-BE49-F238E27FC236}">
                <a16:creationId xmlns:a16="http://schemas.microsoft.com/office/drawing/2014/main" id="{89C5B17C-90A2-491D-AED5-B25D902039B8}"/>
              </a:ext>
            </a:extLst>
          </p:cNvPr>
          <p:cNvSpPr>
            <a:spLocks noGrp="1"/>
          </p:cNvSpPr>
          <p:nvPr>
            <p:ph idx="1"/>
          </p:nvPr>
        </p:nvSpPr>
        <p:spPr>
          <a:xfrm>
            <a:off x="695325" y="990600"/>
            <a:ext cx="10801349" cy="5532450"/>
          </a:xfrm>
        </p:spPr>
        <p:txBody>
          <a:bodyPr>
            <a:normAutofit fontScale="92500"/>
          </a:bodyPr>
          <a:lstStyle/>
          <a:p>
            <a:r>
              <a:rPr lang="en-US" dirty="0"/>
              <a:t>Hyperspectral space instrument can be calibrated vicariously with not too big effort</a:t>
            </a:r>
          </a:p>
          <a:p>
            <a:pPr lvl="1"/>
            <a:r>
              <a:rPr lang="en-US" dirty="0"/>
              <a:t>Delay to have new calibrations in place. Challenging to keep users informed</a:t>
            </a:r>
          </a:p>
          <a:p>
            <a:pPr lvl="1"/>
            <a:endParaRPr lang="en-US" dirty="0"/>
          </a:p>
          <a:p>
            <a:r>
              <a:rPr lang="en-US" dirty="0"/>
              <a:t>On-board calibration is still very recommendable, in particular for spectral calibration</a:t>
            </a:r>
          </a:p>
          <a:p>
            <a:endParaRPr lang="en-US" dirty="0"/>
          </a:p>
          <a:p>
            <a:r>
              <a:rPr lang="en-US" dirty="0"/>
              <a:t>Use of DESIS calibration unit with LEDs for spectral calibration satisfactory. Not the case for radiometric calibration</a:t>
            </a:r>
          </a:p>
          <a:p>
            <a:endParaRPr lang="en-US" dirty="0"/>
          </a:p>
          <a:p>
            <a:r>
              <a:rPr lang="en-US" dirty="0"/>
              <a:t>Better use the complete </a:t>
            </a:r>
            <a:r>
              <a:rPr lang="en-US" dirty="0" err="1"/>
              <a:t>datatake</a:t>
            </a:r>
            <a:r>
              <a:rPr lang="en-US" dirty="0"/>
              <a:t> for estimation of geometric parameters. Relying in GCPs provides results which are not always consistent</a:t>
            </a:r>
          </a:p>
          <a:p>
            <a:endParaRPr lang="en-US" dirty="0"/>
          </a:p>
          <a:p>
            <a:r>
              <a:rPr lang="en-US" dirty="0"/>
              <a:t>Use of a rolling shutter sensor has not been identified as a problem</a:t>
            </a:r>
          </a:p>
          <a:p>
            <a:endParaRPr lang="en-US" dirty="0"/>
          </a:p>
          <a:p>
            <a:endParaRPr lang="en-US" dirty="0"/>
          </a:p>
        </p:txBody>
      </p:sp>
      <p:sp>
        <p:nvSpPr>
          <p:cNvPr id="4" name="Footer Placeholder 3">
            <a:extLst>
              <a:ext uri="{FF2B5EF4-FFF2-40B4-BE49-F238E27FC236}">
                <a16:creationId xmlns:a16="http://schemas.microsoft.com/office/drawing/2014/main" id="{858D3B9C-2215-4524-A02B-58AE11E455AD}"/>
              </a:ext>
            </a:extLst>
          </p:cNvPr>
          <p:cNvSpPr>
            <a:spLocks noGrp="1"/>
          </p:cNvSpPr>
          <p:nvPr>
            <p:ph type="ftr" sz="quarter" idx="11"/>
          </p:nvPr>
        </p:nvSpPr>
        <p:spPr/>
        <p:txBody>
          <a:bodyPr/>
          <a:lstStyle/>
          <a:p>
            <a:pPr>
              <a:defRPr/>
            </a:pPr>
            <a:r>
              <a:rPr lang="en-US" noProof="0"/>
              <a:t>&gt; 3rd Workshop on International Cooperation &gt; E. Carmona et al.  &gt; 14.11.2024</a:t>
            </a:r>
            <a:endParaRPr lang="en-GB" noProof="0" dirty="0"/>
          </a:p>
        </p:txBody>
      </p:sp>
      <p:sp>
        <p:nvSpPr>
          <p:cNvPr id="7" name="Slide Number Placeholder 4">
            <a:extLst>
              <a:ext uri="{FF2B5EF4-FFF2-40B4-BE49-F238E27FC236}">
                <a16:creationId xmlns:a16="http://schemas.microsoft.com/office/drawing/2014/main" id="{BF647821-F604-4FF6-BA39-3EEF8E0ACBB6}"/>
              </a:ext>
            </a:extLst>
          </p:cNvPr>
          <p:cNvSpPr>
            <a:spLocks noGrp="1"/>
          </p:cNvSpPr>
          <p:nvPr>
            <p:ph type="sldNum" sz="quarter" idx="10"/>
          </p:nvPr>
        </p:nvSpPr>
        <p:spPr>
          <a:xfrm>
            <a:off x="-60963" y="6514012"/>
            <a:ext cx="457200" cy="346765"/>
          </a:xfrm>
        </p:spPr>
        <p:txBody>
          <a:bodyPr/>
          <a:lstStyle/>
          <a:p>
            <a:fld id="{30ADABB7-F9A6-4A4D-9415-296AC5E687F8}" type="slidenum">
              <a:rPr lang="de-DE" sz="1600" smtClean="0">
                <a:solidFill>
                  <a:schemeClr val="bg2">
                    <a:lumMod val="85000"/>
                  </a:schemeClr>
                </a:solidFill>
              </a:rPr>
              <a:pPr/>
              <a:t>11</a:t>
            </a:fld>
            <a:endParaRPr lang="de-DE" sz="1600" dirty="0">
              <a:solidFill>
                <a:schemeClr val="bg2">
                  <a:lumMod val="85000"/>
                </a:schemeClr>
              </a:solidFill>
            </a:endParaRPr>
          </a:p>
        </p:txBody>
      </p:sp>
    </p:spTree>
    <p:extLst>
      <p:ext uri="{BB962C8B-B14F-4D97-AF65-F5344CB8AC3E}">
        <p14:creationId xmlns:p14="http://schemas.microsoft.com/office/powerpoint/2010/main" val="2448957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9CC6-A218-4F81-92EB-5C2223AB4549}"/>
              </a:ext>
            </a:extLst>
          </p:cNvPr>
          <p:cNvSpPr>
            <a:spLocks noGrp="1"/>
          </p:cNvSpPr>
          <p:nvPr>
            <p:ph type="title"/>
          </p:nvPr>
        </p:nvSpPr>
        <p:spPr/>
        <p:txBody>
          <a:bodyPr/>
          <a:lstStyle/>
          <a:p>
            <a:r>
              <a:rPr lang="en-US" dirty="0"/>
              <a:t>Seed questions</a:t>
            </a:r>
          </a:p>
        </p:txBody>
      </p:sp>
      <p:sp>
        <p:nvSpPr>
          <p:cNvPr id="3" name="Text Placeholder 2">
            <a:extLst>
              <a:ext uri="{FF2B5EF4-FFF2-40B4-BE49-F238E27FC236}">
                <a16:creationId xmlns:a16="http://schemas.microsoft.com/office/drawing/2014/main" id="{216AF935-D605-496A-974D-3F132118B9CF}"/>
              </a:ext>
            </a:extLst>
          </p:cNvPr>
          <p:cNvSpPr>
            <a:spLocks noGrp="1"/>
          </p:cNvSpPr>
          <p:nvPr>
            <p:ph idx="1"/>
          </p:nvPr>
        </p:nvSpPr>
        <p:spPr>
          <a:xfrm>
            <a:off x="695325" y="886093"/>
            <a:ext cx="10801349" cy="5658852"/>
          </a:xfrm>
        </p:spPr>
        <p:txBody>
          <a:bodyPr>
            <a:noAutofit/>
          </a:bodyPr>
          <a:lstStyle/>
          <a:p>
            <a:pPr>
              <a:spcBef>
                <a:spcPts val="600"/>
              </a:spcBef>
            </a:pPr>
            <a:endParaRPr lang="en-US" sz="1700" dirty="0">
              <a:solidFill>
                <a:srgbClr val="002060"/>
              </a:solidFill>
            </a:endParaRPr>
          </a:p>
          <a:p>
            <a:pPr>
              <a:spcBef>
                <a:spcPts val="600"/>
              </a:spcBef>
            </a:pPr>
            <a:r>
              <a:rPr lang="en-US" sz="1700" dirty="0">
                <a:solidFill>
                  <a:srgbClr val="002060"/>
                </a:solidFill>
              </a:rPr>
              <a:t>How many vicarious calibration sites might be needed worldwide to ensure accurate characterization of the radiances and </a:t>
            </a:r>
            <a:r>
              <a:rPr lang="en-US" sz="1700" dirty="0" err="1">
                <a:solidFill>
                  <a:srgbClr val="002060"/>
                </a:solidFill>
              </a:rPr>
              <a:t>reflectances</a:t>
            </a:r>
            <a:r>
              <a:rPr lang="en-US" sz="1700" dirty="0">
                <a:solidFill>
                  <a:srgbClr val="002060"/>
                </a:solidFill>
              </a:rPr>
              <a:t> (L1B and L2 products) returned by spectral imaging missions? And what are the core measurements that should be made at these sites (and uncertainty/performance requirements)?</a:t>
            </a:r>
          </a:p>
          <a:p>
            <a:pPr lvl="1">
              <a:spcBef>
                <a:spcPts val="600"/>
              </a:spcBef>
            </a:pPr>
            <a:r>
              <a:rPr lang="en-US" sz="1700" dirty="0">
                <a:solidFill>
                  <a:schemeClr val="accent4">
                    <a:lumMod val="50000"/>
                  </a:schemeClr>
                </a:solidFill>
              </a:rPr>
              <a:t>Depends on goals and instrument. DESIS uses 3 </a:t>
            </a:r>
            <a:r>
              <a:rPr lang="en-US" sz="1700" dirty="0" err="1">
                <a:solidFill>
                  <a:schemeClr val="accent4">
                    <a:lumMod val="50000"/>
                  </a:schemeClr>
                </a:solidFill>
              </a:rPr>
              <a:t>RadCalNet</a:t>
            </a:r>
            <a:r>
              <a:rPr lang="en-US" sz="1700" dirty="0">
                <a:solidFill>
                  <a:schemeClr val="accent4">
                    <a:lumMod val="50000"/>
                  </a:schemeClr>
                </a:solidFill>
              </a:rPr>
              <a:t> sites, </a:t>
            </a:r>
            <a:r>
              <a:rPr lang="en-US" sz="1700" dirty="0" err="1">
                <a:solidFill>
                  <a:schemeClr val="accent4">
                    <a:lumMod val="50000"/>
                  </a:schemeClr>
                </a:solidFill>
              </a:rPr>
              <a:t>ToA</a:t>
            </a:r>
            <a:r>
              <a:rPr lang="en-US" sz="1700" dirty="0">
                <a:solidFill>
                  <a:schemeClr val="accent4">
                    <a:lumMod val="50000"/>
                  </a:schemeClr>
                </a:solidFill>
              </a:rPr>
              <a:t> and BOA reflectance . </a:t>
            </a:r>
          </a:p>
          <a:p>
            <a:pPr>
              <a:spcBef>
                <a:spcPts val="600"/>
              </a:spcBef>
            </a:pPr>
            <a:r>
              <a:rPr lang="en-US" sz="1700" dirty="0">
                <a:solidFill>
                  <a:srgbClr val="002060"/>
                </a:solidFill>
              </a:rPr>
              <a:t>What are the main challenges in harmonizing CAL/VAL approaches across different EO missions, sites, and campaigns, and how can these be addressed?</a:t>
            </a:r>
          </a:p>
          <a:p>
            <a:pPr lvl="1">
              <a:spcBef>
                <a:spcPts val="600"/>
              </a:spcBef>
            </a:pPr>
            <a:r>
              <a:rPr lang="en-US" sz="1700" dirty="0">
                <a:solidFill>
                  <a:schemeClr val="accent4">
                    <a:lumMod val="50000"/>
                  </a:schemeClr>
                </a:solidFill>
              </a:rPr>
              <a:t>Not always uncertainty estimations and traceability of the measurements/results obtained</a:t>
            </a:r>
            <a:endParaRPr lang="en-US" sz="1700" dirty="0">
              <a:solidFill>
                <a:srgbClr val="002060"/>
              </a:solidFill>
            </a:endParaRPr>
          </a:p>
          <a:p>
            <a:pPr>
              <a:spcBef>
                <a:spcPts val="600"/>
              </a:spcBef>
            </a:pPr>
            <a:r>
              <a:rPr lang="en-US" sz="1700" dirty="0">
                <a:solidFill>
                  <a:srgbClr val="002060"/>
                </a:solidFill>
              </a:rPr>
              <a:t>What is currently missing to carry out holistic and all-encompassing CAL/VAL activities, and how, for example with which innovations, can this be supported?</a:t>
            </a:r>
          </a:p>
          <a:p>
            <a:pPr lvl="1">
              <a:spcBef>
                <a:spcPts val="600"/>
              </a:spcBef>
            </a:pPr>
            <a:r>
              <a:rPr lang="en-US" sz="1700" dirty="0">
                <a:solidFill>
                  <a:schemeClr val="accent4">
                    <a:lumMod val="50000"/>
                  </a:schemeClr>
                </a:solidFill>
              </a:rPr>
              <a:t>Systematic measurements, uncertainties, BRDF models, site with focus on spectral </a:t>
            </a:r>
            <a:r>
              <a:rPr lang="en-US" sz="1700" dirty="0" err="1">
                <a:solidFill>
                  <a:schemeClr val="accent4">
                    <a:lumMod val="50000"/>
                  </a:schemeClr>
                </a:solidFill>
              </a:rPr>
              <a:t>cal</a:t>
            </a:r>
            <a:r>
              <a:rPr lang="en-US" sz="1700" dirty="0">
                <a:solidFill>
                  <a:schemeClr val="accent4">
                    <a:lumMod val="50000"/>
                  </a:schemeClr>
                </a:solidFill>
              </a:rPr>
              <a:t>/</a:t>
            </a:r>
            <a:r>
              <a:rPr lang="en-US" sz="1700" dirty="0" err="1">
                <a:solidFill>
                  <a:schemeClr val="accent4">
                    <a:lumMod val="50000"/>
                  </a:schemeClr>
                </a:solidFill>
              </a:rPr>
              <a:t>val</a:t>
            </a:r>
            <a:r>
              <a:rPr lang="en-US" sz="1700" dirty="0">
                <a:solidFill>
                  <a:schemeClr val="accent4">
                    <a:lumMod val="50000"/>
                  </a:schemeClr>
                </a:solidFill>
              </a:rPr>
              <a:t>	</a:t>
            </a:r>
            <a:endParaRPr lang="en-US" sz="1700" dirty="0">
              <a:solidFill>
                <a:srgbClr val="002060"/>
              </a:solidFill>
            </a:endParaRPr>
          </a:p>
          <a:p>
            <a:pPr>
              <a:spcBef>
                <a:spcPts val="600"/>
              </a:spcBef>
            </a:pPr>
            <a:r>
              <a:rPr lang="en-US" sz="1700" dirty="0">
                <a:solidFill>
                  <a:srgbClr val="002060"/>
                </a:solidFill>
              </a:rPr>
              <a:t>How can emerging technologies, such as artificial intelligence and machine learning, be leveraged to improve the accuracy and efficiency of calibration and validation processes?</a:t>
            </a:r>
          </a:p>
          <a:p>
            <a:pPr lvl="1">
              <a:spcBef>
                <a:spcPts val="600"/>
              </a:spcBef>
            </a:pPr>
            <a:r>
              <a:rPr lang="en-US" sz="1700" dirty="0">
                <a:solidFill>
                  <a:schemeClr val="accent4">
                    <a:lumMod val="50000"/>
                  </a:schemeClr>
                </a:solidFill>
              </a:rPr>
              <a:t>Personally I trust more simple model for calibration. Not really convinced that AI or ML are necessary for calibration</a:t>
            </a:r>
          </a:p>
          <a:p>
            <a:pPr lvl="1">
              <a:spcBef>
                <a:spcPts val="600"/>
              </a:spcBef>
            </a:pPr>
            <a:r>
              <a:rPr lang="en-US" sz="1700" dirty="0">
                <a:solidFill>
                  <a:schemeClr val="accent4">
                    <a:lumMod val="50000"/>
                  </a:schemeClr>
                </a:solidFill>
              </a:rPr>
              <a:t>…but ML can handle large data volumes and complex and/or non-linear parametrizations. There are cases where it can be an advantage</a:t>
            </a:r>
          </a:p>
          <a:p>
            <a:pPr>
              <a:spcBef>
                <a:spcPts val="600"/>
              </a:spcBef>
            </a:pPr>
            <a:endParaRPr lang="en-US" sz="1700" dirty="0">
              <a:solidFill>
                <a:srgbClr val="002060"/>
              </a:solidFill>
            </a:endParaRPr>
          </a:p>
        </p:txBody>
      </p:sp>
      <p:sp>
        <p:nvSpPr>
          <p:cNvPr id="4" name="Footer Placeholder 3">
            <a:extLst>
              <a:ext uri="{FF2B5EF4-FFF2-40B4-BE49-F238E27FC236}">
                <a16:creationId xmlns:a16="http://schemas.microsoft.com/office/drawing/2014/main" id="{6F1F8894-03E0-4042-96D3-D79610525097}"/>
              </a:ext>
            </a:extLst>
          </p:cNvPr>
          <p:cNvSpPr>
            <a:spLocks noGrp="1"/>
          </p:cNvSpPr>
          <p:nvPr>
            <p:ph type="ftr" sz="quarter" idx="11"/>
          </p:nvPr>
        </p:nvSpPr>
        <p:spPr/>
        <p:txBody>
          <a:bodyPr/>
          <a:lstStyle/>
          <a:p>
            <a:pPr>
              <a:defRPr/>
            </a:pPr>
            <a:r>
              <a:rPr lang="en-US" noProof="0"/>
              <a:t>&gt; 3rd Workshop on International Cooperation &gt; E. Carmona et al.  &gt; 14.11.2024</a:t>
            </a:r>
            <a:endParaRPr lang="en-GB" noProof="0" dirty="0"/>
          </a:p>
        </p:txBody>
      </p:sp>
      <p:sp>
        <p:nvSpPr>
          <p:cNvPr id="7" name="Slide Number Placeholder 4">
            <a:extLst>
              <a:ext uri="{FF2B5EF4-FFF2-40B4-BE49-F238E27FC236}">
                <a16:creationId xmlns:a16="http://schemas.microsoft.com/office/drawing/2014/main" id="{0BCC66C3-8CA0-4FE9-922D-9190F179DE42}"/>
              </a:ext>
            </a:extLst>
          </p:cNvPr>
          <p:cNvSpPr txBox="1">
            <a:spLocks/>
          </p:cNvSpPr>
          <p:nvPr/>
        </p:nvSpPr>
        <p:spPr>
          <a:xfrm>
            <a:off x="-60963" y="6514012"/>
            <a:ext cx="457200" cy="34676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ADABB7-F9A6-4A4D-9415-296AC5E687F8}" type="slidenum">
              <a:rPr lang="de-DE" sz="1600" smtClean="0">
                <a:solidFill>
                  <a:schemeClr val="bg2">
                    <a:lumMod val="85000"/>
                  </a:schemeClr>
                </a:solidFill>
              </a:rPr>
              <a:pPr/>
              <a:t>12</a:t>
            </a:fld>
            <a:endParaRPr lang="de-DE" sz="1600" dirty="0">
              <a:solidFill>
                <a:schemeClr val="bg2">
                  <a:lumMod val="85000"/>
                </a:schemeClr>
              </a:solidFill>
            </a:endParaRPr>
          </a:p>
        </p:txBody>
      </p:sp>
    </p:spTree>
    <p:extLst>
      <p:ext uri="{BB962C8B-B14F-4D97-AF65-F5344CB8AC3E}">
        <p14:creationId xmlns:p14="http://schemas.microsoft.com/office/powerpoint/2010/main" val="2002969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B90EECC-8619-4DDF-886C-E7480FDD7EF7}"/>
              </a:ext>
            </a:extLst>
          </p:cNvPr>
          <p:cNvSpPr>
            <a:spLocks noGrp="1"/>
          </p:cNvSpPr>
          <p:nvPr>
            <p:ph type="body" sz="quarter" idx="16"/>
          </p:nvPr>
        </p:nvSpPr>
        <p:spPr/>
        <p:txBody>
          <a:bodyPr/>
          <a:lstStyle/>
          <a:p>
            <a:pPr marL="307975" indent="0">
              <a:buNone/>
            </a:pPr>
            <a:r>
              <a:rPr lang="en-US" sz="4800" dirty="0"/>
              <a:t>EXTRA</a:t>
            </a:r>
            <a:endParaRPr lang="en-US" dirty="0"/>
          </a:p>
        </p:txBody>
      </p:sp>
      <p:sp>
        <p:nvSpPr>
          <p:cNvPr id="4" name="Footer Placeholder 3">
            <a:extLst>
              <a:ext uri="{FF2B5EF4-FFF2-40B4-BE49-F238E27FC236}">
                <a16:creationId xmlns:a16="http://schemas.microsoft.com/office/drawing/2014/main" id="{2096F50A-7BDE-42E3-8228-2BDBE5F7F6C1}"/>
              </a:ext>
            </a:extLst>
          </p:cNvPr>
          <p:cNvSpPr>
            <a:spLocks noGrp="1"/>
          </p:cNvSpPr>
          <p:nvPr>
            <p:ph type="ftr" sz="quarter" idx="17"/>
          </p:nvPr>
        </p:nvSpPr>
        <p:spPr/>
        <p:txBody>
          <a:bodyPr/>
          <a:lstStyle/>
          <a:p>
            <a:pPr>
              <a:defRPr/>
            </a:pPr>
            <a:r>
              <a:rPr lang="en-US" noProof="0"/>
              <a:t>&gt; 3rd Workshop on International Cooperation &gt; E. Carmona et al.  &gt; 14.11.2024</a:t>
            </a:r>
            <a:endParaRPr lang="en-GB" noProof="0" dirty="0"/>
          </a:p>
        </p:txBody>
      </p:sp>
    </p:spTree>
    <p:extLst>
      <p:ext uri="{BB962C8B-B14F-4D97-AF65-F5344CB8AC3E}">
        <p14:creationId xmlns:p14="http://schemas.microsoft.com/office/powerpoint/2010/main" val="97773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E481890-BE04-45E7-A7A8-00E6F899AC05}"/>
              </a:ext>
            </a:extLst>
          </p:cNvPr>
          <p:cNvPicPr>
            <a:picLocks noChangeAspect="1"/>
          </p:cNvPicPr>
          <p:nvPr/>
        </p:nvPicPr>
        <p:blipFill rotWithShape="1">
          <a:blip r:embed="rId2">
            <a:extLst>
              <a:ext uri="{28A0092B-C50C-407E-A947-70E740481C1C}">
                <a14:useLocalDpi xmlns:a14="http://schemas.microsoft.com/office/drawing/2010/main"/>
              </a:ext>
            </a:extLst>
          </a:blip>
          <a:srcRect b="28510"/>
          <a:stretch/>
        </p:blipFill>
        <p:spPr>
          <a:xfrm>
            <a:off x="391337" y="1796255"/>
            <a:ext cx="5444811" cy="4310733"/>
          </a:xfrm>
          <a:prstGeom prst="rect">
            <a:avLst/>
          </a:prstGeom>
        </p:spPr>
      </p:pic>
      <p:sp>
        <p:nvSpPr>
          <p:cNvPr id="2" name="Title 1">
            <a:extLst>
              <a:ext uri="{FF2B5EF4-FFF2-40B4-BE49-F238E27FC236}">
                <a16:creationId xmlns:a16="http://schemas.microsoft.com/office/drawing/2014/main" id="{49C35654-F2F4-4744-80FE-900A87061673}"/>
              </a:ext>
            </a:extLst>
          </p:cNvPr>
          <p:cNvSpPr>
            <a:spLocks noGrp="1"/>
          </p:cNvSpPr>
          <p:nvPr>
            <p:ph type="title"/>
          </p:nvPr>
        </p:nvSpPr>
        <p:spPr/>
        <p:txBody>
          <a:bodyPr/>
          <a:lstStyle/>
          <a:p>
            <a:r>
              <a:rPr lang="en-US" dirty="0"/>
              <a:t>Vicarious Calibration</a:t>
            </a:r>
          </a:p>
        </p:txBody>
      </p:sp>
      <p:sp>
        <p:nvSpPr>
          <p:cNvPr id="3" name="Text Placeholder 2">
            <a:extLst>
              <a:ext uri="{FF2B5EF4-FFF2-40B4-BE49-F238E27FC236}">
                <a16:creationId xmlns:a16="http://schemas.microsoft.com/office/drawing/2014/main" id="{A1C3241D-F1E9-4044-8DD5-26DE068EA75A}"/>
              </a:ext>
            </a:extLst>
          </p:cNvPr>
          <p:cNvSpPr>
            <a:spLocks noGrp="1"/>
          </p:cNvSpPr>
          <p:nvPr>
            <p:ph idx="1"/>
          </p:nvPr>
        </p:nvSpPr>
        <p:spPr>
          <a:xfrm>
            <a:off x="695325" y="990600"/>
            <a:ext cx="10801349" cy="1115302"/>
          </a:xfrm>
        </p:spPr>
        <p:txBody>
          <a:bodyPr>
            <a:normAutofit/>
          </a:bodyPr>
          <a:lstStyle/>
          <a:p>
            <a:r>
              <a:rPr lang="en-US" sz="2000" dirty="0"/>
              <a:t>Use flat-fielding over uniform areas for pixel-to-pixel relative adjustment. Use </a:t>
            </a:r>
            <a:r>
              <a:rPr lang="en-US" sz="2000" dirty="0" err="1"/>
              <a:t>RadCalNet</a:t>
            </a:r>
            <a:r>
              <a:rPr lang="en-US" sz="2000" dirty="0"/>
              <a:t> sites for absolute calibration</a:t>
            </a:r>
          </a:p>
        </p:txBody>
      </p:sp>
      <p:sp>
        <p:nvSpPr>
          <p:cNvPr id="4" name="Footer Placeholder 3">
            <a:extLst>
              <a:ext uri="{FF2B5EF4-FFF2-40B4-BE49-F238E27FC236}">
                <a16:creationId xmlns:a16="http://schemas.microsoft.com/office/drawing/2014/main" id="{FD6E3829-8975-4F4C-BB89-A5E3CD242EFE}"/>
              </a:ext>
            </a:extLst>
          </p:cNvPr>
          <p:cNvSpPr>
            <a:spLocks noGrp="1"/>
          </p:cNvSpPr>
          <p:nvPr>
            <p:ph type="ftr" sz="quarter" idx="11"/>
          </p:nvPr>
        </p:nvSpPr>
        <p:spPr/>
        <p:txBody>
          <a:bodyPr/>
          <a:lstStyle/>
          <a:p>
            <a:pPr>
              <a:defRPr/>
            </a:pPr>
            <a:r>
              <a:rPr lang="en-US" noProof="0"/>
              <a:t>&gt; 3rd Workshop on International Cooperation &gt; E. Carmona et al.  &gt; 14.11.2024</a:t>
            </a:r>
            <a:endParaRPr lang="en-GB" noProof="0" dirty="0"/>
          </a:p>
        </p:txBody>
      </p:sp>
      <p:grpSp>
        <p:nvGrpSpPr>
          <p:cNvPr id="6" name="Group 5">
            <a:extLst>
              <a:ext uri="{FF2B5EF4-FFF2-40B4-BE49-F238E27FC236}">
                <a16:creationId xmlns:a16="http://schemas.microsoft.com/office/drawing/2014/main" id="{CE2A8599-3E98-409C-A6EA-F21C096B47BD}"/>
              </a:ext>
            </a:extLst>
          </p:cNvPr>
          <p:cNvGrpSpPr/>
          <p:nvPr/>
        </p:nvGrpSpPr>
        <p:grpSpPr>
          <a:xfrm>
            <a:off x="6265693" y="1676063"/>
            <a:ext cx="5632582" cy="4695521"/>
            <a:chOff x="5786847" y="1461532"/>
            <a:chExt cx="5801431" cy="4911612"/>
          </a:xfrm>
        </p:grpSpPr>
        <p:grpSp>
          <p:nvGrpSpPr>
            <p:cNvPr id="5" name="Group 4">
              <a:extLst>
                <a:ext uri="{FF2B5EF4-FFF2-40B4-BE49-F238E27FC236}">
                  <a16:creationId xmlns:a16="http://schemas.microsoft.com/office/drawing/2014/main" id="{8F30A950-6240-4F21-9C00-994AA87EA341}"/>
                </a:ext>
              </a:extLst>
            </p:cNvPr>
            <p:cNvGrpSpPr>
              <a:grpSpLocks noChangeAspect="1"/>
            </p:cNvGrpSpPr>
            <p:nvPr/>
          </p:nvGrpSpPr>
          <p:grpSpPr>
            <a:xfrm>
              <a:off x="5786847" y="3054672"/>
              <a:ext cx="5801431" cy="3318472"/>
              <a:chOff x="497300" y="1727201"/>
              <a:chExt cx="8028599" cy="4592433"/>
            </a:xfrm>
          </p:grpSpPr>
          <p:pic>
            <p:nvPicPr>
              <p:cNvPr id="15" name="Picture 14">
                <a:extLst>
                  <a:ext uri="{FF2B5EF4-FFF2-40B4-BE49-F238E27FC236}">
                    <a16:creationId xmlns:a16="http://schemas.microsoft.com/office/drawing/2014/main" id="{66917108-2DD5-4384-ACBD-6B32A5173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00" y="1727201"/>
                <a:ext cx="4066198" cy="4592433"/>
              </a:xfrm>
              <a:prstGeom prst="rect">
                <a:avLst/>
              </a:prstGeom>
            </p:spPr>
          </p:pic>
          <p:pic>
            <p:nvPicPr>
              <p:cNvPr id="16" name="Picture 15">
                <a:extLst>
                  <a:ext uri="{FF2B5EF4-FFF2-40B4-BE49-F238E27FC236}">
                    <a16:creationId xmlns:a16="http://schemas.microsoft.com/office/drawing/2014/main" id="{491A80EF-0416-44DC-B9C1-0041E904C2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702" y="1727201"/>
                <a:ext cx="4066197" cy="4592432"/>
              </a:xfrm>
              <a:prstGeom prst="rect">
                <a:avLst/>
              </a:prstGeom>
            </p:spPr>
          </p:pic>
        </p:grpSp>
        <p:pic>
          <p:nvPicPr>
            <p:cNvPr id="14" name="Picture 13">
              <a:extLst>
                <a:ext uri="{FF2B5EF4-FFF2-40B4-BE49-F238E27FC236}">
                  <a16:creationId xmlns:a16="http://schemas.microsoft.com/office/drawing/2014/main" id="{50CB9665-4800-4735-8647-7CC220F23D41}"/>
                </a:ext>
              </a:extLst>
            </p:cNvPr>
            <p:cNvPicPr>
              <a:picLocks noChangeAspect="1"/>
            </p:cNvPicPr>
            <p:nvPr/>
          </p:nvPicPr>
          <p:blipFill rotWithShape="1">
            <a:blip r:embed="rId2">
              <a:extLst>
                <a:ext uri="{28A0092B-C50C-407E-A947-70E740481C1C}">
                  <a14:useLocalDpi xmlns:a14="http://schemas.microsoft.com/office/drawing/2010/main"/>
                </a:ext>
              </a:extLst>
            </a:blip>
            <a:srcRect t="70495" r="10337"/>
            <a:stretch/>
          </p:blipFill>
          <p:spPr>
            <a:xfrm>
              <a:off x="6096600" y="1461532"/>
              <a:ext cx="4660901" cy="1698569"/>
            </a:xfrm>
            <a:prstGeom prst="rect">
              <a:avLst/>
            </a:prstGeom>
          </p:spPr>
        </p:pic>
        <p:cxnSp>
          <p:nvCxnSpPr>
            <p:cNvPr id="7" name="Straight Arrow Connector 6">
              <a:extLst>
                <a:ext uri="{FF2B5EF4-FFF2-40B4-BE49-F238E27FC236}">
                  <a16:creationId xmlns:a16="http://schemas.microsoft.com/office/drawing/2014/main" id="{304F4F91-87E6-457A-AA5C-C66BD36FC9E9}"/>
                </a:ext>
              </a:extLst>
            </p:cNvPr>
            <p:cNvCxnSpPr>
              <a:cxnSpLocks/>
            </p:cNvCxnSpPr>
            <p:nvPr/>
          </p:nvCxnSpPr>
          <p:spPr>
            <a:xfrm flipH="1">
              <a:off x="6363222" y="2369265"/>
              <a:ext cx="951978" cy="21526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03888D8-D945-4587-A4DD-7AE71E4C8B15}"/>
                </a:ext>
              </a:extLst>
            </p:cNvPr>
            <p:cNvCxnSpPr>
              <a:cxnSpLocks/>
            </p:cNvCxnSpPr>
            <p:nvPr/>
          </p:nvCxnSpPr>
          <p:spPr>
            <a:xfrm>
              <a:off x="7315200" y="2369265"/>
              <a:ext cx="1995902" cy="21526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0337F2E8-ECCE-4148-9BFD-8E0B41FFEFB7}"/>
              </a:ext>
            </a:extLst>
          </p:cNvPr>
          <p:cNvSpPr txBox="1"/>
          <p:nvPr/>
        </p:nvSpPr>
        <p:spPr>
          <a:xfrm>
            <a:off x="6647090" y="4883823"/>
            <a:ext cx="970137" cy="276999"/>
          </a:xfrm>
          <a:prstGeom prst="rect">
            <a:avLst/>
          </a:prstGeom>
          <a:noFill/>
        </p:spPr>
        <p:txBody>
          <a:bodyPr wrap="none" rtlCol="0">
            <a:spAutoFit/>
          </a:bodyPr>
          <a:lstStyle/>
          <a:p>
            <a:r>
              <a:rPr lang="en-US" sz="1200" dirty="0">
                <a:solidFill>
                  <a:srgbClr val="FF0000"/>
                </a:solidFill>
              </a:rPr>
              <a:t>10 nm SSD</a:t>
            </a:r>
          </a:p>
        </p:txBody>
      </p:sp>
      <p:sp>
        <p:nvSpPr>
          <p:cNvPr id="17" name="TextBox 16">
            <a:extLst>
              <a:ext uri="{FF2B5EF4-FFF2-40B4-BE49-F238E27FC236}">
                <a16:creationId xmlns:a16="http://schemas.microsoft.com/office/drawing/2014/main" id="{4983FBA3-B4AB-4B9C-AA46-D918A25F2B96}"/>
              </a:ext>
            </a:extLst>
          </p:cNvPr>
          <p:cNvSpPr txBox="1"/>
          <p:nvPr/>
        </p:nvSpPr>
        <p:spPr>
          <a:xfrm>
            <a:off x="9444268" y="4883823"/>
            <a:ext cx="1013419" cy="276999"/>
          </a:xfrm>
          <a:prstGeom prst="rect">
            <a:avLst/>
          </a:prstGeom>
          <a:noFill/>
        </p:spPr>
        <p:txBody>
          <a:bodyPr wrap="none" rtlCol="0">
            <a:spAutoFit/>
          </a:bodyPr>
          <a:lstStyle/>
          <a:p>
            <a:r>
              <a:rPr lang="en-US" sz="1200" dirty="0">
                <a:solidFill>
                  <a:srgbClr val="FF0000"/>
                </a:solidFill>
              </a:rPr>
              <a:t>2.5 nm SSD</a:t>
            </a:r>
          </a:p>
        </p:txBody>
      </p:sp>
      <p:sp>
        <p:nvSpPr>
          <p:cNvPr id="19" name="Slide Number Placeholder 4">
            <a:extLst>
              <a:ext uri="{FF2B5EF4-FFF2-40B4-BE49-F238E27FC236}">
                <a16:creationId xmlns:a16="http://schemas.microsoft.com/office/drawing/2014/main" id="{A1D85029-4499-428D-98E9-1EDFFC7DCA8E}"/>
              </a:ext>
            </a:extLst>
          </p:cNvPr>
          <p:cNvSpPr>
            <a:spLocks noGrp="1"/>
          </p:cNvSpPr>
          <p:nvPr>
            <p:ph type="sldNum" sz="quarter" idx="10"/>
          </p:nvPr>
        </p:nvSpPr>
        <p:spPr>
          <a:xfrm>
            <a:off x="-8709" y="6514012"/>
            <a:ext cx="457200" cy="346765"/>
          </a:xfrm>
        </p:spPr>
        <p:txBody>
          <a:bodyPr/>
          <a:lstStyle/>
          <a:p>
            <a:fld id="{30ADABB7-F9A6-4A4D-9415-296AC5E687F8}" type="slidenum">
              <a:rPr lang="de-DE" sz="1600" smtClean="0">
                <a:solidFill>
                  <a:schemeClr val="bg2">
                    <a:lumMod val="85000"/>
                  </a:schemeClr>
                </a:solidFill>
              </a:rPr>
              <a:pPr/>
              <a:t>14</a:t>
            </a:fld>
            <a:endParaRPr lang="de-DE" sz="1600" dirty="0">
              <a:solidFill>
                <a:schemeClr val="bg2">
                  <a:lumMod val="85000"/>
                </a:schemeClr>
              </a:solidFill>
            </a:endParaRPr>
          </a:p>
        </p:txBody>
      </p:sp>
    </p:spTree>
    <p:extLst>
      <p:ext uri="{BB962C8B-B14F-4D97-AF65-F5344CB8AC3E}">
        <p14:creationId xmlns:p14="http://schemas.microsoft.com/office/powerpoint/2010/main" val="952404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hteck 35">
            <a:extLst>
              <a:ext uri="{FF2B5EF4-FFF2-40B4-BE49-F238E27FC236}">
                <a16:creationId xmlns:a16="http://schemas.microsoft.com/office/drawing/2014/main" id="{AD695FA5-EF0B-4624-8500-E323B20376BE}"/>
              </a:ext>
            </a:extLst>
          </p:cNvPr>
          <p:cNvSpPr/>
          <p:nvPr/>
        </p:nvSpPr>
        <p:spPr>
          <a:xfrm>
            <a:off x="-65296" y="5465299"/>
            <a:ext cx="12341186" cy="147496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sz="1799" dirty="0">
              <a:solidFill>
                <a:schemeClr val="tx1"/>
              </a:solidFill>
              <a:latin typeface="Arial" pitchFamily="34" charset="0"/>
              <a:cs typeface="Arial" pitchFamily="34" charset="0"/>
            </a:endParaRPr>
          </a:p>
        </p:txBody>
      </p:sp>
      <p:sp>
        <p:nvSpPr>
          <p:cNvPr id="4" name="Fußzeilenplatzhalter 3"/>
          <p:cNvSpPr>
            <a:spLocks noGrp="1"/>
          </p:cNvSpPr>
          <p:nvPr>
            <p:ph type="ftr" sz="quarter" idx="13"/>
          </p:nvPr>
        </p:nvSpPr>
        <p:spPr/>
        <p:txBody>
          <a:bodyPr/>
          <a:lstStyle/>
          <a:p>
            <a:r>
              <a:rPr lang="en-US" noProof="0"/>
              <a:t>&gt; 3rd Workshop on International Cooperation &gt; E. Carmona et al.  &gt; 14.11.2024</a:t>
            </a:r>
            <a:endParaRPr lang="en-GB" noProof="0" dirty="0"/>
          </a:p>
        </p:txBody>
      </p:sp>
      <p:pic>
        <p:nvPicPr>
          <p:cNvPr id="31" name="Grafik 30">
            <a:extLst>
              <a:ext uri="{FF2B5EF4-FFF2-40B4-BE49-F238E27FC236}">
                <a16:creationId xmlns:a16="http://schemas.microsoft.com/office/drawing/2014/main" id="{4E8A6BC9-3635-4927-AA49-CBCA833BCF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3778" y="1339873"/>
            <a:ext cx="3982468" cy="2741019"/>
          </a:xfrm>
          <a:prstGeom prst="rect">
            <a:avLst/>
          </a:prstGeom>
        </p:spPr>
      </p:pic>
      <p:pic>
        <p:nvPicPr>
          <p:cNvPr id="33" name="Grafik 32">
            <a:extLst>
              <a:ext uri="{FF2B5EF4-FFF2-40B4-BE49-F238E27FC236}">
                <a16:creationId xmlns:a16="http://schemas.microsoft.com/office/drawing/2014/main" id="{75ED6985-88BD-4276-B618-FC63270BA4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4845" y="1335905"/>
            <a:ext cx="3988613" cy="2734874"/>
          </a:xfrm>
          <a:prstGeom prst="rect">
            <a:avLst/>
          </a:prstGeom>
        </p:spPr>
      </p:pic>
      <p:pic>
        <p:nvPicPr>
          <p:cNvPr id="35" name="Grafik 34">
            <a:extLst>
              <a:ext uri="{FF2B5EF4-FFF2-40B4-BE49-F238E27FC236}">
                <a16:creationId xmlns:a16="http://schemas.microsoft.com/office/drawing/2014/main" id="{012035F9-9F88-442A-806E-FF237067E89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56916" y="1346019"/>
            <a:ext cx="3957884" cy="2728727"/>
          </a:xfrm>
          <a:prstGeom prst="rect">
            <a:avLst/>
          </a:prstGeom>
        </p:spPr>
      </p:pic>
      <p:sp>
        <p:nvSpPr>
          <p:cNvPr id="37" name="Textfeld 36">
            <a:extLst>
              <a:ext uri="{FF2B5EF4-FFF2-40B4-BE49-F238E27FC236}">
                <a16:creationId xmlns:a16="http://schemas.microsoft.com/office/drawing/2014/main" id="{FFF837C4-ED1F-42E1-8508-990AD76FCDA6}"/>
              </a:ext>
            </a:extLst>
          </p:cNvPr>
          <p:cNvSpPr txBox="1"/>
          <p:nvPr/>
        </p:nvSpPr>
        <p:spPr>
          <a:xfrm>
            <a:off x="766085" y="1515973"/>
            <a:ext cx="153848" cy="276927"/>
          </a:xfrm>
          <a:prstGeom prst="rect">
            <a:avLst/>
          </a:prstGeom>
          <a:noFill/>
        </p:spPr>
        <p:txBody>
          <a:bodyPr wrap="none" lIns="0" tIns="0" rIns="0" bIns="0" rtlCol="0">
            <a:spAutoFit/>
          </a:bodyPr>
          <a:lstStyle/>
          <a:p>
            <a:r>
              <a:rPr lang="de-DE" sz="1799" dirty="0">
                <a:latin typeface="Arial" pitchFamily="34" charset="0"/>
                <a:cs typeface="Arial" pitchFamily="34" charset="0"/>
              </a:rPr>
              <a:t>A</a:t>
            </a:r>
          </a:p>
        </p:txBody>
      </p:sp>
      <p:sp>
        <p:nvSpPr>
          <p:cNvPr id="38" name="Textfeld 37">
            <a:extLst>
              <a:ext uri="{FF2B5EF4-FFF2-40B4-BE49-F238E27FC236}">
                <a16:creationId xmlns:a16="http://schemas.microsoft.com/office/drawing/2014/main" id="{38FEFE54-7F04-421D-B7AB-36F44C0BEDBB}"/>
              </a:ext>
            </a:extLst>
          </p:cNvPr>
          <p:cNvSpPr txBox="1"/>
          <p:nvPr/>
        </p:nvSpPr>
        <p:spPr>
          <a:xfrm>
            <a:off x="4601292" y="1515972"/>
            <a:ext cx="153848" cy="276927"/>
          </a:xfrm>
          <a:prstGeom prst="rect">
            <a:avLst/>
          </a:prstGeom>
          <a:noFill/>
        </p:spPr>
        <p:txBody>
          <a:bodyPr wrap="none" lIns="0" tIns="0" rIns="0" bIns="0" rtlCol="0">
            <a:spAutoFit/>
          </a:bodyPr>
          <a:lstStyle/>
          <a:p>
            <a:r>
              <a:rPr lang="de-DE" sz="1799" dirty="0">
                <a:latin typeface="Arial" pitchFamily="34" charset="0"/>
                <a:cs typeface="Arial" pitchFamily="34" charset="0"/>
              </a:rPr>
              <a:t>B</a:t>
            </a:r>
          </a:p>
        </p:txBody>
      </p:sp>
      <p:sp>
        <p:nvSpPr>
          <p:cNvPr id="39" name="Textfeld 38">
            <a:extLst>
              <a:ext uri="{FF2B5EF4-FFF2-40B4-BE49-F238E27FC236}">
                <a16:creationId xmlns:a16="http://schemas.microsoft.com/office/drawing/2014/main" id="{318AC735-DFEF-48AD-A8DF-8E84F77D9DC7}"/>
              </a:ext>
            </a:extLst>
          </p:cNvPr>
          <p:cNvSpPr txBox="1"/>
          <p:nvPr/>
        </p:nvSpPr>
        <p:spPr>
          <a:xfrm>
            <a:off x="8468597" y="1515972"/>
            <a:ext cx="166669" cy="276927"/>
          </a:xfrm>
          <a:prstGeom prst="rect">
            <a:avLst/>
          </a:prstGeom>
          <a:noFill/>
        </p:spPr>
        <p:txBody>
          <a:bodyPr wrap="none" lIns="0" tIns="0" rIns="0" bIns="0" rtlCol="0">
            <a:spAutoFit/>
          </a:bodyPr>
          <a:lstStyle/>
          <a:p>
            <a:r>
              <a:rPr lang="de-DE" sz="1799" dirty="0">
                <a:latin typeface="Arial" pitchFamily="34" charset="0"/>
                <a:cs typeface="Arial" pitchFamily="34" charset="0"/>
              </a:rPr>
              <a:t>C</a:t>
            </a:r>
          </a:p>
        </p:txBody>
      </p:sp>
      <p:grpSp>
        <p:nvGrpSpPr>
          <p:cNvPr id="6" name="Group 5">
            <a:extLst>
              <a:ext uri="{FF2B5EF4-FFF2-40B4-BE49-F238E27FC236}">
                <a16:creationId xmlns:a16="http://schemas.microsoft.com/office/drawing/2014/main" id="{506122CA-254E-48DE-A0A9-0EC28A400DE6}"/>
              </a:ext>
            </a:extLst>
          </p:cNvPr>
          <p:cNvGrpSpPr/>
          <p:nvPr/>
        </p:nvGrpSpPr>
        <p:grpSpPr>
          <a:xfrm>
            <a:off x="1" y="4154658"/>
            <a:ext cx="6031239" cy="2533120"/>
            <a:chOff x="0" y="4155641"/>
            <a:chExt cx="6032810" cy="2533780"/>
          </a:xfrm>
        </p:grpSpPr>
        <p:grpSp>
          <p:nvGrpSpPr>
            <p:cNvPr id="2" name="Gruppieren 1">
              <a:extLst>
                <a:ext uri="{FF2B5EF4-FFF2-40B4-BE49-F238E27FC236}">
                  <a16:creationId xmlns:a16="http://schemas.microsoft.com/office/drawing/2014/main" id="{27C91267-4F4C-4257-8318-2774E59DFD43}"/>
                </a:ext>
              </a:extLst>
            </p:cNvPr>
            <p:cNvGrpSpPr/>
            <p:nvPr/>
          </p:nvGrpSpPr>
          <p:grpSpPr>
            <a:xfrm>
              <a:off x="0" y="4155641"/>
              <a:ext cx="6032810" cy="2533780"/>
              <a:chOff x="5992825" y="648000"/>
              <a:chExt cx="6032810" cy="2533780"/>
            </a:xfrm>
          </p:grpSpPr>
          <p:pic>
            <p:nvPicPr>
              <p:cNvPr id="8" name="Grafik 7">
                <a:extLst>
                  <a:ext uri="{FF2B5EF4-FFF2-40B4-BE49-F238E27FC236}">
                    <a16:creationId xmlns:a16="http://schemas.microsoft.com/office/drawing/2014/main" id="{DF6F8CCC-4469-4FF8-BD24-9DA752E9287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92825" y="648000"/>
                <a:ext cx="6032810" cy="2533780"/>
              </a:xfrm>
              <a:prstGeom prst="rect">
                <a:avLst/>
              </a:prstGeom>
            </p:spPr>
          </p:pic>
          <p:sp>
            <p:nvSpPr>
              <p:cNvPr id="14" name="Rechteck 13">
                <a:extLst>
                  <a:ext uri="{FF2B5EF4-FFF2-40B4-BE49-F238E27FC236}">
                    <a16:creationId xmlns:a16="http://schemas.microsoft.com/office/drawing/2014/main" id="{AE12A37F-B7F4-4ED2-9F3B-A0532391C0AB}"/>
                  </a:ext>
                </a:extLst>
              </p:cNvPr>
              <p:cNvSpPr>
                <a:spLocks noChangeAspect="1"/>
              </p:cNvSpPr>
              <p:nvPr/>
            </p:nvSpPr>
            <p:spPr>
              <a:xfrm>
                <a:off x="6535188" y="1475470"/>
                <a:ext cx="190800" cy="190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sz="1799" dirty="0">
                  <a:solidFill>
                    <a:schemeClr val="tx1"/>
                  </a:solidFill>
                  <a:latin typeface="Arial" pitchFamily="34" charset="0"/>
                  <a:cs typeface="Arial" pitchFamily="34" charset="0"/>
                </a:endParaRPr>
              </a:p>
            </p:txBody>
          </p:sp>
          <p:sp>
            <p:nvSpPr>
              <p:cNvPr id="15" name="Rechteck 14">
                <a:extLst>
                  <a:ext uri="{FF2B5EF4-FFF2-40B4-BE49-F238E27FC236}">
                    <a16:creationId xmlns:a16="http://schemas.microsoft.com/office/drawing/2014/main" id="{DEB3F035-0574-491C-BD93-D591D48B4F08}"/>
                  </a:ext>
                </a:extLst>
              </p:cNvPr>
              <p:cNvSpPr>
                <a:spLocks noChangeAspect="1"/>
              </p:cNvSpPr>
              <p:nvPr/>
            </p:nvSpPr>
            <p:spPr>
              <a:xfrm>
                <a:off x="10141988" y="1459888"/>
                <a:ext cx="190800" cy="190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sz="1799" dirty="0">
                  <a:solidFill>
                    <a:schemeClr val="tx1"/>
                  </a:solidFill>
                  <a:latin typeface="Arial" pitchFamily="34" charset="0"/>
                  <a:cs typeface="Arial" pitchFamily="34" charset="0"/>
                </a:endParaRPr>
              </a:p>
            </p:txBody>
          </p:sp>
          <p:sp>
            <p:nvSpPr>
              <p:cNvPr id="16" name="Rechteck 15">
                <a:extLst>
                  <a:ext uri="{FF2B5EF4-FFF2-40B4-BE49-F238E27FC236}">
                    <a16:creationId xmlns:a16="http://schemas.microsoft.com/office/drawing/2014/main" id="{2AAE974D-F502-449E-9C34-914A44262B79}"/>
                  </a:ext>
                </a:extLst>
              </p:cNvPr>
              <p:cNvSpPr>
                <a:spLocks noChangeAspect="1"/>
              </p:cNvSpPr>
              <p:nvPr/>
            </p:nvSpPr>
            <p:spPr>
              <a:xfrm>
                <a:off x="10521295" y="1867477"/>
                <a:ext cx="190800" cy="190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sz="1799" dirty="0">
                  <a:solidFill>
                    <a:schemeClr val="tx1"/>
                  </a:solidFill>
                  <a:latin typeface="Arial" pitchFamily="34" charset="0"/>
                  <a:cs typeface="Arial" pitchFamily="34" charset="0"/>
                </a:endParaRPr>
              </a:p>
            </p:txBody>
          </p:sp>
        </p:grpSp>
        <p:sp>
          <p:nvSpPr>
            <p:cNvPr id="40" name="Textfeld 39">
              <a:extLst>
                <a:ext uri="{FF2B5EF4-FFF2-40B4-BE49-F238E27FC236}">
                  <a16:creationId xmlns:a16="http://schemas.microsoft.com/office/drawing/2014/main" id="{102B7759-C556-4A12-8E6C-A0636FE4C3EF}"/>
                </a:ext>
              </a:extLst>
            </p:cNvPr>
            <p:cNvSpPr txBox="1"/>
            <p:nvPr/>
          </p:nvSpPr>
          <p:spPr>
            <a:xfrm>
              <a:off x="560819" y="4658412"/>
              <a:ext cx="153888" cy="276999"/>
            </a:xfrm>
            <a:prstGeom prst="rect">
              <a:avLst/>
            </a:prstGeom>
            <a:noFill/>
          </p:spPr>
          <p:txBody>
            <a:bodyPr wrap="none" lIns="0" tIns="0" rIns="0" bIns="0" rtlCol="0">
              <a:spAutoFit/>
            </a:bodyPr>
            <a:lstStyle/>
            <a:p>
              <a:r>
                <a:rPr lang="de-DE" sz="1799" dirty="0">
                  <a:latin typeface="Arial" pitchFamily="34" charset="0"/>
                  <a:cs typeface="Arial" pitchFamily="34" charset="0"/>
                </a:rPr>
                <a:t>A</a:t>
              </a:r>
            </a:p>
          </p:txBody>
        </p:sp>
        <p:sp>
          <p:nvSpPr>
            <p:cNvPr id="41" name="Textfeld 40">
              <a:extLst>
                <a:ext uri="{FF2B5EF4-FFF2-40B4-BE49-F238E27FC236}">
                  <a16:creationId xmlns:a16="http://schemas.microsoft.com/office/drawing/2014/main" id="{73BE8E00-25CD-4653-9C64-0AFDFA8D84A4}"/>
                </a:ext>
              </a:extLst>
            </p:cNvPr>
            <p:cNvSpPr txBox="1"/>
            <p:nvPr/>
          </p:nvSpPr>
          <p:spPr>
            <a:xfrm>
              <a:off x="4167619" y="4663578"/>
              <a:ext cx="153888" cy="276999"/>
            </a:xfrm>
            <a:prstGeom prst="rect">
              <a:avLst/>
            </a:prstGeom>
            <a:noFill/>
          </p:spPr>
          <p:txBody>
            <a:bodyPr wrap="none" lIns="0" tIns="0" rIns="0" bIns="0" rtlCol="0">
              <a:spAutoFit/>
            </a:bodyPr>
            <a:lstStyle/>
            <a:p>
              <a:r>
                <a:rPr lang="de-DE" sz="1799" dirty="0">
                  <a:latin typeface="Arial" pitchFamily="34" charset="0"/>
                  <a:cs typeface="Arial" pitchFamily="34" charset="0"/>
                </a:rPr>
                <a:t>B</a:t>
              </a:r>
            </a:p>
          </p:txBody>
        </p:sp>
        <p:sp>
          <p:nvSpPr>
            <p:cNvPr id="43" name="Textfeld 42">
              <a:extLst>
                <a:ext uri="{FF2B5EF4-FFF2-40B4-BE49-F238E27FC236}">
                  <a16:creationId xmlns:a16="http://schemas.microsoft.com/office/drawing/2014/main" id="{4BEAD95D-E8EA-464C-BA34-1EC9A4170930}"/>
                </a:ext>
              </a:extLst>
            </p:cNvPr>
            <p:cNvSpPr txBox="1"/>
            <p:nvPr/>
          </p:nvSpPr>
          <p:spPr>
            <a:xfrm>
              <a:off x="4540514" y="5059034"/>
              <a:ext cx="166712" cy="276999"/>
            </a:xfrm>
            <a:prstGeom prst="rect">
              <a:avLst/>
            </a:prstGeom>
            <a:noFill/>
          </p:spPr>
          <p:txBody>
            <a:bodyPr wrap="none" lIns="0" tIns="0" rIns="0" bIns="0" rtlCol="0">
              <a:spAutoFit/>
            </a:bodyPr>
            <a:lstStyle/>
            <a:p>
              <a:r>
                <a:rPr lang="de-DE" sz="1799" dirty="0">
                  <a:latin typeface="Arial" pitchFamily="34" charset="0"/>
                  <a:cs typeface="Arial" pitchFamily="34" charset="0"/>
                </a:rPr>
                <a:t>C</a:t>
              </a:r>
            </a:p>
          </p:txBody>
        </p:sp>
        <p:sp>
          <p:nvSpPr>
            <p:cNvPr id="28" name="Textfeld 27">
              <a:extLst>
                <a:ext uri="{FF2B5EF4-FFF2-40B4-BE49-F238E27FC236}">
                  <a16:creationId xmlns:a16="http://schemas.microsoft.com/office/drawing/2014/main" id="{84F91623-F537-4760-90AA-A599092AD337}"/>
                </a:ext>
              </a:extLst>
            </p:cNvPr>
            <p:cNvSpPr txBox="1"/>
            <p:nvPr/>
          </p:nvSpPr>
          <p:spPr>
            <a:xfrm>
              <a:off x="5042263" y="6277785"/>
              <a:ext cx="692497" cy="276999"/>
            </a:xfrm>
            <a:prstGeom prst="rect">
              <a:avLst/>
            </a:prstGeom>
            <a:noFill/>
          </p:spPr>
          <p:txBody>
            <a:bodyPr wrap="none" lIns="0" tIns="0" rIns="0" bIns="0" rtlCol="0">
              <a:spAutoFit/>
            </a:bodyPr>
            <a:lstStyle/>
            <a:p>
              <a:r>
                <a:rPr lang="de-DE" sz="1799" dirty="0">
                  <a:solidFill>
                    <a:schemeClr val="bg1"/>
                  </a:solidFill>
                  <a:latin typeface="Arial" pitchFamily="34" charset="0"/>
                  <a:cs typeface="Arial" pitchFamily="34" charset="0"/>
                </a:rPr>
                <a:t>DESIS</a:t>
              </a:r>
            </a:p>
          </p:txBody>
        </p:sp>
      </p:grpSp>
      <p:grpSp>
        <p:nvGrpSpPr>
          <p:cNvPr id="7" name="Group 6">
            <a:extLst>
              <a:ext uri="{FF2B5EF4-FFF2-40B4-BE49-F238E27FC236}">
                <a16:creationId xmlns:a16="http://schemas.microsoft.com/office/drawing/2014/main" id="{4F21EE0E-3FD0-46E9-92CF-485067AE77D7}"/>
              </a:ext>
            </a:extLst>
          </p:cNvPr>
          <p:cNvGrpSpPr/>
          <p:nvPr/>
        </p:nvGrpSpPr>
        <p:grpSpPr>
          <a:xfrm>
            <a:off x="6147731" y="4154658"/>
            <a:ext cx="6037588" cy="2533120"/>
            <a:chOff x="6149332" y="4155641"/>
            <a:chExt cx="6039160" cy="2533780"/>
          </a:xfrm>
        </p:grpSpPr>
        <p:grpSp>
          <p:nvGrpSpPr>
            <p:cNvPr id="3" name="Gruppieren 2">
              <a:extLst>
                <a:ext uri="{FF2B5EF4-FFF2-40B4-BE49-F238E27FC236}">
                  <a16:creationId xmlns:a16="http://schemas.microsoft.com/office/drawing/2014/main" id="{E2FFD0B4-725A-4D98-8DD3-E11A4D9BDB86}"/>
                </a:ext>
              </a:extLst>
            </p:cNvPr>
            <p:cNvGrpSpPr/>
            <p:nvPr/>
          </p:nvGrpSpPr>
          <p:grpSpPr>
            <a:xfrm>
              <a:off x="6149332" y="4155641"/>
              <a:ext cx="6039160" cy="2533780"/>
              <a:chOff x="5986475" y="3351068"/>
              <a:chExt cx="6039160" cy="2533780"/>
            </a:xfrm>
          </p:grpSpPr>
          <p:pic>
            <p:nvPicPr>
              <p:cNvPr id="12" name="Grafik 11">
                <a:extLst>
                  <a:ext uri="{FF2B5EF4-FFF2-40B4-BE49-F238E27FC236}">
                    <a16:creationId xmlns:a16="http://schemas.microsoft.com/office/drawing/2014/main" id="{545E70CF-8ACA-42C3-98C5-77FDB11E0C0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86475" y="3351068"/>
                <a:ext cx="6039160" cy="2533780"/>
              </a:xfrm>
              <a:prstGeom prst="rect">
                <a:avLst/>
              </a:prstGeom>
            </p:spPr>
          </p:pic>
          <p:sp>
            <p:nvSpPr>
              <p:cNvPr id="17" name="Rechteck 16">
                <a:extLst>
                  <a:ext uri="{FF2B5EF4-FFF2-40B4-BE49-F238E27FC236}">
                    <a16:creationId xmlns:a16="http://schemas.microsoft.com/office/drawing/2014/main" id="{48B6DB56-D986-4A9D-A109-CDF8281B4F0E}"/>
                  </a:ext>
                </a:extLst>
              </p:cNvPr>
              <p:cNvSpPr>
                <a:spLocks noChangeAspect="1"/>
              </p:cNvSpPr>
              <p:nvPr/>
            </p:nvSpPr>
            <p:spPr>
              <a:xfrm>
                <a:off x="6535188" y="4174643"/>
                <a:ext cx="190800" cy="190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sz="1799" dirty="0">
                  <a:solidFill>
                    <a:schemeClr val="tx1"/>
                  </a:solidFill>
                  <a:latin typeface="Arial" pitchFamily="34" charset="0"/>
                  <a:cs typeface="Arial" pitchFamily="34" charset="0"/>
                </a:endParaRPr>
              </a:p>
            </p:txBody>
          </p:sp>
          <p:sp>
            <p:nvSpPr>
              <p:cNvPr id="18" name="Rechteck 17">
                <a:extLst>
                  <a:ext uri="{FF2B5EF4-FFF2-40B4-BE49-F238E27FC236}">
                    <a16:creationId xmlns:a16="http://schemas.microsoft.com/office/drawing/2014/main" id="{8B634410-0AA8-4DC1-AF01-21916700F176}"/>
                  </a:ext>
                </a:extLst>
              </p:cNvPr>
              <p:cNvSpPr>
                <a:spLocks noChangeAspect="1"/>
              </p:cNvSpPr>
              <p:nvPr/>
            </p:nvSpPr>
            <p:spPr>
              <a:xfrm>
                <a:off x="10141988" y="4159061"/>
                <a:ext cx="190800" cy="190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sz="1799" dirty="0">
                  <a:solidFill>
                    <a:schemeClr val="tx1"/>
                  </a:solidFill>
                  <a:latin typeface="Arial" pitchFamily="34" charset="0"/>
                  <a:cs typeface="Arial" pitchFamily="34" charset="0"/>
                </a:endParaRPr>
              </a:p>
            </p:txBody>
          </p:sp>
          <p:sp>
            <p:nvSpPr>
              <p:cNvPr id="19" name="Rechteck 18">
                <a:extLst>
                  <a:ext uri="{FF2B5EF4-FFF2-40B4-BE49-F238E27FC236}">
                    <a16:creationId xmlns:a16="http://schemas.microsoft.com/office/drawing/2014/main" id="{4197B024-D942-44BD-A9E1-4FE9505F274C}"/>
                  </a:ext>
                </a:extLst>
              </p:cNvPr>
              <p:cNvSpPr>
                <a:spLocks noChangeAspect="1"/>
              </p:cNvSpPr>
              <p:nvPr/>
            </p:nvSpPr>
            <p:spPr>
              <a:xfrm>
                <a:off x="10521295" y="4566650"/>
                <a:ext cx="190800" cy="190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sz="1799" dirty="0">
                  <a:solidFill>
                    <a:schemeClr val="tx1"/>
                  </a:solidFill>
                  <a:latin typeface="Arial" pitchFamily="34" charset="0"/>
                  <a:cs typeface="Arial" pitchFamily="34" charset="0"/>
                </a:endParaRPr>
              </a:p>
            </p:txBody>
          </p:sp>
        </p:grpSp>
        <p:sp>
          <p:nvSpPr>
            <p:cNvPr id="44" name="Textfeld 43">
              <a:extLst>
                <a:ext uri="{FF2B5EF4-FFF2-40B4-BE49-F238E27FC236}">
                  <a16:creationId xmlns:a16="http://schemas.microsoft.com/office/drawing/2014/main" id="{70E7A8C6-561A-4BF7-84BF-F82BAF46E3AA}"/>
                </a:ext>
              </a:extLst>
            </p:cNvPr>
            <p:cNvSpPr txBox="1"/>
            <p:nvPr/>
          </p:nvSpPr>
          <p:spPr>
            <a:xfrm>
              <a:off x="6734957" y="4686635"/>
              <a:ext cx="153888" cy="276999"/>
            </a:xfrm>
            <a:prstGeom prst="rect">
              <a:avLst/>
            </a:prstGeom>
            <a:noFill/>
          </p:spPr>
          <p:txBody>
            <a:bodyPr wrap="none" lIns="0" tIns="0" rIns="0" bIns="0" rtlCol="0">
              <a:spAutoFit/>
            </a:bodyPr>
            <a:lstStyle/>
            <a:p>
              <a:r>
                <a:rPr lang="de-DE" sz="1799" dirty="0">
                  <a:latin typeface="Arial" pitchFamily="34" charset="0"/>
                  <a:cs typeface="Arial" pitchFamily="34" charset="0"/>
                </a:rPr>
                <a:t>A</a:t>
              </a:r>
            </a:p>
          </p:txBody>
        </p:sp>
        <p:sp>
          <p:nvSpPr>
            <p:cNvPr id="45" name="Textfeld 44">
              <a:extLst>
                <a:ext uri="{FF2B5EF4-FFF2-40B4-BE49-F238E27FC236}">
                  <a16:creationId xmlns:a16="http://schemas.microsoft.com/office/drawing/2014/main" id="{0515597F-039A-4162-AABA-21E35C2C5B6E}"/>
                </a:ext>
              </a:extLst>
            </p:cNvPr>
            <p:cNvSpPr txBox="1"/>
            <p:nvPr/>
          </p:nvSpPr>
          <p:spPr>
            <a:xfrm>
              <a:off x="10341757" y="4691801"/>
              <a:ext cx="153888" cy="276999"/>
            </a:xfrm>
            <a:prstGeom prst="rect">
              <a:avLst/>
            </a:prstGeom>
            <a:noFill/>
          </p:spPr>
          <p:txBody>
            <a:bodyPr wrap="none" lIns="0" tIns="0" rIns="0" bIns="0" rtlCol="0">
              <a:spAutoFit/>
            </a:bodyPr>
            <a:lstStyle/>
            <a:p>
              <a:r>
                <a:rPr lang="de-DE" sz="1799" dirty="0">
                  <a:latin typeface="Arial" pitchFamily="34" charset="0"/>
                  <a:cs typeface="Arial" pitchFamily="34" charset="0"/>
                </a:rPr>
                <a:t>B</a:t>
              </a:r>
            </a:p>
          </p:txBody>
        </p:sp>
        <p:sp>
          <p:nvSpPr>
            <p:cNvPr id="46" name="Textfeld 45">
              <a:extLst>
                <a:ext uri="{FF2B5EF4-FFF2-40B4-BE49-F238E27FC236}">
                  <a16:creationId xmlns:a16="http://schemas.microsoft.com/office/drawing/2014/main" id="{16CC2E18-77C0-451A-BDFF-F3D6663D6D85}"/>
                </a:ext>
              </a:extLst>
            </p:cNvPr>
            <p:cNvSpPr txBox="1"/>
            <p:nvPr/>
          </p:nvSpPr>
          <p:spPr>
            <a:xfrm>
              <a:off x="10714652" y="5087257"/>
              <a:ext cx="166712" cy="276999"/>
            </a:xfrm>
            <a:prstGeom prst="rect">
              <a:avLst/>
            </a:prstGeom>
            <a:noFill/>
          </p:spPr>
          <p:txBody>
            <a:bodyPr wrap="none" lIns="0" tIns="0" rIns="0" bIns="0" rtlCol="0">
              <a:spAutoFit/>
            </a:bodyPr>
            <a:lstStyle/>
            <a:p>
              <a:r>
                <a:rPr lang="de-DE" sz="1799" dirty="0">
                  <a:latin typeface="Arial" pitchFamily="34" charset="0"/>
                  <a:cs typeface="Arial" pitchFamily="34" charset="0"/>
                </a:rPr>
                <a:t>C</a:t>
              </a:r>
            </a:p>
          </p:txBody>
        </p:sp>
        <p:sp>
          <p:nvSpPr>
            <p:cNvPr id="29" name="Textfeld 28">
              <a:extLst>
                <a:ext uri="{FF2B5EF4-FFF2-40B4-BE49-F238E27FC236}">
                  <a16:creationId xmlns:a16="http://schemas.microsoft.com/office/drawing/2014/main" id="{FB9FCE17-9A83-47C8-B9BB-65509D066026}"/>
                </a:ext>
              </a:extLst>
            </p:cNvPr>
            <p:cNvSpPr txBox="1"/>
            <p:nvPr/>
          </p:nvSpPr>
          <p:spPr>
            <a:xfrm>
              <a:off x="6352903" y="6277785"/>
              <a:ext cx="1503382" cy="276999"/>
            </a:xfrm>
            <a:prstGeom prst="rect">
              <a:avLst/>
            </a:prstGeom>
            <a:noFill/>
          </p:spPr>
          <p:txBody>
            <a:bodyPr wrap="square" lIns="0" tIns="0" rIns="0" bIns="0" rtlCol="0">
              <a:spAutoFit/>
            </a:bodyPr>
            <a:lstStyle/>
            <a:p>
              <a:r>
                <a:rPr lang="de-DE" sz="1799" dirty="0" err="1">
                  <a:solidFill>
                    <a:schemeClr val="bg1"/>
                  </a:solidFill>
                  <a:latin typeface="Arial" pitchFamily="34" charset="0"/>
                  <a:cs typeface="Arial" pitchFamily="34" charset="0"/>
                </a:rPr>
                <a:t>EnMAP</a:t>
              </a:r>
              <a:endParaRPr lang="de-DE" sz="1799" dirty="0">
                <a:solidFill>
                  <a:schemeClr val="bg1"/>
                </a:solidFill>
                <a:latin typeface="Arial" pitchFamily="34" charset="0"/>
                <a:cs typeface="Arial" pitchFamily="34" charset="0"/>
              </a:endParaRPr>
            </a:p>
          </p:txBody>
        </p:sp>
      </p:grpSp>
      <p:sp>
        <p:nvSpPr>
          <p:cNvPr id="32" name="Titel 9">
            <a:extLst>
              <a:ext uri="{FF2B5EF4-FFF2-40B4-BE49-F238E27FC236}">
                <a16:creationId xmlns:a16="http://schemas.microsoft.com/office/drawing/2014/main" id="{E49E4BB3-F4A1-41BF-845F-4F38DB8FD1C6}"/>
              </a:ext>
            </a:extLst>
          </p:cNvPr>
          <p:cNvSpPr>
            <a:spLocks noGrp="1"/>
          </p:cNvSpPr>
          <p:nvPr>
            <p:ph type="title"/>
          </p:nvPr>
        </p:nvSpPr>
        <p:spPr>
          <a:xfrm>
            <a:off x="485873" y="647930"/>
            <a:ext cx="11218279" cy="737808"/>
          </a:xfrm>
        </p:spPr>
        <p:txBody>
          <a:bodyPr/>
          <a:lstStyle/>
          <a:p>
            <a:r>
              <a:rPr lang="en-GB" dirty="0"/>
              <a:t>DESIS and </a:t>
            </a:r>
            <a:r>
              <a:rPr lang="en-GB" dirty="0" err="1"/>
              <a:t>EnMAP</a:t>
            </a:r>
            <a:r>
              <a:rPr lang="en-GB" dirty="0"/>
              <a:t> – L2A spectral comparison</a:t>
            </a:r>
          </a:p>
        </p:txBody>
      </p:sp>
      <p:cxnSp>
        <p:nvCxnSpPr>
          <p:cNvPr id="13" name="Gerader Verbinder 12">
            <a:extLst>
              <a:ext uri="{FF2B5EF4-FFF2-40B4-BE49-F238E27FC236}">
                <a16:creationId xmlns:a16="http://schemas.microsoft.com/office/drawing/2014/main" id="{D8D5FDA3-A9EF-4A48-96AC-761E4F282C42}"/>
              </a:ext>
            </a:extLst>
          </p:cNvPr>
          <p:cNvCxnSpPr>
            <a:cxnSpLocks/>
          </p:cNvCxnSpPr>
          <p:nvPr/>
        </p:nvCxnSpPr>
        <p:spPr>
          <a:xfrm>
            <a:off x="8238340" y="187806"/>
            <a:ext cx="1284180" cy="0"/>
          </a:xfrm>
          <a:prstGeom prst="line">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A96D3346-0161-425C-98E6-8B37727C4291}"/>
              </a:ext>
            </a:extLst>
          </p:cNvPr>
          <p:cNvCxnSpPr>
            <a:cxnSpLocks/>
          </p:cNvCxnSpPr>
          <p:nvPr/>
        </p:nvCxnSpPr>
        <p:spPr>
          <a:xfrm>
            <a:off x="8238340" y="340166"/>
            <a:ext cx="1284180"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1C24AE4D-585B-4DC2-86AD-6B4BB81E6E48}"/>
              </a:ext>
            </a:extLst>
          </p:cNvPr>
          <p:cNvCxnSpPr>
            <a:cxnSpLocks/>
          </p:cNvCxnSpPr>
          <p:nvPr/>
        </p:nvCxnSpPr>
        <p:spPr>
          <a:xfrm>
            <a:off x="8238340" y="492529"/>
            <a:ext cx="1284180" cy="0"/>
          </a:xfrm>
          <a:prstGeom prst="line">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F857B9E2-41F5-4FB9-881D-F6B866989CAC}"/>
              </a:ext>
            </a:extLst>
          </p:cNvPr>
          <p:cNvSpPr txBox="1"/>
          <p:nvPr/>
        </p:nvSpPr>
        <p:spPr>
          <a:xfrm>
            <a:off x="9712481" y="205332"/>
            <a:ext cx="949919" cy="276927"/>
          </a:xfrm>
          <a:prstGeom prst="rect">
            <a:avLst/>
          </a:prstGeom>
          <a:noFill/>
        </p:spPr>
        <p:txBody>
          <a:bodyPr wrap="square" lIns="0" tIns="0" rIns="0" bIns="0" rtlCol="0">
            <a:spAutoFit/>
          </a:bodyPr>
          <a:lstStyle/>
          <a:p>
            <a:r>
              <a:rPr lang="de-DE" sz="1799" dirty="0">
                <a:latin typeface="Arial" pitchFamily="34" charset="0"/>
                <a:cs typeface="Arial" pitchFamily="34" charset="0"/>
              </a:rPr>
              <a:t>DESIS</a:t>
            </a:r>
          </a:p>
        </p:txBody>
      </p:sp>
      <p:cxnSp>
        <p:nvCxnSpPr>
          <p:cNvPr id="50" name="Gerader Verbinder 49">
            <a:extLst>
              <a:ext uri="{FF2B5EF4-FFF2-40B4-BE49-F238E27FC236}">
                <a16:creationId xmlns:a16="http://schemas.microsoft.com/office/drawing/2014/main" id="{E9AC0FE6-365A-41B2-AEC5-ACF541C9FE5D}"/>
              </a:ext>
            </a:extLst>
          </p:cNvPr>
          <p:cNvCxnSpPr>
            <a:cxnSpLocks/>
          </p:cNvCxnSpPr>
          <p:nvPr/>
        </p:nvCxnSpPr>
        <p:spPr>
          <a:xfrm>
            <a:off x="8249221" y="753717"/>
            <a:ext cx="1284180" cy="0"/>
          </a:xfrm>
          <a:prstGeom prst="line">
            <a:avLst/>
          </a:prstGeom>
          <a:ln w="38100">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4BACB2CF-A2B5-4421-A070-B1E1F176F059}"/>
              </a:ext>
            </a:extLst>
          </p:cNvPr>
          <p:cNvCxnSpPr>
            <a:cxnSpLocks/>
          </p:cNvCxnSpPr>
          <p:nvPr/>
        </p:nvCxnSpPr>
        <p:spPr>
          <a:xfrm>
            <a:off x="8249221" y="906077"/>
            <a:ext cx="1284180" cy="0"/>
          </a:xfrm>
          <a:prstGeom prst="line">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C188F446-6889-47EC-9CC1-57F1871AB4B6}"/>
              </a:ext>
            </a:extLst>
          </p:cNvPr>
          <p:cNvCxnSpPr>
            <a:cxnSpLocks/>
          </p:cNvCxnSpPr>
          <p:nvPr/>
        </p:nvCxnSpPr>
        <p:spPr>
          <a:xfrm>
            <a:off x="8249221" y="1058439"/>
            <a:ext cx="1284180" cy="0"/>
          </a:xfrm>
          <a:prstGeom prst="line">
            <a:avLst/>
          </a:prstGeom>
          <a:ln w="38100">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3" name="Textfeld 52">
            <a:extLst>
              <a:ext uri="{FF2B5EF4-FFF2-40B4-BE49-F238E27FC236}">
                <a16:creationId xmlns:a16="http://schemas.microsoft.com/office/drawing/2014/main" id="{5EE2771F-AA0F-4E3F-BCD5-24729FFD91D6}"/>
              </a:ext>
            </a:extLst>
          </p:cNvPr>
          <p:cNvSpPr txBox="1"/>
          <p:nvPr/>
        </p:nvSpPr>
        <p:spPr>
          <a:xfrm>
            <a:off x="9723362" y="771243"/>
            <a:ext cx="949919" cy="276927"/>
          </a:xfrm>
          <a:prstGeom prst="rect">
            <a:avLst/>
          </a:prstGeom>
          <a:noFill/>
          <a:ln>
            <a:noFill/>
          </a:ln>
        </p:spPr>
        <p:txBody>
          <a:bodyPr wrap="square" lIns="0" tIns="0" rIns="0" bIns="0" rtlCol="0">
            <a:spAutoFit/>
          </a:bodyPr>
          <a:lstStyle/>
          <a:p>
            <a:r>
              <a:rPr lang="de-DE" sz="1799" dirty="0" err="1">
                <a:solidFill>
                  <a:srgbClr val="FF0000"/>
                </a:solidFill>
                <a:latin typeface="Arial" pitchFamily="34" charset="0"/>
                <a:cs typeface="Arial" pitchFamily="34" charset="0"/>
              </a:rPr>
              <a:t>EnMAP</a:t>
            </a:r>
            <a:endParaRPr lang="de-DE" sz="1799" dirty="0">
              <a:solidFill>
                <a:srgbClr val="FF0000"/>
              </a:solidFill>
              <a:latin typeface="Arial" pitchFamily="34" charset="0"/>
              <a:cs typeface="Arial" pitchFamily="34" charset="0"/>
            </a:endParaRPr>
          </a:p>
        </p:txBody>
      </p:sp>
      <p:sp>
        <p:nvSpPr>
          <p:cNvPr id="9" name="Rectangle 8">
            <a:extLst>
              <a:ext uri="{FF2B5EF4-FFF2-40B4-BE49-F238E27FC236}">
                <a16:creationId xmlns:a16="http://schemas.microsoft.com/office/drawing/2014/main" id="{73E70390-7F6F-436C-8239-10A98115DD91}"/>
              </a:ext>
            </a:extLst>
          </p:cNvPr>
          <p:cNvSpPr/>
          <p:nvPr/>
        </p:nvSpPr>
        <p:spPr>
          <a:xfrm>
            <a:off x="124248" y="6045328"/>
            <a:ext cx="3942215" cy="953859"/>
          </a:xfrm>
          <a:prstGeom prst="rect">
            <a:avLst/>
          </a:prstGeom>
          <a:solidFill>
            <a:schemeClr val="accent6">
              <a:lumMod val="20000"/>
              <a:lumOff val="80000"/>
            </a:schemeClr>
          </a:solidFill>
        </p:spPr>
        <p:txBody>
          <a:bodyPr wrap="square">
            <a:spAutoFit/>
          </a:bodyPr>
          <a:lstStyle/>
          <a:p>
            <a:r>
              <a:rPr lang="en-GB" sz="1400" dirty="0" err="1"/>
              <a:t>Gobabeb</a:t>
            </a:r>
            <a:r>
              <a:rPr lang="en-GB" sz="1400" dirty="0"/>
              <a:t>, Namibia; DESIS + </a:t>
            </a:r>
            <a:r>
              <a:rPr lang="en-GB" sz="1400" dirty="0" err="1"/>
              <a:t>EnMAP</a:t>
            </a:r>
            <a:r>
              <a:rPr lang="en-GB" sz="1400" dirty="0"/>
              <a:t> </a:t>
            </a:r>
            <a:r>
              <a:rPr lang="en-GB" sz="1400" dirty="0" err="1"/>
              <a:t>cal</a:t>
            </a:r>
            <a:r>
              <a:rPr lang="en-GB" sz="1400" dirty="0"/>
              <a:t>/</a:t>
            </a:r>
            <a:r>
              <a:rPr lang="en-GB" sz="1400" dirty="0" err="1"/>
              <a:t>val</a:t>
            </a:r>
            <a:r>
              <a:rPr lang="en-GB" sz="1400" dirty="0"/>
              <a:t> site, </a:t>
            </a:r>
          </a:p>
          <a:p>
            <a:r>
              <a:rPr lang="en-GB" sz="1400" dirty="0"/>
              <a:t>DESIS: SAA 72°, SZA 47°, 02/10/2022, 07:52 (UTC)</a:t>
            </a:r>
          </a:p>
        </p:txBody>
      </p:sp>
    </p:spTree>
    <p:extLst>
      <p:ext uri="{BB962C8B-B14F-4D97-AF65-F5344CB8AC3E}">
        <p14:creationId xmlns:p14="http://schemas.microsoft.com/office/powerpoint/2010/main" val="167980560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49AD5-1E02-4DE3-9ADE-AF0AE77DF868}"/>
              </a:ext>
            </a:extLst>
          </p:cNvPr>
          <p:cNvSpPr>
            <a:spLocks noGrp="1"/>
          </p:cNvSpPr>
          <p:nvPr>
            <p:ph type="title"/>
          </p:nvPr>
        </p:nvSpPr>
        <p:spPr/>
        <p:txBody>
          <a:bodyPr/>
          <a:lstStyle/>
          <a:p>
            <a:r>
              <a:rPr lang="en-US"/>
              <a:t>L1C </a:t>
            </a:r>
            <a:r>
              <a:rPr lang="en-DE"/>
              <a:t>P</a:t>
            </a:r>
            <a:r>
              <a:rPr lang="en-US"/>
              <a:t>rocessing (and </a:t>
            </a:r>
            <a:r>
              <a:rPr lang="en-DE"/>
              <a:t>C</a:t>
            </a:r>
            <a:r>
              <a:rPr lang="en-US"/>
              <a:t>alibration)</a:t>
            </a:r>
            <a:endParaRPr lang="en-US" dirty="0"/>
          </a:p>
        </p:txBody>
      </p:sp>
      <p:sp>
        <p:nvSpPr>
          <p:cNvPr id="17" name="Text Placeholder 16">
            <a:extLst>
              <a:ext uri="{FF2B5EF4-FFF2-40B4-BE49-F238E27FC236}">
                <a16:creationId xmlns:a16="http://schemas.microsoft.com/office/drawing/2014/main" id="{9EE733A6-0533-4FF9-A980-9DBA3CDDEDB9}"/>
              </a:ext>
            </a:extLst>
          </p:cNvPr>
          <p:cNvSpPr>
            <a:spLocks noGrp="1"/>
          </p:cNvSpPr>
          <p:nvPr>
            <p:ph type="body" sz="quarter" idx="12"/>
          </p:nvPr>
        </p:nvSpPr>
        <p:spPr/>
        <p:txBody>
          <a:bodyPr/>
          <a:lstStyle/>
          <a:p>
            <a:endParaRPr lang="en-US"/>
          </a:p>
        </p:txBody>
      </p:sp>
      <p:sp>
        <p:nvSpPr>
          <p:cNvPr id="15" name="Footer Placeholder 3">
            <a:extLst>
              <a:ext uri="{FF2B5EF4-FFF2-40B4-BE49-F238E27FC236}">
                <a16:creationId xmlns:a16="http://schemas.microsoft.com/office/drawing/2014/main" id="{72F7708C-A92D-4DBF-AF1D-1592BA0AAE3B}"/>
              </a:ext>
            </a:extLst>
          </p:cNvPr>
          <p:cNvSpPr>
            <a:spLocks noGrp="1"/>
          </p:cNvSpPr>
          <p:nvPr>
            <p:ph type="ftr" sz="quarter" idx="13"/>
          </p:nvPr>
        </p:nvSpPr>
        <p:spPr/>
        <p:txBody>
          <a:bodyPr/>
          <a:lstStyle/>
          <a:p>
            <a:r>
              <a:rPr lang="en-US" noProof="0"/>
              <a:t>&gt; 3rd Workshop on International Cooperation &gt; E. Carmona et al.  &gt; 14.11.2024</a:t>
            </a:r>
            <a:endParaRPr lang="en-GB" noProof="0" dirty="0"/>
          </a:p>
        </p:txBody>
      </p:sp>
      <p:pic>
        <p:nvPicPr>
          <p:cNvPr id="7" name="Grafik 5">
            <a:extLst>
              <a:ext uri="{FF2B5EF4-FFF2-40B4-BE49-F238E27FC236}">
                <a16:creationId xmlns:a16="http://schemas.microsoft.com/office/drawing/2014/main" id="{E7125ED7-F635-4D50-B104-41D67373D89D}"/>
              </a:ext>
            </a:extLst>
          </p:cNvPr>
          <p:cNvPicPr>
            <a:picLocks/>
          </p:cNvPicPr>
          <p:nvPr/>
        </p:nvPicPr>
        <p:blipFill>
          <a:blip r:embed="rId2">
            <a:extLst>
              <a:ext uri="{28A0092B-C50C-407E-A947-70E740481C1C}">
                <a14:useLocalDpi xmlns:a14="http://schemas.microsoft.com/office/drawing/2010/main"/>
              </a:ext>
            </a:extLst>
          </a:blip>
          <a:stretch>
            <a:fillRect/>
          </a:stretch>
        </p:blipFill>
        <p:spPr>
          <a:xfrm>
            <a:off x="139887" y="1103178"/>
            <a:ext cx="10582420" cy="5636164"/>
          </a:xfrm>
          <a:prstGeom prst="rect">
            <a:avLst/>
          </a:prstGeom>
        </p:spPr>
      </p:pic>
      <p:sp>
        <p:nvSpPr>
          <p:cNvPr id="8" name="Textfeld 10">
            <a:extLst>
              <a:ext uri="{FF2B5EF4-FFF2-40B4-BE49-F238E27FC236}">
                <a16:creationId xmlns:a16="http://schemas.microsoft.com/office/drawing/2014/main" id="{5B43287E-9BAB-4F47-968B-AB356B0EEB37}"/>
              </a:ext>
            </a:extLst>
          </p:cNvPr>
          <p:cNvSpPr txBox="1"/>
          <p:nvPr/>
        </p:nvSpPr>
        <p:spPr>
          <a:xfrm>
            <a:off x="10756166" y="4688812"/>
            <a:ext cx="1417875" cy="1476943"/>
          </a:xfrm>
          <a:prstGeom prst="rect">
            <a:avLst/>
          </a:prstGeom>
          <a:noFill/>
        </p:spPr>
        <p:txBody>
          <a:bodyPr wrap="square" lIns="0" tIns="0" rIns="0" bIns="0" rtlCol="0">
            <a:spAutoFit/>
          </a:bodyPr>
          <a:lstStyle/>
          <a:p>
            <a:r>
              <a:rPr lang="de-DE" sz="1200" b="1" i="1" dirty="0" err="1">
                <a:solidFill>
                  <a:schemeClr val="tx1">
                    <a:lumMod val="65000"/>
                    <a:lumOff val="35000"/>
                  </a:schemeClr>
                </a:solidFill>
                <a:latin typeface="Arial" pitchFamily="34" charset="0"/>
                <a:cs typeface="Arial" pitchFamily="34" charset="0"/>
              </a:rPr>
              <a:t>Railroad</a:t>
            </a:r>
            <a:r>
              <a:rPr lang="de-DE" sz="1200" b="1" i="1" dirty="0">
                <a:solidFill>
                  <a:schemeClr val="tx1">
                    <a:lumMod val="65000"/>
                    <a:lumOff val="35000"/>
                  </a:schemeClr>
                </a:solidFill>
                <a:latin typeface="Arial" pitchFamily="34" charset="0"/>
                <a:cs typeface="Arial" pitchFamily="34" charset="0"/>
              </a:rPr>
              <a:t> Valley, USA</a:t>
            </a:r>
          </a:p>
          <a:p>
            <a:r>
              <a:rPr lang="de-DE" sz="1200" i="1" dirty="0">
                <a:solidFill>
                  <a:schemeClr val="tx1">
                    <a:lumMod val="65000"/>
                    <a:lumOff val="35000"/>
                  </a:schemeClr>
                </a:solidFill>
                <a:latin typeface="Arial" pitchFamily="34" charset="0"/>
                <a:cs typeface="Arial" pitchFamily="34" charset="0"/>
              </a:rPr>
              <a:t>13-12-2018 </a:t>
            </a:r>
          </a:p>
          <a:p>
            <a:r>
              <a:rPr lang="de-DE" sz="1200" i="1" dirty="0">
                <a:solidFill>
                  <a:schemeClr val="tx1">
                    <a:lumMod val="65000"/>
                    <a:lumOff val="35000"/>
                  </a:schemeClr>
                </a:solidFill>
                <a:latin typeface="Arial" pitchFamily="34" charset="0"/>
                <a:cs typeface="Arial" pitchFamily="34" charset="0"/>
              </a:rPr>
              <a:t>18:23:11 UTC</a:t>
            </a:r>
          </a:p>
          <a:p>
            <a:r>
              <a:rPr lang="de-DE" sz="1200" i="1" dirty="0">
                <a:solidFill>
                  <a:schemeClr val="tx1">
                    <a:lumMod val="65000"/>
                    <a:lumOff val="35000"/>
                  </a:schemeClr>
                </a:solidFill>
                <a:latin typeface="Arial" pitchFamily="34" charset="0"/>
                <a:cs typeface="Arial" pitchFamily="34" charset="0"/>
              </a:rPr>
              <a:t>38.4467°N 115.7512° W</a:t>
            </a:r>
          </a:p>
          <a:p>
            <a:r>
              <a:rPr lang="de-DE" sz="1200" i="1" dirty="0">
                <a:solidFill>
                  <a:schemeClr val="tx1">
                    <a:lumMod val="65000"/>
                    <a:lumOff val="35000"/>
                  </a:schemeClr>
                </a:solidFill>
                <a:latin typeface="Arial" pitchFamily="34" charset="0"/>
                <a:cs typeface="Arial" pitchFamily="34" charset="0"/>
              </a:rPr>
              <a:t>Sun: 64.14°, 160.58°</a:t>
            </a:r>
          </a:p>
          <a:p>
            <a:r>
              <a:rPr lang="de-DE" sz="1200" i="1" dirty="0" err="1">
                <a:solidFill>
                  <a:schemeClr val="tx1">
                    <a:lumMod val="65000"/>
                    <a:lumOff val="35000"/>
                  </a:schemeClr>
                </a:solidFill>
                <a:latin typeface="Arial" pitchFamily="34" charset="0"/>
                <a:cs typeface="Arial" pitchFamily="34" charset="0"/>
              </a:rPr>
              <a:t>Incident</a:t>
            </a:r>
            <a:r>
              <a:rPr lang="de-DE" sz="1200" i="1" dirty="0">
                <a:solidFill>
                  <a:schemeClr val="tx1">
                    <a:lumMod val="65000"/>
                    <a:lumOff val="35000"/>
                  </a:schemeClr>
                </a:solidFill>
                <a:latin typeface="Arial" pitchFamily="34" charset="0"/>
                <a:cs typeface="Arial" pitchFamily="34" charset="0"/>
              </a:rPr>
              <a:t> Angle: 0.8°</a:t>
            </a:r>
          </a:p>
        </p:txBody>
      </p:sp>
      <p:pic>
        <p:nvPicPr>
          <p:cNvPr id="9" name="Grafik 3">
            <a:extLst>
              <a:ext uri="{FF2B5EF4-FFF2-40B4-BE49-F238E27FC236}">
                <a16:creationId xmlns:a16="http://schemas.microsoft.com/office/drawing/2014/main" id="{F138FC83-83D0-4F60-9A90-62BA89571ACC}"/>
              </a:ext>
            </a:extLst>
          </p:cNvPr>
          <p:cNvPicPr>
            <a:picLocks/>
          </p:cNvPicPr>
          <p:nvPr/>
        </p:nvPicPr>
        <p:blipFill>
          <a:blip r:embed="rId3">
            <a:extLst>
              <a:ext uri="{28A0092B-C50C-407E-A947-70E740481C1C}">
                <a14:useLocalDpi xmlns:a14="http://schemas.microsoft.com/office/drawing/2010/main"/>
              </a:ext>
            </a:extLst>
          </a:blip>
          <a:stretch>
            <a:fillRect/>
          </a:stretch>
        </p:blipFill>
        <p:spPr>
          <a:xfrm>
            <a:off x="139887" y="1118320"/>
            <a:ext cx="10581244" cy="5636132"/>
          </a:xfrm>
          <a:prstGeom prst="rect">
            <a:avLst/>
          </a:prstGeom>
        </p:spPr>
      </p:pic>
      <p:sp>
        <p:nvSpPr>
          <p:cNvPr id="10" name="Textfeld 7">
            <a:extLst>
              <a:ext uri="{FF2B5EF4-FFF2-40B4-BE49-F238E27FC236}">
                <a16:creationId xmlns:a16="http://schemas.microsoft.com/office/drawing/2014/main" id="{EC31D0C7-1A54-4A72-9E3E-7A1361A12E99}"/>
              </a:ext>
            </a:extLst>
          </p:cNvPr>
          <p:cNvSpPr txBox="1"/>
          <p:nvPr/>
        </p:nvSpPr>
        <p:spPr>
          <a:xfrm>
            <a:off x="6043006" y="1106185"/>
            <a:ext cx="2317339" cy="523084"/>
          </a:xfrm>
          <a:prstGeom prst="rect">
            <a:avLst/>
          </a:prstGeom>
          <a:noFill/>
        </p:spPr>
        <p:txBody>
          <a:bodyPr wrap="none" lIns="0" tIns="0" rIns="0" bIns="0" rtlCol="0">
            <a:spAutoFit/>
          </a:bodyPr>
          <a:lstStyle/>
          <a:p>
            <a:r>
              <a:rPr lang="de-DE" sz="1799" dirty="0">
                <a:solidFill>
                  <a:schemeClr val="bg1">
                    <a:lumMod val="95000"/>
                  </a:schemeClr>
                </a:solidFill>
                <a:latin typeface="Arial" pitchFamily="34" charset="0"/>
                <a:cs typeface="Arial" pitchFamily="34" charset="0"/>
              </a:rPr>
              <a:t>DESIS Image</a:t>
            </a:r>
            <a:br>
              <a:rPr lang="de-DE" sz="1799" dirty="0">
                <a:solidFill>
                  <a:schemeClr val="bg1">
                    <a:lumMod val="95000"/>
                  </a:schemeClr>
                </a:solidFill>
                <a:latin typeface="Arial" pitchFamily="34" charset="0"/>
                <a:cs typeface="Arial" pitchFamily="34" charset="0"/>
              </a:rPr>
            </a:br>
            <a:r>
              <a:rPr lang="de-DE" sz="1600" dirty="0">
                <a:solidFill>
                  <a:schemeClr val="bg1">
                    <a:lumMod val="95000"/>
                  </a:schemeClr>
                </a:solidFill>
                <a:latin typeface="Arial" pitchFamily="34" charset="0"/>
                <a:cs typeface="Arial" pitchFamily="34" charset="0"/>
              </a:rPr>
              <a:t>(after </a:t>
            </a:r>
            <a:r>
              <a:rPr lang="de-DE" sz="1600" dirty="0" err="1">
                <a:solidFill>
                  <a:schemeClr val="bg1">
                    <a:lumMod val="95000"/>
                  </a:schemeClr>
                </a:solidFill>
                <a:latin typeface="Arial" pitchFamily="34" charset="0"/>
                <a:cs typeface="Arial" pitchFamily="34" charset="0"/>
              </a:rPr>
              <a:t>coarse</a:t>
            </a:r>
            <a:r>
              <a:rPr lang="de-DE" sz="1600" dirty="0">
                <a:solidFill>
                  <a:schemeClr val="bg1">
                    <a:lumMod val="95000"/>
                  </a:schemeClr>
                </a:solidFill>
                <a:latin typeface="Arial" pitchFamily="34" charset="0"/>
                <a:cs typeface="Arial" pitchFamily="34" charset="0"/>
              </a:rPr>
              <a:t> </a:t>
            </a:r>
            <a:r>
              <a:rPr lang="de-DE" sz="1600" dirty="0" err="1">
                <a:solidFill>
                  <a:schemeClr val="bg1">
                    <a:lumMod val="95000"/>
                  </a:schemeClr>
                </a:solidFill>
                <a:latin typeface="Arial" pitchFamily="34" charset="0"/>
                <a:cs typeface="Arial" pitchFamily="34" charset="0"/>
              </a:rPr>
              <a:t>rectification</a:t>
            </a:r>
            <a:r>
              <a:rPr lang="de-DE" sz="1600" dirty="0">
                <a:solidFill>
                  <a:schemeClr val="bg1">
                    <a:lumMod val="95000"/>
                  </a:schemeClr>
                </a:solidFill>
                <a:latin typeface="Arial" pitchFamily="34" charset="0"/>
                <a:cs typeface="Arial" pitchFamily="34" charset="0"/>
              </a:rPr>
              <a:t>)</a:t>
            </a:r>
          </a:p>
        </p:txBody>
      </p:sp>
      <p:sp>
        <p:nvSpPr>
          <p:cNvPr id="11" name="Rectangle 10">
            <a:extLst>
              <a:ext uri="{FF2B5EF4-FFF2-40B4-BE49-F238E27FC236}">
                <a16:creationId xmlns:a16="http://schemas.microsoft.com/office/drawing/2014/main" id="{8DE6B559-DDFD-4D56-9FB2-43F3AB7EDBD0}"/>
              </a:ext>
            </a:extLst>
          </p:cNvPr>
          <p:cNvSpPr/>
          <p:nvPr/>
        </p:nvSpPr>
        <p:spPr>
          <a:xfrm>
            <a:off x="5279832" y="1103178"/>
            <a:ext cx="237468" cy="565127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799" dirty="0">
              <a:solidFill>
                <a:schemeClr val="tx1"/>
              </a:solidFill>
              <a:latin typeface="Arial" pitchFamily="34" charset="0"/>
              <a:cs typeface="Arial" pitchFamily="34" charset="0"/>
            </a:endParaRPr>
          </a:p>
        </p:txBody>
      </p:sp>
      <p:sp>
        <p:nvSpPr>
          <p:cNvPr id="12" name="Textfeld 6">
            <a:extLst>
              <a:ext uri="{FF2B5EF4-FFF2-40B4-BE49-F238E27FC236}">
                <a16:creationId xmlns:a16="http://schemas.microsoft.com/office/drawing/2014/main" id="{6107D879-0CA2-47AB-9AB2-199C8D701754}"/>
              </a:ext>
            </a:extLst>
          </p:cNvPr>
          <p:cNvSpPr txBox="1"/>
          <p:nvPr/>
        </p:nvSpPr>
        <p:spPr>
          <a:xfrm>
            <a:off x="810505" y="1102650"/>
            <a:ext cx="2721190" cy="523084"/>
          </a:xfrm>
          <a:prstGeom prst="rect">
            <a:avLst/>
          </a:prstGeom>
          <a:noFill/>
        </p:spPr>
        <p:txBody>
          <a:bodyPr wrap="none" lIns="0" tIns="0" rIns="0" bIns="0" rtlCol="0">
            <a:spAutoFit/>
          </a:bodyPr>
          <a:lstStyle/>
          <a:p>
            <a:r>
              <a:rPr lang="de-DE" sz="1799" dirty="0">
                <a:solidFill>
                  <a:schemeClr val="bg1">
                    <a:lumMod val="95000"/>
                  </a:schemeClr>
                </a:solidFill>
                <a:latin typeface="Arial" pitchFamily="34" charset="0"/>
                <a:cs typeface="Arial" pitchFamily="34" charset="0"/>
              </a:rPr>
              <a:t>Reference Image </a:t>
            </a:r>
            <a:br>
              <a:rPr lang="de-DE" sz="1799" dirty="0">
                <a:solidFill>
                  <a:schemeClr val="bg1">
                    <a:lumMod val="95000"/>
                  </a:schemeClr>
                </a:solidFill>
                <a:latin typeface="Arial" pitchFamily="34" charset="0"/>
                <a:cs typeface="Arial" pitchFamily="34" charset="0"/>
              </a:rPr>
            </a:br>
            <a:r>
              <a:rPr lang="de-DE" sz="1600" dirty="0">
                <a:solidFill>
                  <a:schemeClr val="bg1">
                    <a:lumMod val="95000"/>
                  </a:schemeClr>
                </a:solidFill>
                <a:latin typeface="Arial" pitchFamily="34" charset="0"/>
                <a:cs typeface="Arial" pitchFamily="34" charset="0"/>
              </a:rPr>
              <a:t>(</a:t>
            </a:r>
            <a:r>
              <a:rPr lang="de-DE" sz="1600" dirty="0" err="1">
                <a:solidFill>
                  <a:schemeClr val="bg1">
                    <a:lumMod val="95000"/>
                  </a:schemeClr>
                </a:solidFill>
                <a:latin typeface="Arial" pitchFamily="34" charset="0"/>
                <a:cs typeface="Arial" pitchFamily="34" charset="0"/>
              </a:rPr>
              <a:t>Landsat</a:t>
            </a:r>
            <a:r>
              <a:rPr lang="de-DE" sz="1600" dirty="0">
                <a:solidFill>
                  <a:schemeClr val="bg1">
                    <a:lumMod val="95000"/>
                  </a:schemeClr>
                </a:solidFill>
                <a:latin typeface="Arial" pitchFamily="34" charset="0"/>
                <a:cs typeface="Arial" pitchFamily="34" charset="0"/>
              </a:rPr>
              <a:t> 8 Pan, ~18 m CE90)</a:t>
            </a:r>
          </a:p>
        </p:txBody>
      </p:sp>
      <p:sp>
        <p:nvSpPr>
          <p:cNvPr id="13" name="Textfeld 9">
            <a:extLst>
              <a:ext uri="{FF2B5EF4-FFF2-40B4-BE49-F238E27FC236}">
                <a16:creationId xmlns:a16="http://schemas.microsoft.com/office/drawing/2014/main" id="{353BC1D0-C5C5-4F8E-BBCA-0CD025AA32A7}"/>
              </a:ext>
            </a:extLst>
          </p:cNvPr>
          <p:cNvSpPr txBox="1"/>
          <p:nvPr/>
        </p:nvSpPr>
        <p:spPr>
          <a:xfrm>
            <a:off x="264872" y="5410628"/>
            <a:ext cx="3491478" cy="1384634"/>
          </a:xfrm>
          <a:prstGeom prst="rect">
            <a:avLst/>
          </a:prstGeom>
          <a:noFill/>
        </p:spPr>
        <p:txBody>
          <a:bodyPr wrap="square" lIns="0" tIns="0" rIns="0" bIns="0" rtlCol="0">
            <a:spAutoFit/>
          </a:bodyPr>
          <a:lstStyle/>
          <a:p>
            <a:r>
              <a:rPr lang="de-DE" sz="1799" dirty="0">
                <a:solidFill>
                  <a:srgbClr val="FFFF99"/>
                </a:solidFill>
                <a:latin typeface="Arial" pitchFamily="34" charset="0"/>
                <a:cs typeface="Arial" pitchFamily="34" charset="0"/>
              </a:rPr>
              <a:t>Selected GCP </a:t>
            </a:r>
            <a:r>
              <a:rPr lang="de-DE" sz="1799" dirty="0" err="1">
                <a:solidFill>
                  <a:srgbClr val="FFFF99"/>
                </a:solidFill>
                <a:latin typeface="Arial" pitchFamily="34" charset="0"/>
                <a:cs typeface="Arial" pitchFamily="34" charset="0"/>
              </a:rPr>
              <a:t>to</a:t>
            </a:r>
            <a:r>
              <a:rPr lang="de-DE" sz="1799" dirty="0">
                <a:solidFill>
                  <a:srgbClr val="FFFF99"/>
                </a:solidFill>
                <a:latin typeface="Arial" pitchFamily="34" charset="0"/>
                <a:cs typeface="Arial" pitchFamily="34" charset="0"/>
              </a:rPr>
              <a:t> </a:t>
            </a:r>
            <a:r>
              <a:rPr lang="de-DE" sz="1799" dirty="0" err="1">
                <a:solidFill>
                  <a:srgbClr val="FFFF99"/>
                </a:solidFill>
                <a:latin typeface="Arial" pitchFamily="34" charset="0"/>
                <a:cs typeface="Arial" pitchFamily="34" charset="0"/>
              </a:rPr>
              <a:t>improve</a:t>
            </a:r>
            <a:r>
              <a:rPr lang="de-DE" sz="1799" dirty="0">
                <a:solidFill>
                  <a:srgbClr val="FFFF99"/>
                </a:solidFill>
                <a:latin typeface="Arial" pitchFamily="34" charset="0"/>
                <a:cs typeface="Arial" pitchFamily="34" charset="0"/>
              </a:rPr>
              <a:t> DESIS </a:t>
            </a:r>
            <a:r>
              <a:rPr lang="de-DE" sz="1799" dirty="0" err="1">
                <a:solidFill>
                  <a:srgbClr val="FFFF99"/>
                </a:solidFill>
                <a:latin typeface="Arial" pitchFamily="34" charset="0"/>
                <a:cs typeface="Arial" pitchFamily="34" charset="0"/>
              </a:rPr>
              <a:t>sensor</a:t>
            </a:r>
            <a:r>
              <a:rPr lang="de-DE" sz="1799" dirty="0">
                <a:solidFill>
                  <a:srgbClr val="FFFF99"/>
                </a:solidFill>
                <a:latin typeface="Arial" pitchFamily="34" charset="0"/>
                <a:cs typeface="Arial" pitchFamily="34" charset="0"/>
              </a:rPr>
              <a:t> </a:t>
            </a:r>
            <a:r>
              <a:rPr lang="de-DE" sz="1799" dirty="0" err="1">
                <a:solidFill>
                  <a:srgbClr val="FFFF99"/>
                </a:solidFill>
                <a:latin typeface="Arial" pitchFamily="34" charset="0"/>
                <a:cs typeface="Arial" pitchFamily="34" charset="0"/>
              </a:rPr>
              <a:t>model</a:t>
            </a:r>
            <a:r>
              <a:rPr lang="de-DE" sz="1799" dirty="0">
                <a:solidFill>
                  <a:srgbClr val="FFFF99"/>
                </a:solidFill>
                <a:latin typeface="Arial" pitchFamily="34" charset="0"/>
                <a:cs typeface="Arial" pitchFamily="34" charset="0"/>
              </a:rPr>
              <a:t> (on-</a:t>
            </a:r>
            <a:r>
              <a:rPr lang="de-DE" sz="1799" dirty="0" err="1">
                <a:solidFill>
                  <a:srgbClr val="FFFF99"/>
                </a:solidFill>
                <a:latin typeface="Arial" pitchFamily="34" charset="0"/>
                <a:cs typeface="Arial" pitchFamily="34" charset="0"/>
              </a:rPr>
              <a:t>the</a:t>
            </a:r>
            <a:r>
              <a:rPr lang="de-DE" sz="1799" dirty="0">
                <a:solidFill>
                  <a:srgbClr val="FFFF99"/>
                </a:solidFill>
                <a:latin typeface="Arial" pitchFamily="34" charset="0"/>
                <a:cs typeface="Arial" pitchFamily="34" charset="0"/>
              </a:rPr>
              <a:t>-</a:t>
            </a:r>
            <a:r>
              <a:rPr lang="de-DE" sz="1799" dirty="0" err="1">
                <a:solidFill>
                  <a:srgbClr val="FFFF99"/>
                </a:solidFill>
                <a:latin typeface="Arial" pitchFamily="34" charset="0"/>
                <a:cs typeface="Arial" pitchFamily="34" charset="0"/>
              </a:rPr>
              <a:t>fly</a:t>
            </a:r>
            <a:r>
              <a:rPr lang="de-DE" sz="1799" dirty="0">
                <a:solidFill>
                  <a:srgbClr val="FFFF99"/>
                </a:solidFill>
                <a:latin typeface="Arial" pitchFamily="34" charset="0"/>
                <a:cs typeface="Arial" pitchFamily="34" charset="0"/>
              </a:rPr>
              <a:t> </a:t>
            </a:r>
            <a:r>
              <a:rPr lang="de-DE" sz="1799" dirty="0" err="1">
                <a:solidFill>
                  <a:srgbClr val="FFFF99"/>
                </a:solidFill>
                <a:latin typeface="Arial" pitchFamily="34" charset="0"/>
                <a:cs typeface="Arial" pitchFamily="34" charset="0"/>
              </a:rPr>
              <a:t>and</a:t>
            </a:r>
            <a:r>
              <a:rPr lang="de-DE" sz="1799" dirty="0">
                <a:solidFill>
                  <a:srgbClr val="FFFF99"/>
                </a:solidFill>
                <a:latin typeface="Arial" pitchFamily="34" charset="0"/>
                <a:cs typeface="Arial" pitchFamily="34" charset="0"/>
              </a:rPr>
              <a:t> for </a:t>
            </a:r>
            <a:r>
              <a:rPr lang="de-DE" sz="1799" dirty="0" err="1">
                <a:solidFill>
                  <a:srgbClr val="FFFF99"/>
                </a:solidFill>
                <a:latin typeface="Arial" pitchFamily="34" charset="0"/>
                <a:cs typeface="Arial" pitchFamily="34" charset="0"/>
              </a:rPr>
              <a:t>boresight</a:t>
            </a:r>
            <a:r>
              <a:rPr lang="de-DE" sz="1799" dirty="0">
                <a:solidFill>
                  <a:srgbClr val="FFFF99"/>
                </a:solidFill>
                <a:latin typeface="Arial" pitchFamily="34" charset="0"/>
                <a:cs typeface="Arial" pitchFamily="34" charset="0"/>
              </a:rPr>
              <a:t> </a:t>
            </a:r>
            <a:r>
              <a:rPr lang="de-DE" sz="1799" dirty="0" err="1">
                <a:solidFill>
                  <a:srgbClr val="FFFF99"/>
                </a:solidFill>
                <a:latin typeface="Arial" pitchFamily="34" charset="0"/>
                <a:cs typeface="Arial" pitchFamily="34" charset="0"/>
              </a:rPr>
              <a:t>calibration</a:t>
            </a:r>
            <a:r>
              <a:rPr lang="de-DE" sz="1799" dirty="0">
                <a:solidFill>
                  <a:srgbClr val="FFFF99"/>
                </a:solidFill>
                <a:latin typeface="Arial" pitchFamily="34" charset="0"/>
                <a:cs typeface="Arial" pitchFamily="34" charset="0"/>
              </a:rPr>
              <a:t>)</a:t>
            </a:r>
          </a:p>
          <a:p>
            <a:r>
              <a:rPr lang="de-DE" sz="1799" dirty="0" err="1">
                <a:solidFill>
                  <a:srgbClr val="FFFF99"/>
                </a:solidFill>
                <a:latin typeface="Arial" pitchFamily="34" charset="0"/>
                <a:cs typeface="Arial" pitchFamily="34" charset="0"/>
              </a:rPr>
              <a:t>Others</a:t>
            </a:r>
            <a:r>
              <a:rPr lang="de-DE" sz="1799" dirty="0">
                <a:solidFill>
                  <a:srgbClr val="FFFF99"/>
                </a:solidFill>
                <a:latin typeface="Arial" pitchFamily="34" charset="0"/>
                <a:cs typeface="Arial" pitchFamily="34" charset="0"/>
              </a:rPr>
              <a:t> </a:t>
            </a:r>
            <a:r>
              <a:rPr lang="de-DE" sz="1799" dirty="0" err="1">
                <a:solidFill>
                  <a:srgbClr val="FFFF99"/>
                </a:solidFill>
                <a:latin typeface="Arial" pitchFamily="34" charset="0"/>
                <a:cs typeface="Arial" pitchFamily="34" charset="0"/>
              </a:rPr>
              <a:t>are</a:t>
            </a:r>
            <a:r>
              <a:rPr lang="de-DE" sz="1799" dirty="0">
                <a:solidFill>
                  <a:srgbClr val="FFFF99"/>
                </a:solidFill>
                <a:latin typeface="Arial" pitchFamily="34" charset="0"/>
                <a:cs typeface="Arial" pitchFamily="34" charset="0"/>
              </a:rPr>
              <a:t> </a:t>
            </a:r>
            <a:r>
              <a:rPr lang="de-DE" sz="1799" dirty="0" err="1">
                <a:solidFill>
                  <a:srgbClr val="FFFF99"/>
                </a:solidFill>
                <a:latin typeface="Arial" pitchFamily="34" charset="0"/>
                <a:cs typeface="Arial" pitchFamily="34" charset="0"/>
              </a:rPr>
              <a:t>used</a:t>
            </a:r>
            <a:r>
              <a:rPr lang="de-DE" sz="1799" dirty="0">
                <a:solidFill>
                  <a:srgbClr val="FFFF99"/>
                </a:solidFill>
                <a:latin typeface="Arial" pitchFamily="34" charset="0"/>
                <a:cs typeface="Arial" pitchFamily="34" charset="0"/>
              </a:rPr>
              <a:t> for Quality Assessment</a:t>
            </a:r>
          </a:p>
        </p:txBody>
      </p:sp>
      <p:sp>
        <p:nvSpPr>
          <p:cNvPr id="14" name="Textfeld 12">
            <a:extLst>
              <a:ext uri="{FF2B5EF4-FFF2-40B4-BE49-F238E27FC236}">
                <a16:creationId xmlns:a16="http://schemas.microsoft.com/office/drawing/2014/main" id="{A7C6B566-FCE2-4491-8E54-6B6DC21C9AC6}"/>
              </a:ext>
            </a:extLst>
          </p:cNvPr>
          <p:cNvSpPr txBox="1"/>
          <p:nvPr/>
        </p:nvSpPr>
        <p:spPr>
          <a:xfrm>
            <a:off x="5380397" y="5347300"/>
            <a:ext cx="5368524" cy="1384634"/>
          </a:xfrm>
          <a:prstGeom prst="rect">
            <a:avLst/>
          </a:prstGeom>
          <a:solidFill>
            <a:schemeClr val="tx1">
              <a:lumMod val="65000"/>
              <a:lumOff val="35000"/>
              <a:alpha val="36000"/>
            </a:schemeClr>
          </a:solidFill>
        </p:spPr>
        <p:txBody>
          <a:bodyPr wrap="square" lIns="0" tIns="0" rIns="0" bIns="0" rtlCol="0">
            <a:spAutoFit/>
          </a:bodyPr>
          <a:lstStyle/>
          <a:p>
            <a:r>
              <a:rPr lang="de-DE" sz="1799" dirty="0" err="1">
                <a:solidFill>
                  <a:srgbClr val="92D050"/>
                </a:solidFill>
                <a:latin typeface="Arial" pitchFamily="34" charset="0"/>
                <a:cs typeface="Arial" pitchFamily="34" charset="0"/>
              </a:rPr>
              <a:t>Cascade</a:t>
            </a:r>
            <a:r>
              <a:rPr lang="de-DE" sz="1799" dirty="0">
                <a:solidFill>
                  <a:srgbClr val="92D050"/>
                </a:solidFill>
                <a:latin typeface="Arial" pitchFamily="34" charset="0"/>
                <a:cs typeface="Arial" pitchFamily="34" charset="0"/>
              </a:rPr>
              <a:t> </a:t>
            </a:r>
            <a:r>
              <a:rPr lang="de-DE" sz="1799" dirty="0" err="1">
                <a:solidFill>
                  <a:srgbClr val="92D050"/>
                </a:solidFill>
                <a:latin typeface="Arial" pitchFamily="34" charset="0"/>
                <a:cs typeface="Arial" pitchFamily="34" charset="0"/>
              </a:rPr>
              <a:t>of</a:t>
            </a:r>
            <a:r>
              <a:rPr lang="de-DE" sz="1799" dirty="0">
                <a:solidFill>
                  <a:srgbClr val="92D050"/>
                </a:solidFill>
                <a:latin typeface="Arial" pitchFamily="34" charset="0"/>
                <a:cs typeface="Arial" pitchFamily="34" charset="0"/>
              </a:rPr>
              <a:t> </a:t>
            </a:r>
            <a:r>
              <a:rPr lang="de-DE" sz="1799" dirty="0" err="1">
                <a:solidFill>
                  <a:srgbClr val="92D050"/>
                </a:solidFill>
                <a:latin typeface="Arial" pitchFamily="34" charset="0"/>
                <a:cs typeface="Arial" pitchFamily="34" charset="0"/>
              </a:rPr>
              <a:t>matching</a:t>
            </a:r>
            <a:endParaRPr lang="de-DE" sz="1799" dirty="0">
              <a:solidFill>
                <a:srgbClr val="92D050"/>
              </a:solidFill>
              <a:latin typeface="Arial" pitchFamily="34" charset="0"/>
              <a:cs typeface="Arial" pitchFamily="34" charset="0"/>
            </a:endParaRPr>
          </a:p>
          <a:p>
            <a:pPr marL="285664" indent="-285664">
              <a:buFont typeface="Arial" panose="020B0604020202020204" pitchFamily="34" charset="0"/>
              <a:buChar char="•"/>
            </a:pPr>
            <a:r>
              <a:rPr lang="de-DE" sz="1799" dirty="0">
                <a:solidFill>
                  <a:srgbClr val="92D050"/>
                </a:solidFill>
                <a:latin typeface="Arial" pitchFamily="34" charset="0"/>
                <a:cs typeface="Arial" pitchFamily="34" charset="0"/>
              </a:rPr>
              <a:t>BRISK (</a:t>
            </a:r>
            <a:r>
              <a:rPr lang="en-US" sz="1799" dirty="0">
                <a:solidFill>
                  <a:srgbClr val="92D050"/>
                </a:solidFill>
                <a:latin typeface="Arial" pitchFamily="34" charset="0"/>
                <a:cs typeface="Arial" pitchFamily="34" charset="0"/>
              </a:rPr>
              <a:t>Binary Robust Invariant Scalable </a:t>
            </a:r>
            <a:r>
              <a:rPr lang="en-US" sz="1799" dirty="0" err="1">
                <a:solidFill>
                  <a:srgbClr val="92D050"/>
                </a:solidFill>
                <a:latin typeface="Arial" pitchFamily="34" charset="0"/>
                <a:cs typeface="Arial" pitchFamily="34" charset="0"/>
              </a:rPr>
              <a:t>Keypoints</a:t>
            </a:r>
            <a:r>
              <a:rPr lang="en-US" sz="1799" dirty="0">
                <a:solidFill>
                  <a:srgbClr val="92D050"/>
                </a:solidFill>
                <a:latin typeface="Arial" pitchFamily="34" charset="0"/>
                <a:cs typeface="Arial" pitchFamily="34" charset="0"/>
              </a:rPr>
              <a:t>)</a:t>
            </a:r>
          </a:p>
          <a:p>
            <a:pPr marL="285664" indent="-285664">
              <a:buFont typeface="Arial" panose="020B0604020202020204" pitchFamily="34" charset="0"/>
              <a:buChar char="•"/>
            </a:pPr>
            <a:r>
              <a:rPr lang="en-US" sz="1799" dirty="0">
                <a:solidFill>
                  <a:srgbClr val="92D050"/>
                </a:solidFill>
                <a:latin typeface="Arial" pitchFamily="34" charset="0"/>
                <a:cs typeface="Arial" pitchFamily="34" charset="0"/>
              </a:rPr>
              <a:t>LLSQ (Local Least Squares)</a:t>
            </a:r>
          </a:p>
          <a:p>
            <a:pPr marL="285664" indent="-285664">
              <a:buFont typeface="Arial" panose="020B0604020202020204" pitchFamily="34" charset="0"/>
              <a:buChar char="•"/>
            </a:pPr>
            <a:r>
              <a:rPr lang="en-US" sz="1799" dirty="0">
                <a:solidFill>
                  <a:srgbClr val="92D050"/>
                </a:solidFill>
                <a:latin typeface="Arial" pitchFamily="34" charset="0"/>
                <a:cs typeface="Arial" pitchFamily="34" charset="0"/>
              </a:rPr>
              <a:t>SIFT (</a:t>
            </a:r>
            <a:r>
              <a:rPr lang="de-DE" sz="1799" dirty="0" err="1">
                <a:solidFill>
                  <a:srgbClr val="92D050"/>
                </a:solidFill>
                <a:latin typeface="Arial" pitchFamily="34" charset="0"/>
                <a:cs typeface="Arial" pitchFamily="34" charset="0"/>
              </a:rPr>
              <a:t>Scale</a:t>
            </a:r>
            <a:r>
              <a:rPr lang="de-DE" sz="1799" dirty="0">
                <a:solidFill>
                  <a:srgbClr val="92D050"/>
                </a:solidFill>
                <a:latin typeface="Arial" pitchFamily="34" charset="0"/>
                <a:cs typeface="Arial" pitchFamily="34" charset="0"/>
              </a:rPr>
              <a:t>-Invariant Feature Transform)</a:t>
            </a:r>
          </a:p>
        </p:txBody>
      </p:sp>
    </p:spTree>
    <p:extLst>
      <p:ext uri="{BB962C8B-B14F-4D97-AF65-F5344CB8AC3E}">
        <p14:creationId xmlns:p14="http://schemas.microsoft.com/office/powerpoint/2010/main" val="1727286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3" presetClass="entr" presetSubtype="1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7606-C413-4CF3-A3CB-0B6FC327F6EE}"/>
              </a:ext>
            </a:extLst>
          </p:cNvPr>
          <p:cNvSpPr>
            <a:spLocks noGrp="1"/>
          </p:cNvSpPr>
          <p:nvPr>
            <p:ph type="title"/>
          </p:nvPr>
        </p:nvSpPr>
        <p:spPr/>
        <p:txBody>
          <a:bodyPr/>
          <a:lstStyle/>
          <a:p>
            <a:r>
              <a:rPr lang="en-US" dirty="0"/>
              <a:t>Temperature gradients</a:t>
            </a:r>
          </a:p>
        </p:txBody>
      </p:sp>
      <p:sp>
        <p:nvSpPr>
          <p:cNvPr id="3" name="Text Placeholder 2">
            <a:extLst>
              <a:ext uri="{FF2B5EF4-FFF2-40B4-BE49-F238E27FC236}">
                <a16:creationId xmlns:a16="http://schemas.microsoft.com/office/drawing/2014/main" id="{B4D1D46B-2C61-462C-A50D-7AD4E377765D}"/>
              </a:ext>
            </a:extLst>
          </p:cNvPr>
          <p:cNvSpPr>
            <a:spLocks noGrp="1"/>
          </p:cNvSpPr>
          <p:nvPr>
            <p:ph type="body" sz="quarter" idx="12"/>
          </p:nvPr>
        </p:nvSpPr>
        <p:spPr/>
        <p:txBody>
          <a:bodyPr/>
          <a:lstStyle/>
          <a:p>
            <a:r>
              <a:rPr lang="en-US" dirty="0"/>
              <a:t>Relationship between temperature values used to compute temperature gradients for spectral correction</a:t>
            </a:r>
          </a:p>
        </p:txBody>
      </p:sp>
      <p:sp>
        <p:nvSpPr>
          <p:cNvPr id="4" name="Footer Placeholder 3">
            <a:extLst>
              <a:ext uri="{FF2B5EF4-FFF2-40B4-BE49-F238E27FC236}">
                <a16:creationId xmlns:a16="http://schemas.microsoft.com/office/drawing/2014/main" id="{3F73F21F-5F6F-4E62-AFE5-29619A8493CD}"/>
              </a:ext>
            </a:extLst>
          </p:cNvPr>
          <p:cNvSpPr>
            <a:spLocks noGrp="1"/>
          </p:cNvSpPr>
          <p:nvPr>
            <p:ph type="ftr" sz="quarter" idx="13"/>
          </p:nvPr>
        </p:nvSpPr>
        <p:spPr/>
        <p:txBody>
          <a:bodyPr/>
          <a:lstStyle/>
          <a:p>
            <a:pPr>
              <a:defRPr/>
            </a:pPr>
            <a:r>
              <a:rPr lang="en-US" noProof="0"/>
              <a:t>&gt; 3rd Workshop on International Cooperation &gt; E. Carmona et al.  &gt; 14.11.2024</a:t>
            </a:r>
            <a:endParaRPr lang="en-GB" noProof="0" dirty="0"/>
          </a:p>
        </p:txBody>
      </p:sp>
      <p:pic>
        <p:nvPicPr>
          <p:cNvPr id="6" name="Content Placeholder 3">
            <a:extLst>
              <a:ext uri="{FF2B5EF4-FFF2-40B4-BE49-F238E27FC236}">
                <a16:creationId xmlns:a16="http://schemas.microsoft.com/office/drawing/2014/main" id="{489D0162-6538-45AD-9ABA-7D43AFF30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875" y="2216925"/>
            <a:ext cx="5812925" cy="3964116"/>
          </a:xfrm>
          <a:prstGeom prst="rect">
            <a:avLst/>
          </a:prstGeom>
        </p:spPr>
      </p:pic>
      <p:pic>
        <p:nvPicPr>
          <p:cNvPr id="7" name="Content Placeholder 3">
            <a:extLst>
              <a:ext uri="{FF2B5EF4-FFF2-40B4-BE49-F238E27FC236}">
                <a16:creationId xmlns:a16="http://schemas.microsoft.com/office/drawing/2014/main" id="{EFA51094-2B3D-4D90-AD6A-EF22BE8DF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227" y="2218331"/>
            <a:ext cx="5812925" cy="3960540"/>
          </a:xfrm>
          <a:prstGeom prst="rect">
            <a:avLst/>
          </a:prstGeom>
        </p:spPr>
      </p:pic>
    </p:spTree>
    <p:extLst>
      <p:ext uri="{BB962C8B-B14F-4D97-AF65-F5344CB8AC3E}">
        <p14:creationId xmlns:p14="http://schemas.microsoft.com/office/powerpoint/2010/main" val="235641465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708311" y="1744907"/>
            <a:ext cx="6881361" cy="4399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a:t>DESIS instrument</a:t>
            </a:r>
          </a:p>
        </p:txBody>
      </p:sp>
      <p:sp>
        <p:nvSpPr>
          <p:cNvPr id="3" name="Text Placeholder 2">
            <a:extLst>
              <a:ext uri="{FF2B5EF4-FFF2-40B4-BE49-F238E27FC236}">
                <a16:creationId xmlns:a16="http://schemas.microsoft.com/office/drawing/2014/main" id="{335A568F-DD4C-4F90-B18B-3F2692F24528}"/>
              </a:ext>
            </a:extLst>
          </p:cNvPr>
          <p:cNvSpPr>
            <a:spLocks noGrp="1"/>
          </p:cNvSpPr>
          <p:nvPr>
            <p:ph idx="1"/>
          </p:nvPr>
        </p:nvSpPr>
        <p:spPr>
          <a:xfrm>
            <a:off x="695324" y="993445"/>
            <a:ext cx="7267575" cy="1606880"/>
          </a:xfrm>
        </p:spPr>
        <p:txBody>
          <a:bodyPr>
            <a:normAutofit/>
          </a:bodyPr>
          <a:lstStyle/>
          <a:p>
            <a:r>
              <a:rPr lang="en-GB" sz="1800" dirty="0"/>
              <a:t>Hyperspectral instrument consisting of a Three-Mirror-</a:t>
            </a:r>
            <a:r>
              <a:rPr lang="en-GB" sz="1800" dirty="0" err="1"/>
              <a:t>Anastigmat</a:t>
            </a:r>
            <a:r>
              <a:rPr lang="en-GB" sz="1800" dirty="0"/>
              <a:t> </a:t>
            </a:r>
            <a:br>
              <a:rPr lang="en-GB" sz="1800" dirty="0"/>
            </a:br>
            <a:r>
              <a:rPr lang="en-GB" sz="1800" dirty="0"/>
              <a:t>(TMA) telescope combined with an </a:t>
            </a:r>
            <a:r>
              <a:rPr lang="en-GB" sz="1800" dirty="0" err="1"/>
              <a:t>Offner</a:t>
            </a:r>
            <a:r>
              <a:rPr lang="en-GB" sz="1800" dirty="0"/>
              <a:t>-type spectrometer</a:t>
            </a:r>
          </a:p>
          <a:p>
            <a:endParaRPr lang="en-US" sz="1800" dirty="0"/>
          </a:p>
        </p:txBody>
      </p:sp>
      <p:sp>
        <p:nvSpPr>
          <p:cNvPr id="4" name="Footer Placeholder 3"/>
          <p:cNvSpPr>
            <a:spLocks noGrp="1"/>
          </p:cNvSpPr>
          <p:nvPr>
            <p:ph type="ftr" sz="quarter" idx="11"/>
          </p:nvPr>
        </p:nvSpPr>
        <p:spPr/>
        <p:txBody>
          <a:bodyPr/>
          <a:lstStyle/>
          <a:p>
            <a:pPr>
              <a:defRPr/>
            </a:pPr>
            <a:r>
              <a:rPr lang="en-US" noProof="0" dirty="0"/>
              <a:t>&gt; 3rd Workshop on International Cooperation &gt; E. Carmona et al.  &gt; 14.11.2024</a:t>
            </a:r>
            <a:endParaRPr lang="en-GB" noProof="0" dirty="0"/>
          </a:p>
        </p:txBody>
      </p:sp>
      <p:sp>
        <p:nvSpPr>
          <p:cNvPr id="13" name="Textfeld 1"/>
          <p:cNvSpPr txBox="1"/>
          <p:nvPr/>
        </p:nvSpPr>
        <p:spPr>
          <a:xfrm>
            <a:off x="421153" y="5489990"/>
            <a:ext cx="2398814" cy="861550"/>
          </a:xfrm>
          <a:prstGeom prst="rect">
            <a:avLst/>
          </a:prstGeom>
          <a:noFill/>
        </p:spPr>
        <p:txBody>
          <a:bodyPr wrap="none" lIns="0" tIns="0" rIns="0" bIns="0" rtlCol="0">
            <a:spAutoFit/>
          </a:bodyPr>
          <a:lstStyle/>
          <a:p>
            <a:pPr defTabSz="1088265"/>
            <a:r>
              <a:rPr lang="de-DE" sz="1400" b="1" dirty="0">
                <a:solidFill>
                  <a:prstClr val="black"/>
                </a:solidFill>
                <a:latin typeface="Arial" pitchFamily="34" charset="0"/>
                <a:cs typeface="Arial" pitchFamily="34" charset="0"/>
              </a:rPr>
              <a:t>FEE: </a:t>
            </a:r>
            <a:r>
              <a:rPr lang="de-DE" sz="1400" i="1" dirty="0">
                <a:solidFill>
                  <a:prstClr val="black"/>
                </a:solidFill>
                <a:latin typeface="Arial" pitchFamily="34" charset="0"/>
                <a:cs typeface="Arial" pitchFamily="34" charset="0"/>
              </a:rPr>
              <a:t>Front End Electronic</a:t>
            </a:r>
          </a:p>
          <a:p>
            <a:pPr defTabSz="1088265"/>
            <a:r>
              <a:rPr lang="de-DE" sz="1400" b="1" dirty="0">
                <a:solidFill>
                  <a:prstClr val="black"/>
                </a:solidFill>
                <a:latin typeface="Arial" pitchFamily="34" charset="0"/>
                <a:cs typeface="Arial" pitchFamily="34" charset="0"/>
              </a:rPr>
              <a:t>FPA</a:t>
            </a:r>
            <a:r>
              <a:rPr lang="de-DE" sz="1400" dirty="0">
                <a:solidFill>
                  <a:prstClr val="black"/>
                </a:solidFill>
                <a:latin typeface="Arial" pitchFamily="34" charset="0"/>
                <a:cs typeface="Arial" pitchFamily="34" charset="0"/>
              </a:rPr>
              <a:t>: </a:t>
            </a:r>
            <a:r>
              <a:rPr lang="de-DE" sz="1400" i="1" dirty="0" err="1">
                <a:solidFill>
                  <a:prstClr val="black"/>
                </a:solidFill>
                <a:latin typeface="Arial" pitchFamily="34" charset="0"/>
                <a:cs typeface="Arial" pitchFamily="34" charset="0"/>
              </a:rPr>
              <a:t>Focal</a:t>
            </a:r>
            <a:r>
              <a:rPr lang="de-DE" sz="1400" i="1" dirty="0">
                <a:solidFill>
                  <a:prstClr val="black"/>
                </a:solidFill>
                <a:latin typeface="Arial" pitchFamily="34" charset="0"/>
                <a:cs typeface="Arial" pitchFamily="34" charset="0"/>
              </a:rPr>
              <a:t> Plane Array</a:t>
            </a:r>
          </a:p>
          <a:p>
            <a:pPr defTabSz="1088265"/>
            <a:r>
              <a:rPr lang="de-DE" sz="1400" b="1" dirty="0">
                <a:solidFill>
                  <a:prstClr val="black"/>
                </a:solidFill>
                <a:latin typeface="Arial" pitchFamily="34" charset="0"/>
                <a:cs typeface="Arial" pitchFamily="34" charset="0"/>
              </a:rPr>
              <a:t>TMA: </a:t>
            </a:r>
            <a:r>
              <a:rPr lang="de-DE" sz="1400" i="1" dirty="0" err="1">
                <a:solidFill>
                  <a:prstClr val="black"/>
                </a:solidFill>
                <a:latin typeface="Arial" pitchFamily="34" charset="0"/>
                <a:cs typeface="Arial" pitchFamily="34" charset="0"/>
              </a:rPr>
              <a:t>Three</a:t>
            </a:r>
            <a:r>
              <a:rPr lang="de-DE" sz="1400" i="1" dirty="0">
                <a:solidFill>
                  <a:prstClr val="black"/>
                </a:solidFill>
                <a:latin typeface="Arial" pitchFamily="34" charset="0"/>
                <a:cs typeface="Arial" pitchFamily="34" charset="0"/>
              </a:rPr>
              <a:t> Mirror Anastigmat</a:t>
            </a:r>
          </a:p>
          <a:p>
            <a:pPr defTabSz="1088265"/>
            <a:r>
              <a:rPr lang="de-DE" sz="1400" b="1" dirty="0">
                <a:solidFill>
                  <a:prstClr val="black"/>
                </a:solidFill>
                <a:latin typeface="Arial" pitchFamily="34" charset="0"/>
                <a:cs typeface="Arial" pitchFamily="34" charset="0"/>
              </a:rPr>
              <a:t>POI: </a:t>
            </a:r>
            <a:r>
              <a:rPr lang="de-DE" sz="1400" i="1" dirty="0" err="1">
                <a:solidFill>
                  <a:prstClr val="black"/>
                </a:solidFill>
                <a:latin typeface="Arial" pitchFamily="34" charset="0"/>
                <a:cs typeface="Arial" pitchFamily="34" charset="0"/>
              </a:rPr>
              <a:t>Pointing</a:t>
            </a:r>
            <a:r>
              <a:rPr lang="de-DE" sz="1400" i="1" dirty="0">
                <a:solidFill>
                  <a:prstClr val="black"/>
                </a:solidFill>
                <a:latin typeface="Arial" pitchFamily="34" charset="0"/>
                <a:cs typeface="Arial" pitchFamily="34" charset="0"/>
              </a:rPr>
              <a:t> Unit</a:t>
            </a:r>
          </a:p>
        </p:txBody>
      </p:sp>
      <p:sp>
        <p:nvSpPr>
          <p:cNvPr id="9" name="Textfeld 10"/>
          <p:cNvSpPr txBox="1"/>
          <p:nvPr/>
        </p:nvSpPr>
        <p:spPr>
          <a:xfrm>
            <a:off x="2699957" y="6030532"/>
            <a:ext cx="4517661" cy="184618"/>
          </a:xfrm>
          <a:prstGeom prst="rect">
            <a:avLst/>
          </a:prstGeom>
          <a:noFill/>
        </p:spPr>
        <p:txBody>
          <a:bodyPr wrap="square" lIns="0" tIns="0" rIns="0" bIns="0" rtlCol="0">
            <a:spAutoFit/>
          </a:bodyPr>
          <a:lstStyle/>
          <a:p>
            <a:pPr algn="r"/>
            <a:r>
              <a:rPr lang="it-IT" sz="1200" i="1" dirty="0" err="1">
                <a:solidFill>
                  <a:schemeClr val="tx1">
                    <a:lumMod val="65000"/>
                    <a:lumOff val="35000"/>
                  </a:schemeClr>
                </a:solidFill>
                <a:latin typeface="Arial" pitchFamily="34" charset="0"/>
                <a:cs typeface="Arial" pitchFamily="34" charset="0"/>
              </a:rPr>
              <a:t>Sensors</a:t>
            </a:r>
            <a:r>
              <a:rPr lang="it-IT" sz="1200" i="1" dirty="0">
                <a:solidFill>
                  <a:schemeClr val="tx1">
                    <a:lumMod val="65000"/>
                    <a:lumOff val="35000"/>
                  </a:schemeClr>
                </a:solidFill>
                <a:latin typeface="Arial" pitchFamily="34" charset="0"/>
                <a:cs typeface="Arial" pitchFamily="34" charset="0"/>
              </a:rPr>
              <a:t> 2019, 19(7), 1622; https://doi.org/10.3390/s19071622</a:t>
            </a:r>
            <a:endParaRPr lang="de-DE" sz="1200" i="1" dirty="0">
              <a:solidFill>
                <a:schemeClr val="tx1">
                  <a:lumMod val="65000"/>
                  <a:lumOff val="35000"/>
                </a:schemeClr>
              </a:solidFill>
              <a:latin typeface="Arial" pitchFamily="34" charset="0"/>
              <a:cs typeface="Arial" pitchFamily="34" charset="0"/>
            </a:endParaRPr>
          </a:p>
        </p:txBody>
      </p:sp>
      <p:graphicFrame>
        <p:nvGraphicFramePr>
          <p:cNvPr id="11" name="Tabelle 3"/>
          <p:cNvGraphicFramePr>
            <a:graphicFrameLocks noGrp="1"/>
          </p:cNvGraphicFramePr>
          <p:nvPr>
            <p:extLst/>
          </p:nvPr>
        </p:nvGraphicFramePr>
        <p:xfrm>
          <a:off x="7292029" y="2462526"/>
          <a:ext cx="4804676" cy="4070646"/>
        </p:xfrm>
        <a:graphic>
          <a:graphicData uri="http://schemas.openxmlformats.org/drawingml/2006/table">
            <a:tbl>
              <a:tblPr firstRow="1" firstCol="1" bandRow="1">
                <a:tableStyleId>{5C22544A-7EE6-4342-B048-85BDC9FD1C3A}</a:tableStyleId>
              </a:tblPr>
              <a:tblGrid>
                <a:gridCol w="2159685">
                  <a:extLst>
                    <a:ext uri="{9D8B030D-6E8A-4147-A177-3AD203B41FA5}">
                      <a16:colId xmlns:a16="http://schemas.microsoft.com/office/drawing/2014/main" val="20000"/>
                    </a:ext>
                  </a:extLst>
                </a:gridCol>
                <a:gridCol w="2644991">
                  <a:extLst>
                    <a:ext uri="{9D8B030D-6E8A-4147-A177-3AD203B41FA5}">
                      <a16:colId xmlns:a16="http://schemas.microsoft.com/office/drawing/2014/main" val="20001"/>
                    </a:ext>
                  </a:extLst>
                </a:gridCol>
              </a:tblGrid>
              <a:tr h="244248">
                <a:tc>
                  <a:txBody>
                    <a:bodyPr/>
                    <a:lstStyle/>
                    <a:p>
                      <a:pPr algn="just">
                        <a:spcAft>
                          <a:spcPts val="0"/>
                        </a:spcAft>
                      </a:pPr>
                      <a:r>
                        <a:rPr lang="en-US" sz="1200" dirty="0">
                          <a:effectLst/>
                        </a:rPr>
                        <a:t>Mission Instrument</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tc>
                  <a:txBody>
                    <a:bodyPr/>
                    <a:lstStyle/>
                    <a:p>
                      <a:pPr algn="just">
                        <a:spcAft>
                          <a:spcPts val="0"/>
                        </a:spcAft>
                      </a:pPr>
                      <a:r>
                        <a:rPr lang="en-US" sz="1200" dirty="0">
                          <a:effectLst/>
                        </a:rPr>
                        <a:t>MUSES/DESIS</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extLst>
                  <a:ext uri="{0D108BD9-81ED-4DB2-BD59-A6C34878D82A}">
                    <a16:rowId xmlns:a16="http://schemas.microsoft.com/office/drawing/2014/main" val="10000"/>
                  </a:ext>
                </a:extLst>
              </a:tr>
              <a:tr h="313757">
                <a:tc>
                  <a:txBody>
                    <a:bodyPr/>
                    <a:lstStyle/>
                    <a:p>
                      <a:pPr algn="just">
                        <a:spcAft>
                          <a:spcPts val="0"/>
                        </a:spcAft>
                      </a:pPr>
                      <a:r>
                        <a:rPr lang="en-US" sz="1200" dirty="0">
                          <a:effectLst/>
                        </a:rPr>
                        <a:t>Target lifetime</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tc>
                  <a:txBody>
                    <a:bodyPr/>
                    <a:lstStyle/>
                    <a:p>
                      <a:pPr algn="just">
                        <a:spcAft>
                          <a:spcPts val="0"/>
                        </a:spcAft>
                      </a:pPr>
                      <a:r>
                        <a:rPr lang="en-US" sz="1200" dirty="0">
                          <a:effectLst/>
                        </a:rPr>
                        <a:t>2018-2023</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extLst>
                  <a:ext uri="{0D108BD9-81ED-4DB2-BD59-A6C34878D82A}">
                    <a16:rowId xmlns:a16="http://schemas.microsoft.com/office/drawing/2014/main" val="10001"/>
                  </a:ext>
                </a:extLst>
              </a:tr>
              <a:tr h="488496">
                <a:tc>
                  <a:txBody>
                    <a:bodyPr/>
                    <a:lstStyle/>
                    <a:p>
                      <a:pPr algn="just">
                        <a:spcAft>
                          <a:spcPts val="0"/>
                        </a:spcAft>
                      </a:pPr>
                      <a:r>
                        <a:rPr lang="en-US" sz="1200" dirty="0">
                          <a:effectLst/>
                        </a:rPr>
                        <a:t>Off-nadir tilting</a:t>
                      </a:r>
                    </a:p>
                    <a:p>
                      <a:pPr algn="just">
                        <a:spcAft>
                          <a:spcPts val="0"/>
                        </a:spcAft>
                      </a:pPr>
                      <a:r>
                        <a:rPr lang="en-US" sz="1200" dirty="0">
                          <a:effectLst/>
                        </a:rPr>
                        <a:t>(across-track, along-track)</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tc>
                  <a:txBody>
                    <a:bodyPr/>
                    <a:lstStyle/>
                    <a:p>
                      <a:pPr algn="just">
                        <a:spcAft>
                          <a:spcPts val="0"/>
                        </a:spcAft>
                      </a:pPr>
                      <a:r>
                        <a:rPr lang="en-US" sz="1200" dirty="0">
                          <a:effectLst/>
                        </a:rPr>
                        <a:t>-45° (backboard) to +5° (starboard), -40° to +40° (by MUSES and DESIS)</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extLst>
                  <a:ext uri="{0D108BD9-81ED-4DB2-BD59-A6C34878D82A}">
                    <a16:rowId xmlns:a16="http://schemas.microsoft.com/office/drawing/2014/main" val="10002"/>
                  </a:ext>
                </a:extLst>
              </a:tr>
              <a:tr h="240756">
                <a:tc>
                  <a:txBody>
                    <a:bodyPr/>
                    <a:lstStyle/>
                    <a:p>
                      <a:pPr algn="just">
                        <a:spcAft>
                          <a:spcPts val="0"/>
                        </a:spcAft>
                      </a:pPr>
                      <a:r>
                        <a:rPr lang="en-US" sz="1200" dirty="0">
                          <a:effectLst/>
                        </a:rPr>
                        <a:t>Spectral range</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tc>
                  <a:txBody>
                    <a:bodyPr/>
                    <a:lstStyle/>
                    <a:p>
                      <a:pPr algn="just">
                        <a:spcAft>
                          <a:spcPts val="0"/>
                        </a:spcAft>
                      </a:pPr>
                      <a:r>
                        <a:rPr lang="en-US" sz="1200" dirty="0">
                          <a:effectLst/>
                        </a:rPr>
                        <a:t>400 nm to 1000 nm</a:t>
                      </a:r>
                      <a:endParaRPr lang="de-DE" sz="1200" b="1" dirty="0">
                        <a:effectLst/>
                        <a:latin typeface="Arial" panose="020B0604020202020204" pitchFamily="34" charset="0"/>
                        <a:ea typeface="Times New Roman"/>
                        <a:cs typeface="Arial" panose="020B0604020202020204" pitchFamily="34" charset="0"/>
                      </a:endParaRPr>
                    </a:p>
                  </a:txBody>
                  <a:tcPr marL="43826" marR="43826" marT="0" marB="0"/>
                </a:tc>
                <a:extLst>
                  <a:ext uri="{0D108BD9-81ED-4DB2-BD59-A6C34878D82A}">
                    <a16:rowId xmlns:a16="http://schemas.microsoft.com/office/drawing/2014/main" val="10003"/>
                  </a:ext>
                </a:extLst>
              </a:tr>
              <a:tr h="548497">
                <a:tc>
                  <a:txBody>
                    <a:bodyPr/>
                    <a:lstStyle/>
                    <a:p>
                      <a:pPr algn="just">
                        <a:spcAft>
                          <a:spcPts val="0"/>
                        </a:spcAft>
                      </a:pPr>
                      <a:r>
                        <a:rPr lang="en-US" sz="1200" dirty="0">
                          <a:effectLst/>
                        </a:rPr>
                        <a:t>Spectral Sampling </a:t>
                      </a:r>
                      <a:r>
                        <a:rPr lang="en-US" sz="1200" baseline="0" dirty="0">
                          <a:effectLst/>
                        </a:rPr>
                        <a:t>(res.</a:t>
                      </a:r>
                      <a:r>
                        <a:rPr lang="en-US" sz="1200" dirty="0">
                          <a:effectLst/>
                        </a:rPr>
                        <a:t>, </a:t>
                      </a:r>
                      <a:r>
                        <a:rPr lang="en-US" sz="1200" dirty="0" err="1">
                          <a:effectLst/>
                        </a:rPr>
                        <a:t>acc</a:t>
                      </a:r>
                      <a:r>
                        <a:rPr lang="en-US" sz="1200" dirty="0">
                          <a:effectLst/>
                        </a:rPr>
                        <a:t>.,bands)</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tc>
                  <a:txBody>
                    <a:bodyPr/>
                    <a:lstStyle/>
                    <a:p>
                      <a:pPr algn="just">
                        <a:spcAft>
                          <a:spcPts val="0"/>
                        </a:spcAft>
                      </a:pPr>
                      <a:r>
                        <a:rPr lang="en-US" sz="1200" dirty="0">
                          <a:effectLst/>
                        </a:rPr>
                        <a:t>2.55 nm, 0.5</a:t>
                      </a:r>
                      <a:r>
                        <a:rPr lang="en-US" sz="1200" baseline="0" dirty="0">
                          <a:effectLst/>
                        </a:rPr>
                        <a:t> nm</a:t>
                      </a:r>
                      <a:r>
                        <a:rPr lang="en-US" sz="1200" dirty="0">
                          <a:effectLst/>
                        </a:rPr>
                        <a:t>, </a:t>
                      </a:r>
                    </a:p>
                    <a:p>
                      <a:pPr algn="just">
                        <a:spcAft>
                          <a:spcPts val="0"/>
                        </a:spcAft>
                      </a:pPr>
                      <a:r>
                        <a:rPr lang="en-US" sz="1200" dirty="0">
                          <a:effectLst/>
                        </a:rPr>
                        <a:t>235 bands. Binning: 118 </a:t>
                      </a:r>
                      <a:r>
                        <a:rPr lang="en-US" sz="1200" baseline="0" dirty="0">
                          <a:effectLst/>
                        </a:rPr>
                        <a:t>, 79 , 60 bands</a:t>
                      </a:r>
                      <a:endParaRPr lang="en-US" sz="1200" dirty="0">
                        <a:effectLst/>
                        <a:latin typeface="Arial" panose="020B0604020202020204" pitchFamily="34" charset="0"/>
                        <a:cs typeface="Arial" panose="020B0604020202020204" pitchFamily="34" charset="0"/>
                      </a:endParaRPr>
                    </a:p>
                  </a:txBody>
                  <a:tcPr marL="43826" marR="43826" marT="0" marB="0"/>
                </a:tc>
                <a:extLst>
                  <a:ext uri="{0D108BD9-81ED-4DB2-BD59-A6C34878D82A}">
                    <a16:rowId xmlns:a16="http://schemas.microsoft.com/office/drawing/2014/main" val="10004"/>
                  </a:ext>
                </a:extLst>
              </a:tr>
              <a:tr h="22062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effectLst/>
                        </a:rPr>
                        <a:t>Spectral response</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tc>
                  <a:txBody>
                    <a:bodyPr/>
                    <a:lstStyle/>
                    <a:p>
                      <a:pPr algn="just">
                        <a:spcAft>
                          <a:spcPts val="0"/>
                        </a:spcAft>
                      </a:pPr>
                      <a:r>
                        <a:rPr lang="en-US" sz="1200" kern="1200" dirty="0">
                          <a:solidFill>
                            <a:schemeClr val="dk1"/>
                          </a:solidFill>
                          <a:effectLst/>
                          <a:latin typeface="+mn-lt"/>
                          <a:ea typeface="+mn-ea"/>
                          <a:cs typeface="+mn-cs"/>
                        </a:rPr>
                        <a:t>Gaussian shape, 3.5 nm FWHM</a:t>
                      </a:r>
                    </a:p>
                  </a:txBody>
                  <a:tcPr marL="43826" marR="43826" marT="0" marB="0"/>
                </a:tc>
                <a:extLst>
                  <a:ext uri="{0D108BD9-81ED-4DB2-BD59-A6C34878D82A}">
                    <a16:rowId xmlns:a16="http://schemas.microsoft.com/office/drawing/2014/main" val="3020564143"/>
                  </a:ext>
                </a:extLst>
              </a:tr>
              <a:tr h="548497">
                <a:tc>
                  <a:txBody>
                    <a:bodyPr/>
                    <a:lstStyle/>
                    <a:p>
                      <a:pPr algn="just">
                        <a:spcAft>
                          <a:spcPts val="0"/>
                        </a:spcAft>
                      </a:pPr>
                      <a:r>
                        <a:rPr lang="de-DE" sz="1200" dirty="0">
                          <a:effectLst/>
                        </a:rPr>
                        <a:t>Software</a:t>
                      </a:r>
                      <a:r>
                        <a:rPr lang="de-DE" sz="1200" baseline="0" dirty="0">
                          <a:effectLst/>
                        </a:rPr>
                        <a:t> </a:t>
                      </a:r>
                      <a:r>
                        <a:rPr lang="de-DE" sz="1200" baseline="0" dirty="0" err="1">
                          <a:effectLst/>
                        </a:rPr>
                        <a:t>Binning</a:t>
                      </a:r>
                      <a:r>
                        <a:rPr lang="de-DE" sz="1200" baseline="0" dirty="0">
                          <a:effectLst/>
                        </a:rPr>
                        <a:t> (</a:t>
                      </a:r>
                      <a:r>
                        <a:rPr lang="de-DE" sz="1200" baseline="0" dirty="0" err="1">
                          <a:effectLst/>
                        </a:rPr>
                        <a:t>sampling</a:t>
                      </a:r>
                      <a:r>
                        <a:rPr lang="de-DE" sz="1200" baseline="0" dirty="0">
                          <a:effectLst/>
                        </a:rPr>
                        <a:t> </a:t>
                      </a:r>
                      <a:r>
                        <a:rPr lang="de-DE" sz="1200" baseline="0" dirty="0" err="1">
                          <a:effectLst/>
                        </a:rPr>
                        <a:t>distance</a:t>
                      </a:r>
                      <a:r>
                        <a:rPr lang="de-DE" sz="1200" baseline="0" dirty="0">
                          <a:effectLst/>
                        </a:rPr>
                        <a:t>, </a:t>
                      </a:r>
                      <a:r>
                        <a:rPr lang="de-DE" sz="1200" baseline="0" dirty="0" err="1">
                          <a:effectLst/>
                        </a:rPr>
                        <a:t>number</a:t>
                      </a:r>
                      <a:r>
                        <a:rPr lang="de-DE" sz="1200" baseline="0" dirty="0">
                          <a:effectLst/>
                        </a:rPr>
                        <a:t> </a:t>
                      </a:r>
                      <a:r>
                        <a:rPr lang="de-DE" sz="1200" baseline="0" dirty="0" err="1">
                          <a:effectLst/>
                        </a:rPr>
                        <a:t>bands</a:t>
                      </a:r>
                      <a:r>
                        <a:rPr lang="de-DE" sz="1200" baseline="0" dirty="0">
                          <a:effectLst/>
                        </a:rPr>
                        <a:t>)</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tc>
                  <a:txBody>
                    <a:bodyPr/>
                    <a:lstStyle/>
                    <a:p>
                      <a:pPr algn="just">
                        <a:spcAft>
                          <a:spcPts val="0"/>
                        </a:spcAft>
                      </a:pPr>
                      <a:r>
                        <a:rPr lang="en-US" sz="1200" dirty="0">
                          <a:effectLst/>
                        </a:rPr>
                        <a:t>Binning 2 (</a:t>
                      </a:r>
                      <a:r>
                        <a:rPr lang="en-US" sz="1200" baseline="0" dirty="0">
                          <a:effectLst/>
                        </a:rPr>
                        <a:t>5.1 nm, 118 bands)</a:t>
                      </a:r>
                    </a:p>
                    <a:p>
                      <a:pPr algn="just">
                        <a:spcAft>
                          <a:spcPts val="0"/>
                        </a:spcAft>
                      </a:pPr>
                      <a:r>
                        <a:rPr lang="en-US" sz="1200" baseline="0" dirty="0">
                          <a:effectLst/>
                        </a:rPr>
                        <a:t>Binning 3 (7.6 nm, 79 bands)</a:t>
                      </a:r>
                    </a:p>
                    <a:p>
                      <a:pPr algn="just">
                        <a:spcAft>
                          <a:spcPts val="0"/>
                        </a:spcAft>
                      </a:pPr>
                      <a:r>
                        <a:rPr lang="en-US" sz="1200" baseline="0" dirty="0">
                          <a:effectLst/>
                        </a:rPr>
                        <a:t>Binning 4 (10.1 nm, 60 bands)</a:t>
                      </a:r>
                      <a:endParaRPr lang="en-US" sz="1200" dirty="0">
                        <a:effectLst/>
                        <a:latin typeface="Arial" panose="020B0604020202020204" pitchFamily="34" charset="0"/>
                        <a:cs typeface="Arial" panose="020B0604020202020204" pitchFamily="34" charset="0"/>
                      </a:endParaRPr>
                    </a:p>
                  </a:txBody>
                  <a:tcPr marL="43826" marR="43826" marT="0" marB="0"/>
                </a:tc>
                <a:extLst>
                  <a:ext uri="{0D108BD9-81ED-4DB2-BD59-A6C34878D82A}">
                    <a16:rowId xmlns:a16="http://schemas.microsoft.com/office/drawing/2014/main" val="10005"/>
                  </a:ext>
                </a:extLst>
              </a:tr>
              <a:tr h="244248">
                <a:tc>
                  <a:txBody>
                    <a:bodyPr/>
                    <a:lstStyle/>
                    <a:p>
                      <a:pPr algn="just">
                        <a:spcAft>
                          <a:spcPts val="0"/>
                        </a:spcAft>
                      </a:pPr>
                      <a:r>
                        <a:rPr lang="de-DE" sz="1200" kern="1200" dirty="0" err="1">
                          <a:effectLst/>
                        </a:rPr>
                        <a:t>Radiometry</a:t>
                      </a:r>
                      <a:r>
                        <a:rPr lang="de-DE" sz="1200" kern="1200" dirty="0">
                          <a:effectLst/>
                        </a:rPr>
                        <a:t> (</a:t>
                      </a:r>
                      <a:r>
                        <a:rPr lang="de-DE" sz="1200" kern="1200" dirty="0" err="1">
                          <a:effectLst/>
                        </a:rPr>
                        <a:t>res</a:t>
                      </a:r>
                      <a:r>
                        <a:rPr lang="de-DE" sz="1200" kern="1200" dirty="0">
                          <a:effectLst/>
                        </a:rPr>
                        <a:t>., </a:t>
                      </a:r>
                      <a:r>
                        <a:rPr lang="de-DE" sz="1200" kern="1200" dirty="0" err="1">
                          <a:effectLst/>
                        </a:rPr>
                        <a:t>acc</a:t>
                      </a:r>
                      <a:r>
                        <a:rPr lang="de-DE" sz="1200" kern="1200" dirty="0">
                          <a:effectLst/>
                        </a:rPr>
                        <a:t>.)</a:t>
                      </a:r>
                      <a:endParaRPr lang="de-DE" sz="1200" b="1" kern="1200" dirty="0">
                        <a:solidFill>
                          <a:schemeClr val="lt1"/>
                        </a:solidFill>
                        <a:effectLst/>
                        <a:latin typeface="Arial" panose="020B0604020202020204" pitchFamily="34" charset="0"/>
                        <a:ea typeface="+mn-ea"/>
                        <a:cs typeface="Arial" panose="020B0604020202020204" pitchFamily="34" charset="0"/>
                      </a:endParaRPr>
                    </a:p>
                  </a:txBody>
                  <a:tcPr marL="43826" marR="43826" marT="0" marB="0"/>
                </a:tc>
                <a:tc>
                  <a:txBody>
                    <a:bodyPr/>
                    <a:lstStyle/>
                    <a:p>
                      <a:pPr algn="just">
                        <a:spcAft>
                          <a:spcPts val="0"/>
                        </a:spcAft>
                      </a:pPr>
                      <a:r>
                        <a:rPr lang="de-DE" sz="1200" kern="1200" dirty="0">
                          <a:effectLst/>
                        </a:rPr>
                        <a:t>13 </a:t>
                      </a:r>
                      <a:r>
                        <a:rPr lang="de-DE" sz="1200" kern="1200" dirty="0" err="1">
                          <a:effectLst/>
                        </a:rPr>
                        <a:t>bits</a:t>
                      </a:r>
                      <a:r>
                        <a:rPr lang="de-DE" sz="1200" kern="1200" dirty="0">
                          <a:effectLst/>
                        </a:rPr>
                        <a:t>, </a:t>
                      </a:r>
                      <a:r>
                        <a:rPr lang="en-US" sz="1200" dirty="0">
                          <a:effectLst/>
                        </a:rPr>
                        <a:t>~10%</a:t>
                      </a:r>
                      <a:endParaRPr lang="de-DE" sz="1200" kern="1200" dirty="0">
                        <a:solidFill>
                          <a:schemeClr val="dk1"/>
                        </a:solidFill>
                        <a:effectLst/>
                        <a:latin typeface="Arial" panose="020B0604020202020204" pitchFamily="34" charset="0"/>
                        <a:ea typeface="+mn-ea"/>
                        <a:cs typeface="Arial" panose="020B0604020202020204" pitchFamily="34" charset="0"/>
                      </a:endParaRPr>
                    </a:p>
                  </a:txBody>
                  <a:tcPr marL="43826" marR="43826" marT="0" marB="0"/>
                </a:tc>
                <a:extLst>
                  <a:ext uri="{0D108BD9-81ED-4DB2-BD59-A6C34878D82A}">
                    <a16:rowId xmlns:a16="http://schemas.microsoft.com/office/drawing/2014/main" val="10006"/>
                  </a:ext>
                </a:extLst>
              </a:tr>
              <a:tr h="244248">
                <a:tc>
                  <a:txBody>
                    <a:bodyPr/>
                    <a:lstStyle/>
                    <a:p>
                      <a:pPr algn="just">
                        <a:spcAft>
                          <a:spcPts val="0"/>
                        </a:spcAft>
                      </a:pPr>
                      <a:r>
                        <a:rPr lang="en-US" sz="1200" dirty="0">
                          <a:effectLst/>
                        </a:rPr>
                        <a:t>Spatial (res., swath)</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tc>
                  <a:txBody>
                    <a:bodyPr/>
                    <a:lstStyle/>
                    <a:p>
                      <a:pPr algn="just">
                        <a:spcAft>
                          <a:spcPts val="0"/>
                        </a:spcAft>
                      </a:pPr>
                      <a:r>
                        <a:rPr lang="en-US" sz="1200" dirty="0">
                          <a:effectLst/>
                        </a:rPr>
                        <a:t>30 m, 30</a:t>
                      </a:r>
                      <a:r>
                        <a:rPr lang="en-US" sz="1200" baseline="0" dirty="0">
                          <a:effectLst/>
                        </a:rPr>
                        <a:t> km</a:t>
                      </a:r>
                      <a:r>
                        <a:rPr lang="en-US" sz="1200" dirty="0">
                          <a:effectLst/>
                        </a:rPr>
                        <a:t> (@ 400 km)</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extLst>
                  <a:ext uri="{0D108BD9-81ED-4DB2-BD59-A6C34878D82A}">
                    <a16:rowId xmlns:a16="http://schemas.microsoft.com/office/drawing/2014/main" val="10007"/>
                  </a:ext>
                </a:extLst>
              </a:tr>
              <a:tr h="488496">
                <a:tc>
                  <a:txBody>
                    <a:bodyPr/>
                    <a:lstStyle/>
                    <a:p>
                      <a:pPr algn="just">
                        <a:spcAft>
                          <a:spcPts val="0"/>
                        </a:spcAft>
                      </a:pPr>
                      <a:r>
                        <a:rPr lang="en-US" sz="1200" dirty="0">
                          <a:effectLst/>
                        </a:rPr>
                        <a:t>SNR (signal-to-noise)</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tc>
                  <a:txBody>
                    <a:bodyPr/>
                    <a:lstStyle/>
                    <a:p>
                      <a:pPr algn="just">
                        <a:spcAft>
                          <a:spcPts val="0"/>
                        </a:spcAft>
                      </a:pPr>
                      <a:r>
                        <a:rPr lang="en-US" sz="1200" dirty="0">
                          <a:effectLst/>
                        </a:rPr>
                        <a:t>195 (w/o bin.) / 386 (4 bin.)</a:t>
                      </a:r>
                      <a:br>
                        <a:rPr lang="en-US" sz="1200" dirty="0">
                          <a:effectLst/>
                        </a:rPr>
                      </a:br>
                      <a:r>
                        <a:rPr lang="en-US" sz="1200" dirty="0">
                          <a:effectLst/>
                        </a:rPr>
                        <a:t>@ 550 nm</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extLst>
                  <a:ext uri="{0D108BD9-81ED-4DB2-BD59-A6C34878D82A}">
                    <a16:rowId xmlns:a16="http://schemas.microsoft.com/office/drawing/2014/main" val="10008"/>
                  </a:ext>
                </a:extLst>
              </a:tr>
              <a:tr h="244248">
                <a:tc>
                  <a:txBody>
                    <a:bodyPr/>
                    <a:lstStyle/>
                    <a:p>
                      <a:pPr algn="just">
                        <a:spcAft>
                          <a:spcPts val="0"/>
                        </a:spcAft>
                      </a:pPr>
                      <a:r>
                        <a:rPr lang="en-US" sz="1200" dirty="0">
                          <a:effectLst/>
                        </a:rPr>
                        <a:t>Instrument (mass)</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tc>
                  <a:txBody>
                    <a:bodyPr/>
                    <a:lstStyle/>
                    <a:p>
                      <a:pPr algn="just">
                        <a:spcAft>
                          <a:spcPts val="0"/>
                        </a:spcAft>
                      </a:pPr>
                      <a:r>
                        <a:rPr lang="en-US" sz="1200" dirty="0">
                          <a:effectLst/>
                        </a:rPr>
                        <a:t>93 kg</a:t>
                      </a:r>
                      <a:endParaRPr lang="de-DE" sz="1200" b="1" dirty="0">
                        <a:effectLst/>
                        <a:latin typeface="Arial" panose="020B0604020202020204" pitchFamily="34" charset="0"/>
                        <a:ea typeface="Times New Roman"/>
                        <a:cs typeface="Arial" panose="020B0604020202020204" pitchFamily="34" charset="0"/>
                      </a:endParaRPr>
                    </a:p>
                  </a:txBody>
                  <a:tcPr marL="43826" marR="43826" marT="0" marB="0"/>
                </a:tc>
                <a:extLst>
                  <a:ext uri="{0D108BD9-81ED-4DB2-BD59-A6C34878D82A}">
                    <a16:rowId xmlns:a16="http://schemas.microsoft.com/office/drawing/2014/main" val="10009"/>
                  </a:ext>
                </a:extLst>
              </a:tr>
              <a:tr h="244248">
                <a:tc>
                  <a:txBody>
                    <a:bodyPr/>
                    <a:lstStyle/>
                    <a:p>
                      <a:pPr algn="just">
                        <a:spcAft>
                          <a:spcPts val="0"/>
                        </a:spcAft>
                      </a:pPr>
                      <a:r>
                        <a:rPr lang="en-US" sz="1200" dirty="0">
                          <a:effectLst/>
                        </a:rPr>
                        <a:t>Capacity (km, storage)</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tc>
                  <a:txBody>
                    <a:bodyPr/>
                    <a:lstStyle/>
                    <a:p>
                      <a:pPr algn="just">
                        <a:spcAft>
                          <a:spcPts val="0"/>
                        </a:spcAft>
                      </a:pPr>
                      <a:r>
                        <a:rPr lang="en-US" sz="1200" dirty="0">
                          <a:effectLst/>
                        </a:rPr>
                        <a:t>2360 km per day, 225 </a:t>
                      </a:r>
                      <a:r>
                        <a:rPr lang="en-US" sz="1200" dirty="0" err="1">
                          <a:effectLst/>
                        </a:rPr>
                        <a:t>GBit</a:t>
                      </a:r>
                      <a:endParaRPr lang="de-DE" sz="1200" dirty="0">
                        <a:effectLst/>
                        <a:latin typeface="Arial" panose="020B0604020202020204" pitchFamily="34" charset="0"/>
                        <a:ea typeface="Times New Roman"/>
                        <a:cs typeface="Arial" panose="020B0604020202020204" pitchFamily="34" charset="0"/>
                      </a:endParaRPr>
                    </a:p>
                  </a:txBody>
                  <a:tcPr marL="43826" marR="43826" marT="0" marB="0"/>
                </a:tc>
                <a:extLst>
                  <a:ext uri="{0D108BD9-81ED-4DB2-BD59-A6C34878D82A}">
                    <a16:rowId xmlns:a16="http://schemas.microsoft.com/office/drawing/2014/main" val="10010"/>
                  </a:ext>
                </a:extLst>
              </a:tr>
            </a:tbl>
          </a:graphicData>
        </a:graphic>
      </p:graphicFrame>
      <p:pic>
        <p:nvPicPr>
          <p:cNvPr id="10" name="Picture 2" descr="D:\19_Brno\image001.jpg">
            <a:extLst>
              <a:ext uri="{FF2B5EF4-FFF2-40B4-BE49-F238E27FC236}">
                <a16:creationId xmlns:a16="http://schemas.microsoft.com/office/drawing/2014/main" id="{211F75E4-632F-4F00-96B6-748ADEFB3D7D}"/>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52730" t="17134" b="37995"/>
          <a:stretch/>
        </p:blipFill>
        <p:spPr bwMode="auto">
          <a:xfrm>
            <a:off x="8037940" y="10722"/>
            <a:ext cx="3850555" cy="2365483"/>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Ellipse 13">
            <a:extLst>
              <a:ext uri="{FF2B5EF4-FFF2-40B4-BE49-F238E27FC236}">
                <a16:creationId xmlns:a16="http://schemas.microsoft.com/office/drawing/2014/main" id="{39A85B88-0E7E-403F-BD6C-44B3A0E2B5F6}"/>
              </a:ext>
            </a:extLst>
          </p:cNvPr>
          <p:cNvSpPr/>
          <p:nvPr/>
        </p:nvSpPr>
        <p:spPr>
          <a:xfrm>
            <a:off x="10969946" y="1640887"/>
            <a:ext cx="490527" cy="519035"/>
          </a:xfrm>
          <a:prstGeom prst="ellipse">
            <a:avLst/>
          </a:prstGeom>
          <a:noFill/>
          <a:ln w="381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p>
            <a:pPr algn="ctr"/>
            <a:endParaRPr lang="de-DE" sz="1799" dirty="0">
              <a:solidFill>
                <a:schemeClr val="tx1"/>
              </a:solidFill>
              <a:latin typeface="Arial" pitchFamily="34" charset="0"/>
              <a:cs typeface="Arial" pitchFamily="34" charset="0"/>
            </a:endParaRPr>
          </a:p>
        </p:txBody>
      </p:sp>
      <p:sp>
        <p:nvSpPr>
          <p:cNvPr id="14" name="Slide Number Placeholder 4">
            <a:extLst>
              <a:ext uri="{FF2B5EF4-FFF2-40B4-BE49-F238E27FC236}">
                <a16:creationId xmlns:a16="http://schemas.microsoft.com/office/drawing/2014/main" id="{895AEBC2-0D22-42CE-85F6-5BBB3842CC17}"/>
              </a:ext>
            </a:extLst>
          </p:cNvPr>
          <p:cNvSpPr>
            <a:spLocks noGrp="1"/>
          </p:cNvSpPr>
          <p:nvPr>
            <p:ph type="sldNum" sz="quarter" idx="10"/>
          </p:nvPr>
        </p:nvSpPr>
        <p:spPr>
          <a:xfrm>
            <a:off x="-8709" y="6514012"/>
            <a:ext cx="457200" cy="346765"/>
          </a:xfrm>
        </p:spPr>
        <p:txBody>
          <a:bodyPr/>
          <a:lstStyle/>
          <a:p>
            <a:fld id="{30ADABB7-F9A6-4A4D-9415-296AC5E687F8}" type="slidenum">
              <a:rPr lang="de-DE" sz="1600" smtClean="0">
                <a:solidFill>
                  <a:schemeClr val="bg2">
                    <a:lumMod val="85000"/>
                  </a:schemeClr>
                </a:solidFill>
              </a:rPr>
              <a:pPr/>
              <a:t>2</a:t>
            </a:fld>
            <a:endParaRPr lang="de-DE" sz="1600" dirty="0">
              <a:solidFill>
                <a:schemeClr val="bg2">
                  <a:lumMod val="85000"/>
                </a:schemeClr>
              </a:solidFill>
            </a:endParaRPr>
          </a:p>
        </p:txBody>
      </p:sp>
    </p:spTree>
    <p:extLst>
      <p:ext uri="{BB962C8B-B14F-4D97-AF65-F5344CB8AC3E}">
        <p14:creationId xmlns:p14="http://schemas.microsoft.com/office/powerpoint/2010/main" val="3455722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3950CE9-5813-41A1-ABEC-0CFF76C47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469" y="3535989"/>
            <a:ext cx="4445061" cy="3024936"/>
          </a:xfrm>
          <a:prstGeom prst="rect">
            <a:avLst/>
          </a:prstGeom>
        </p:spPr>
      </p:pic>
      <p:grpSp>
        <p:nvGrpSpPr>
          <p:cNvPr id="39" name="Group 38">
            <a:extLst>
              <a:ext uri="{FF2B5EF4-FFF2-40B4-BE49-F238E27FC236}">
                <a16:creationId xmlns:a16="http://schemas.microsoft.com/office/drawing/2014/main" id="{5A531177-046B-4713-B766-20C4ACCCFEF6}"/>
              </a:ext>
            </a:extLst>
          </p:cNvPr>
          <p:cNvGrpSpPr/>
          <p:nvPr/>
        </p:nvGrpSpPr>
        <p:grpSpPr>
          <a:xfrm>
            <a:off x="7912174" y="3615775"/>
            <a:ext cx="4252380" cy="2606791"/>
            <a:chOff x="1410538" y="3464576"/>
            <a:chExt cx="5124914" cy="3426396"/>
          </a:xfrm>
        </p:grpSpPr>
        <p:pic>
          <p:nvPicPr>
            <p:cNvPr id="40" name="Picture 39">
              <a:extLst>
                <a:ext uri="{FF2B5EF4-FFF2-40B4-BE49-F238E27FC236}">
                  <a16:creationId xmlns:a16="http://schemas.microsoft.com/office/drawing/2014/main" id="{7E83D232-E309-4350-B19B-B9A558DA2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538" y="3464576"/>
              <a:ext cx="5124914" cy="3426396"/>
            </a:xfrm>
            <a:prstGeom prst="rect">
              <a:avLst/>
            </a:prstGeom>
          </p:spPr>
        </p:pic>
        <p:sp>
          <p:nvSpPr>
            <p:cNvPr id="41" name="TextBox 40">
              <a:extLst>
                <a:ext uri="{FF2B5EF4-FFF2-40B4-BE49-F238E27FC236}">
                  <a16:creationId xmlns:a16="http://schemas.microsoft.com/office/drawing/2014/main" id="{6A83F627-F06F-4772-B8A3-D37D0E987C11}"/>
                </a:ext>
              </a:extLst>
            </p:cNvPr>
            <p:cNvSpPr txBox="1"/>
            <p:nvPr/>
          </p:nvSpPr>
          <p:spPr>
            <a:xfrm>
              <a:off x="4430166" y="4896624"/>
              <a:ext cx="1980088" cy="849324"/>
            </a:xfrm>
            <a:prstGeom prst="rect">
              <a:avLst/>
            </a:prstGeom>
            <a:solidFill>
              <a:schemeClr val="bg1">
                <a:lumMod val="85000"/>
              </a:schemeClr>
            </a:solidFill>
          </p:spPr>
          <p:txBody>
            <a:bodyPr wrap="none" rtlCol="0">
              <a:spAutoFit/>
            </a:bodyPr>
            <a:lstStyle/>
            <a:p>
              <a:pPr algn="ctr"/>
              <a:r>
                <a:rPr lang="en-US" sz="900" b="1" u="sng" dirty="0">
                  <a:solidFill>
                    <a:schemeClr val="accent1">
                      <a:lumMod val="50000"/>
                    </a:schemeClr>
                  </a:solidFill>
                </a:rPr>
                <a:t>Fit parameters</a:t>
              </a:r>
            </a:p>
            <a:p>
              <a:r>
                <a:rPr lang="en-US" sz="900" dirty="0">
                  <a:solidFill>
                    <a:schemeClr val="accent1">
                      <a:lumMod val="50000"/>
                    </a:schemeClr>
                  </a:solidFill>
                </a:rPr>
                <a:t>Normalization =  1.6495012</a:t>
              </a:r>
            </a:p>
            <a:p>
              <a:r>
                <a:rPr lang="en-US" sz="900" dirty="0">
                  <a:solidFill>
                    <a:srgbClr val="FF0000"/>
                  </a:solidFill>
                </a:rPr>
                <a:t>Spectral shift = -0.5160 (nm)</a:t>
              </a:r>
            </a:p>
            <a:p>
              <a:r>
                <a:rPr lang="en-US" sz="900" dirty="0">
                  <a:solidFill>
                    <a:schemeClr val="accent1">
                      <a:lumMod val="50000"/>
                    </a:schemeClr>
                  </a:solidFill>
                </a:rPr>
                <a:t>Vertical shift = 0.00016</a:t>
              </a:r>
            </a:p>
          </p:txBody>
        </p:sp>
        <p:sp>
          <p:nvSpPr>
            <p:cNvPr id="42" name="TextBox 41">
              <a:extLst>
                <a:ext uri="{FF2B5EF4-FFF2-40B4-BE49-F238E27FC236}">
                  <a16:creationId xmlns:a16="http://schemas.microsoft.com/office/drawing/2014/main" id="{A76A5E84-7AB1-4E5B-80D7-3C133E7D27B4}"/>
                </a:ext>
              </a:extLst>
            </p:cNvPr>
            <p:cNvSpPr txBox="1"/>
            <p:nvPr/>
          </p:nvSpPr>
          <p:spPr>
            <a:xfrm>
              <a:off x="3514674" y="6632000"/>
              <a:ext cx="996611" cy="161776"/>
            </a:xfrm>
            <a:prstGeom prst="rect">
              <a:avLst/>
            </a:prstGeom>
            <a:noFill/>
          </p:spPr>
          <p:txBody>
            <a:bodyPr wrap="none" lIns="0" tIns="0" rIns="0" bIns="0" rtlCol="0">
              <a:spAutoFit/>
            </a:bodyPr>
            <a:lstStyle/>
            <a:p>
              <a:r>
                <a:rPr lang="en-US" sz="800" b="1" dirty="0">
                  <a:solidFill>
                    <a:schemeClr val="tx1">
                      <a:lumMod val="75000"/>
                      <a:lumOff val="25000"/>
                    </a:schemeClr>
                  </a:solidFill>
                  <a:latin typeface="Arial" pitchFamily="34" charset="0"/>
                  <a:cs typeface="Arial" pitchFamily="34" charset="0"/>
                </a:rPr>
                <a:t>Wavelength</a:t>
              </a:r>
              <a:r>
                <a:rPr lang="en-US" sz="800" b="1" dirty="0">
                  <a:latin typeface="Arial" pitchFamily="34" charset="0"/>
                  <a:cs typeface="Arial" pitchFamily="34" charset="0"/>
                </a:rPr>
                <a:t> (nm)</a:t>
              </a:r>
            </a:p>
          </p:txBody>
        </p:sp>
      </p:grpSp>
      <p:sp>
        <p:nvSpPr>
          <p:cNvPr id="2" name="Title 1">
            <a:extLst>
              <a:ext uri="{FF2B5EF4-FFF2-40B4-BE49-F238E27FC236}">
                <a16:creationId xmlns:a16="http://schemas.microsoft.com/office/drawing/2014/main" id="{076F4BE5-B9C4-4564-92B6-3405A04D342E}"/>
              </a:ext>
            </a:extLst>
          </p:cNvPr>
          <p:cNvSpPr>
            <a:spLocks noGrp="1"/>
          </p:cNvSpPr>
          <p:nvPr>
            <p:ph type="title"/>
          </p:nvPr>
        </p:nvSpPr>
        <p:spPr/>
        <p:txBody>
          <a:bodyPr/>
          <a:lstStyle/>
          <a:p>
            <a:r>
              <a:rPr lang="en-US" dirty="0"/>
              <a:t>Calibration unit</a:t>
            </a:r>
          </a:p>
        </p:txBody>
      </p:sp>
      <p:sp>
        <p:nvSpPr>
          <p:cNvPr id="3" name="Text Placeholder 2">
            <a:extLst>
              <a:ext uri="{FF2B5EF4-FFF2-40B4-BE49-F238E27FC236}">
                <a16:creationId xmlns:a16="http://schemas.microsoft.com/office/drawing/2014/main" id="{1C8E0228-2212-4197-BAC0-C230D9B9B92A}"/>
              </a:ext>
            </a:extLst>
          </p:cNvPr>
          <p:cNvSpPr>
            <a:spLocks noGrp="1"/>
          </p:cNvSpPr>
          <p:nvPr>
            <p:ph idx="1"/>
          </p:nvPr>
        </p:nvSpPr>
        <p:spPr>
          <a:xfrm>
            <a:off x="695325" y="1000125"/>
            <a:ext cx="6915149" cy="5522925"/>
          </a:xfrm>
        </p:spPr>
        <p:txBody>
          <a:bodyPr>
            <a:normAutofit/>
          </a:bodyPr>
          <a:lstStyle/>
          <a:p>
            <a:r>
              <a:rPr lang="en-US" sz="2000" dirty="0"/>
              <a:t>Equipped with 9 different types of LEDs. It allows to measure signal with different LED types. Calibration measurement every week for &gt;5 years</a:t>
            </a:r>
          </a:p>
          <a:p>
            <a:endParaRPr lang="en-US" sz="2000" dirty="0"/>
          </a:p>
          <a:p>
            <a:r>
              <a:rPr lang="en-US" sz="2000" dirty="0"/>
              <a:t>Non uniform illumination of the focal plane, but very precise for spectral calibration </a:t>
            </a:r>
          </a:p>
        </p:txBody>
      </p:sp>
      <p:sp>
        <p:nvSpPr>
          <p:cNvPr id="4" name="Footer Placeholder 3">
            <a:extLst>
              <a:ext uri="{FF2B5EF4-FFF2-40B4-BE49-F238E27FC236}">
                <a16:creationId xmlns:a16="http://schemas.microsoft.com/office/drawing/2014/main" id="{7155D738-1293-4974-B2F8-729441A484E2}"/>
              </a:ext>
            </a:extLst>
          </p:cNvPr>
          <p:cNvSpPr>
            <a:spLocks noGrp="1"/>
          </p:cNvSpPr>
          <p:nvPr>
            <p:ph type="ftr" sz="quarter" idx="11"/>
          </p:nvPr>
        </p:nvSpPr>
        <p:spPr/>
        <p:txBody>
          <a:bodyPr/>
          <a:lstStyle/>
          <a:p>
            <a:pPr>
              <a:defRPr/>
            </a:pPr>
            <a:r>
              <a:rPr lang="en-US" noProof="0"/>
              <a:t>&gt; 3rd Workshop on International Cooperation &gt; E. Carmona et al.  &gt; 14.11.2024</a:t>
            </a:r>
            <a:endParaRPr lang="en-GB" noProof="0" dirty="0"/>
          </a:p>
        </p:txBody>
      </p:sp>
      <p:pic>
        <p:nvPicPr>
          <p:cNvPr id="6" name="Picture 5">
            <a:extLst>
              <a:ext uri="{FF2B5EF4-FFF2-40B4-BE49-F238E27FC236}">
                <a16:creationId xmlns:a16="http://schemas.microsoft.com/office/drawing/2014/main" id="{80C1E591-AD0E-45F9-B7A6-AA4792A92D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3553" y="810530"/>
            <a:ext cx="4139213" cy="2651513"/>
          </a:xfrm>
          <a:prstGeom prst="rect">
            <a:avLst/>
          </a:prstGeom>
        </p:spPr>
      </p:pic>
      <p:pic>
        <p:nvPicPr>
          <p:cNvPr id="9" name="Picture 8">
            <a:extLst>
              <a:ext uri="{FF2B5EF4-FFF2-40B4-BE49-F238E27FC236}">
                <a16:creationId xmlns:a16="http://schemas.microsoft.com/office/drawing/2014/main" id="{7E3756BC-8168-4F88-ABFF-17421A1621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238" r="7213"/>
          <a:stretch/>
        </p:blipFill>
        <p:spPr>
          <a:xfrm>
            <a:off x="436334" y="3575486"/>
            <a:ext cx="3437136" cy="2647080"/>
          </a:xfrm>
          <a:prstGeom prst="rect">
            <a:avLst/>
          </a:prstGeom>
        </p:spPr>
      </p:pic>
      <p:sp>
        <p:nvSpPr>
          <p:cNvPr id="15" name="Slide Number Placeholder 4">
            <a:extLst>
              <a:ext uri="{FF2B5EF4-FFF2-40B4-BE49-F238E27FC236}">
                <a16:creationId xmlns:a16="http://schemas.microsoft.com/office/drawing/2014/main" id="{4048F6E6-CDAB-4187-8FDF-C03E07862AD6}"/>
              </a:ext>
            </a:extLst>
          </p:cNvPr>
          <p:cNvSpPr>
            <a:spLocks noGrp="1"/>
          </p:cNvSpPr>
          <p:nvPr>
            <p:ph type="sldNum" sz="quarter" idx="10"/>
          </p:nvPr>
        </p:nvSpPr>
        <p:spPr>
          <a:xfrm>
            <a:off x="-8709" y="6514012"/>
            <a:ext cx="457200" cy="346765"/>
          </a:xfrm>
        </p:spPr>
        <p:txBody>
          <a:bodyPr/>
          <a:lstStyle/>
          <a:p>
            <a:fld id="{30ADABB7-F9A6-4A4D-9415-296AC5E687F8}" type="slidenum">
              <a:rPr lang="de-DE" sz="1600" smtClean="0">
                <a:solidFill>
                  <a:schemeClr val="bg2">
                    <a:lumMod val="85000"/>
                  </a:schemeClr>
                </a:solidFill>
              </a:rPr>
              <a:pPr/>
              <a:t>3</a:t>
            </a:fld>
            <a:endParaRPr lang="de-DE" sz="1600" dirty="0">
              <a:solidFill>
                <a:schemeClr val="bg2">
                  <a:lumMod val="85000"/>
                </a:schemeClr>
              </a:solidFill>
            </a:endParaRPr>
          </a:p>
        </p:txBody>
      </p:sp>
    </p:spTree>
    <p:extLst>
      <p:ext uri="{BB962C8B-B14F-4D97-AF65-F5344CB8AC3E}">
        <p14:creationId xmlns:p14="http://schemas.microsoft.com/office/powerpoint/2010/main" val="3421046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2D3B05F-ECA4-400D-A77C-6F9B22CC4C57}"/>
              </a:ext>
            </a:extLst>
          </p:cNvPr>
          <p:cNvPicPr>
            <a:picLocks noChangeAspect="1"/>
          </p:cNvPicPr>
          <p:nvPr/>
        </p:nvPicPr>
        <p:blipFill rotWithShape="1">
          <a:blip r:embed="rId2">
            <a:extLst>
              <a:ext uri="{28A0092B-C50C-407E-A947-70E740481C1C}">
                <a14:useLocalDpi xmlns:a14="http://schemas.microsoft.com/office/drawing/2010/main" val="0"/>
              </a:ext>
            </a:extLst>
          </a:blip>
          <a:srcRect t="6848"/>
          <a:stretch/>
        </p:blipFill>
        <p:spPr>
          <a:xfrm>
            <a:off x="302639" y="3115338"/>
            <a:ext cx="5128226" cy="3250859"/>
          </a:xfrm>
          <a:prstGeom prst="rect">
            <a:avLst/>
          </a:prstGeom>
        </p:spPr>
      </p:pic>
      <p:sp>
        <p:nvSpPr>
          <p:cNvPr id="2" name="Title 1">
            <a:extLst>
              <a:ext uri="{FF2B5EF4-FFF2-40B4-BE49-F238E27FC236}">
                <a16:creationId xmlns:a16="http://schemas.microsoft.com/office/drawing/2014/main" id="{49C35654-F2F4-4744-80FE-900A87061673}"/>
              </a:ext>
            </a:extLst>
          </p:cNvPr>
          <p:cNvSpPr>
            <a:spLocks noGrp="1"/>
          </p:cNvSpPr>
          <p:nvPr>
            <p:ph type="title"/>
          </p:nvPr>
        </p:nvSpPr>
        <p:spPr/>
        <p:txBody>
          <a:bodyPr/>
          <a:lstStyle/>
          <a:p>
            <a:r>
              <a:rPr lang="en-US" dirty="0"/>
              <a:t>Spectral calibration results</a:t>
            </a:r>
          </a:p>
        </p:txBody>
      </p:sp>
      <p:sp>
        <p:nvSpPr>
          <p:cNvPr id="3" name="Text Placeholder 2">
            <a:extLst>
              <a:ext uri="{FF2B5EF4-FFF2-40B4-BE49-F238E27FC236}">
                <a16:creationId xmlns:a16="http://schemas.microsoft.com/office/drawing/2014/main" id="{A1C3241D-F1E9-4044-8DD5-26DE068EA75A}"/>
              </a:ext>
            </a:extLst>
          </p:cNvPr>
          <p:cNvSpPr>
            <a:spLocks noGrp="1"/>
          </p:cNvSpPr>
          <p:nvPr>
            <p:ph idx="1"/>
          </p:nvPr>
        </p:nvSpPr>
        <p:spPr>
          <a:xfrm>
            <a:off x="695326" y="990600"/>
            <a:ext cx="10801349" cy="4895850"/>
          </a:xfrm>
        </p:spPr>
        <p:txBody>
          <a:bodyPr>
            <a:normAutofit/>
          </a:bodyPr>
          <a:lstStyle/>
          <a:p>
            <a:r>
              <a:rPr lang="en-US" sz="2000" dirty="0"/>
              <a:t>Mostly obtained from on-board Spectral Calibration. Very precise measurement of LEDs profile provides accurate values</a:t>
            </a:r>
          </a:p>
          <a:p>
            <a:r>
              <a:rPr lang="en-US" sz="2000" dirty="0"/>
              <a:t>Observed simultaneous jumps of 0.5 nm in all LEDs and all pixels across-track. Correlated with different temperature gradients inside DESIS sensor. Two populations: low-temperature gradient (LTG) and high-temperature gradient (HTG)</a:t>
            </a:r>
          </a:p>
        </p:txBody>
      </p:sp>
      <p:sp>
        <p:nvSpPr>
          <p:cNvPr id="4" name="Footer Placeholder 3">
            <a:extLst>
              <a:ext uri="{FF2B5EF4-FFF2-40B4-BE49-F238E27FC236}">
                <a16:creationId xmlns:a16="http://schemas.microsoft.com/office/drawing/2014/main" id="{FD6E3829-8975-4F4C-BB89-A5E3CD242EFE}"/>
              </a:ext>
            </a:extLst>
          </p:cNvPr>
          <p:cNvSpPr>
            <a:spLocks noGrp="1"/>
          </p:cNvSpPr>
          <p:nvPr>
            <p:ph type="ftr" sz="quarter" idx="11"/>
          </p:nvPr>
        </p:nvSpPr>
        <p:spPr/>
        <p:txBody>
          <a:bodyPr/>
          <a:lstStyle/>
          <a:p>
            <a:pPr>
              <a:defRPr/>
            </a:pPr>
            <a:r>
              <a:rPr lang="en-US" noProof="0"/>
              <a:t>&gt; 3rd Workshop on International Cooperation &gt; E. Carmona et al.  &gt; 14.11.2024</a:t>
            </a:r>
            <a:endParaRPr lang="en-GB" noProof="0" dirty="0"/>
          </a:p>
        </p:txBody>
      </p:sp>
      <p:pic>
        <p:nvPicPr>
          <p:cNvPr id="7" name="Picture 6">
            <a:extLst>
              <a:ext uri="{FF2B5EF4-FFF2-40B4-BE49-F238E27FC236}">
                <a16:creationId xmlns:a16="http://schemas.microsoft.com/office/drawing/2014/main" id="{0048C40A-9283-4D6C-9AB8-30A87CE2A332}"/>
              </a:ext>
            </a:extLst>
          </p:cNvPr>
          <p:cNvPicPr>
            <a:picLocks noChangeAspect="1"/>
          </p:cNvPicPr>
          <p:nvPr/>
        </p:nvPicPr>
        <p:blipFill rotWithShape="1">
          <a:blip r:embed="rId3"/>
          <a:srcRect r="2766"/>
          <a:stretch/>
        </p:blipFill>
        <p:spPr>
          <a:xfrm>
            <a:off x="8968063" y="3090653"/>
            <a:ext cx="3504775" cy="2561599"/>
          </a:xfrm>
          <a:prstGeom prst="rect">
            <a:avLst/>
          </a:prstGeom>
        </p:spPr>
      </p:pic>
      <p:pic>
        <p:nvPicPr>
          <p:cNvPr id="13" name="Picture 12">
            <a:extLst>
              <a:ext uri="{FF2B5EF4-FFF2-40B4-BE49-F238E27FC236}">
                <a16:creationId xmlns:a16="http://schemas.microsoft.com/office/drawing/2014/main" id="{1517EF3C-C6AA-41BE-9193-E95F9B162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948" y="3352393"/>
            <a:ext cx="3423986" cy="2330077"/>
          </a:xfrm>
          <a:prstGeom prst="rect">
            <a:avLst/>
          </a:prstGeom>
        </p:spPr>
      </p:pic>
      <p:grpSp>
        <p:nvGrpSpPr>
          <p:cNvPr id="16" name="Group 15">
            <a:extLst>
              <a:ext uri="{FF2B5EF4-FFF2-40B4-BE49-F238E27FC236}">
                <a16:creationId xmlns:a16="http://schemas.microsoft.com/office/drawing/2014/main" id="{BDD7740C-8A7B-41CE-8863-54F833A8FF39}"/>
              </a:ext>
            </a:extLst>
          </p:cNvPr>
          <p:cNvGrpSpPr/>
          <p:nvPr/>
        </p:nvGrpSpPr>
        <p:grpSpPr>
          <a:xfrm>
            <a:off x="8487646" y="4157166"/>
            <a:ext cx="646005" cy="430458"/>
            <a:chOff x="7873921" y="5549900"/>
            <a:chExt cx="663932" cy="419100"/>
          </a:xfrm>
          <a:solidFill>
            <a:schemeClr val="tx1">
              <a:lumMod val="50000"/>
              <a:lumOff val="50000"/>
            </a:schemeClr>
          </a:solidFill>
        </p:grpSpPr>
        <p:sp>
          <p:nvSpPr>
            <p:cNvPr id="14" name="Arrow: Right 13">
              <a:extLst>
                <a:ext uri="{FF2B5EF4-FFF2-40B4-BE49-F238E27FC236}">
                  <a16:creationId xmlns:a16="http://schemas.microsoft.com/office/drawing/2014/main" id="{90593F0D-D047-402C-8D7E-307C78441892}"/>
                </a:ext>
              </a:extLst>
            </p:cNvPr>
            <p:cNvSpPr/>
            <p:nvPr/>
          </p:nvSpPr>
          <p:spPr>
            <a:xfrm>
              <a:off x="8089900" y="5549900"/>
              <a:ext cx="447953" cy="419100"/>
            </a:xfrm>
            <a:prstGeom prst="rightArrow">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99" dirty="0">
                <a:solidFill>
                  <a:schemeClr val="tx1"/>
                </a:solidFill>
                <a:latin typeface="Arial" pitchFamily="34" charset="0"/>
                <a:cs typeface="Arial" pitchFamily="34" charset="0"/>
              </a:endParaRPr>
            </a:p>
          </p:txBody>
        </p:sp>
        <p:sp>
          <p:nvSpPr>
            <p:cNvPr id="15" name="Arrow: Right 14">
              <a:extLst>
                <a:ext uri="{FF2B5EF4-FFF2-40B4-BE49-F238E27FC236}">
                  <a16:creationId xmlns:a16="http://schemas.microsoft.com/office/drawing/2014/main" id="{827A8E37-7328-47DD-9CE7-71F80431015F}"/>
                </a:ext>
              </a:extLst>
            </p:cNvPr>
            <p:cNvSpPr/>
            <p:nvPr/>
          </p:nvSpPr>
          <p:spPr>
            <a:xfrm rot="10800000">
              <a:off x="7873921" y="5549900"/>
              <a:ext cx="447954" cy="419100"/>
            </a:xfrm>
            <a:prstGeom prst="rightArrow">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99" dirty="0">
                <a:solidFill>
                  <a:schemeClr val="tx1"/>
                </a:solidFill>
                <a:latin typeface="Arial" pitchFamily="34" charset="0"/>
                <a:cs typeface="Arial" pitchFamily="34" charset="0"/>
              </a:endParaRPr>
            </a:p>
          </p:txBody>
        </p:sp>
      </p:grpSp>
      <p:sp>
        <p:nvSpPr>
          <p:cNvPr id="8" name="TextBox 7">
            <a:extLst>
              <a:ext uri="{FF2B5EF4-FFF2-40B4-BE49-F238E27FC236}">
                <a16:creationId xmlns:a16="http://schemas.microsoft.com/office/drawing/2014/main" id="{419B3F8D-3AAE-46DD-85A3-8964598698FE}"/>
              </a:ext>
            </a:extLst>
          </p:cNvPr>
          <p:cNvSpPr txBox="1"/>
          <p:nvPr/>
        </p:nvSpPr>
        <p:spPr>
          <a:xfrm>
            <a:off x="6053578" y="3090653"/>
            <a:ext cx="1811947" cy="276927"/>
          </a:xfrm>
          <a:prstGeom prst="rect">
            <a:avLst/>
          </a:prstGeom>
          <a:noFill/>
        </p:spPr>
        <p:txBody>
          <a:bodyPr wrap="none" lIns="0" tIns="0" rIns="0" bIns="0" rtlCol="0">
            <a:spAutoFit/>
          </a:bodyPr>
          <a:lstStyle/>
          <a:p>
            <a:r>
              <a:rPr lang="en-US" sz="1799" dirty="0">
                <a:solidFill>
                  <a:schemeClr val="tx1">
                    <a:lumMod val="65000"/>
                    <a:lumOff val="35000"/>
                  </a:schemeClr>
                </a:solidFill>
                <a:latin typeface="Arial" pitchFamily="34" charset="0"/>
                <a:cs typeface="Arial" pitchFamily="34" charset="0"/>
              </a:rPr>
              <a:t>Wavelength shifts</a:t>
            </a:r>
          </a:p>
        </p:txBody>
      </p:sp>
      <p:sp>
        <p:nvSpPr>
          <p:cNvPr id="20" name="TextBox 19">
            <a:extLst>
              <a:ext uri="{FF2B5EF4-FFF2-40B4-BE49-F238E27FC236}">
                <a16:creationId xmlns:a16="http://schemas.microsoft.com/office/drawing/2014/main" id="{72C146DA-F52D-4189-9935-4C6877408661}"/>
              </a:ext>
            </a:extLst>
          </p:cNvPr>
          <p:cNvSpPr txBox="1"/>
          <p:nvPr/>
        </p:nvSpPr>
        <p:spPr>
          <a:xfrm>
            <a:off x="9557116" y="3115339"/>
            <a:ext cx="2192402" cy="276927"/>
          </a:xfrm>
          <a:prstGeom prst="rect">
            <a:avLst/>
          </a:prstGeom>
          <a:noFill/>
        </p:spPr>
        <p:txBody>
          <a:bodyPr wrap="none" lIns="0" tIns="0" rIns="0" bIns="0" rtlCol="0">
            <a:spAutoFit/>
          </a:bodyPr>
          <a:lstStyle/>
          <a:p>
            <a:r>
              <a:rPr lang="en-US" sz="1799" dirty="0">
                <a:solidFill>
                  <a:schemeClr val="tx1">
                    <a:lumMod val="65000"/>
                    <a:lumOff val="35000"/>
                  </a:schemeClr>
                </a:solidFill>
                <a:latin typeface="Arial" pitchFamily="34" charset="0"/>
                <a:cs typeface="Arial" pitchFamily="34" charset="0"/>
              </a:rPr>
              <a:t>Temperature gradient</a:t>
            </a:r>
          </a:p>
        </p:txBody>
      </p:sp>
      <p:sp>
        <p:nvSpPr>
          <p:cNvPr id="9" name="TextBox 8">
            <a:extLst>
              <a:ext uri="{FF2B5EF4-FFF2-40B4-BE49-F238E27FC236}">
                <a16:creationId xmlns:a16="http://schemas.microsoft.com/office/drawing/2014/main" id="{E1A6D2E0-AF74-463B-9AEA-05F6D032411A}"/>
              </a:ext>
            </a:extLst>
          </p:cNvPr>
          <p:cNvSpPr txBox="1"/>
          <p:nvPr/>
        </p:nvSpPr>
        <p:spPr>
          <a:xfrm>
            <a:off x="5529611" y="5844287"/>
            <a:ext cx="6115466" cy="276927"/>
          </a:xfrm>
          <a:prstGeom prst="rect">
            <a:avLst/>
          </a:prstGeom>
          <a:noFill/>
        </p:spPr>
        <p:txBody>
          <a:bodyPr wrap="none" lIns="0" tIns="0" rIns="0" bIns="0" rtlCol="0">
            <a:spAutoFit/>
          </a:bodyPr>
          <a:lstStyle/>
          <a:p>
            <a:pPr marL="285664" indent="-285664">
              <a:buFont typeface="Arial" panose="020B0604020202020204" pitchFamily="34" charset="0"/>
              <a:buChar char="•"/>
            </a:pPr>
            <a:r>
              <a:rPr lang="en-US" sz="1799" dirty="0">
                <a:latin typeface="Arial" pitchFamily="34" charset="0"/>
                <a:cs typeface="Arial" pitchFamily="34" charset="0"/>
              </a:rPr>
              <a:t>After stabilization, RMS ~0.1 nm for one of the two states</a:t>
            </a:r>
          </a:p>
        </p:txBody>
      </p:sp>
      <p:sp>
        <p:nvSpPr>
          <p:cNvPr id="11" name="TextBox 10">
            <a:extLst>
              <a:ext uri="{FF2B5EF4-FFF2-40B4-BE49-F238E27FC236}">
                <a16:creationId xmlns:a16="http://schemas.microsoft.com/office/drawing/2014/main" id="{50069373-A0F5-45F3-83BE-91C6DCAEFF29}"/>
              </a:ext>
            </a:extLst>
          </p:cNvPr>
          <p:cNvSpPr txBox="1"/>
          <p:nvPr/>
        </p:nvSpPr>
        <p:spPr>
          <a:xfrm rot="16200000">
            <a:off x="5079490" y="3600417"/>
            <a:ext cx="615393" cy="138463"/>
          </a:xfrm>
          <a:prstGeom prst="rect">
            <a:avLst/>
          </a:prstGeom>
          <a:noFill/>
        </p:spPr>
        <p:txBody>
          <a:bodyPr wrap="none" lIns="0" tIns="0" rIns="0" bIns="0" rtlCol="0">
            <a:spAutoFit/>
          </a:bodyPr>
          <a:lstStyle/>
          <a:p>
            <a:r>
              <a:rPr lang="en-US" sz="900" b="1" dirty="0">
                <a:solidFill>
                  <a:schemeClr val="tx1">
                    <a:lumMod val="50000"/>
                    <a:lumOff val="50000"/>
                  </a:schemeClr>
                </a:solidFill>
                <a:latin typeface="Arial" pitchFamily="34" charset="0"/>
                <a:cs typeface="Arial" pitchFamily="34" charset="0"/>
              </a:rPr>
              <a:t>Offset (nm)</a:t>
            </a:r>
          </a:p>
        </p:txBody>
      </p:sp>
      <p:sp>
        <p:nvSpPr>
          <p:cNvPr id="19" name="Slide Number Placeholder 4">
            <a:extLst>
              <a:ext uri="{FF2B5EF4-FFF2-40B4-BE49-F238E27FC236}">
                <a16:creationId xmlns:a16="http://schemas.microsoft.com/office/drawing/2014/main" id="{F4715AA7-8177-45D6-A36F-377F649D3E7C}"/>
              </a:ext>
            </a:extLst>
          </p:cNvPr>
          <p:cNvSpPr>
            <a:spLocks noGrp="1"/>
          </p:cNvSpPr>
          <p:nvPr>
            <p:ph type="sldNum" sz="quarter" idx="10"/>
          </p:nvPr>
        </p:nvSpPr>
        <p:spPr>
          <a:xfrm>
            <a:off x="-8709" y="6514012"/>
            <a:ext cx="457200" cy="346765"/>
          </a:xfrm>
        </p:spPr>
        <p:txBody>
          <a:bodyPr/>
          <a:lstStyle/>
          <a:p>
            <a:fld id="{30ADABB7-F9A6-4A4D-9415-296AC5E687F8}" type="slidenum">
              <a:rPr lang="de-DE" sz="1600" smtClean="0">
                <a:solidFill>
                  <a:schemeClr val="bg2">
                    <a:lumMod val="85000"/>
                  </a:schemeClr>
                </a:solidFill>
              </a:rPr>
              <a:pPr/>
              <a:t>4</a:t>
            </a:fld>
            <a:endParaRPr lang="de-DE" sz="1600" dirty="0">
              <a:solidFill>
                <a:schemeClr val="bg2">
                  <a:lumMod val="85000"/>
                </a:schemeClr>
              </a:solidFill>
            </a:endParaRPr>
          </a:p>
        </p:txBody>
      </p:sp>
    </p:spTree>
    <p:extLst>
      <p:ext uri="{BB962C8B-B14F-4D97-AF65-F5344CB8AC3E}">
        <p14:creationId xmlns:p14="http://schemas.microsoft.com/office/powerpoint/2010/main" val="1388883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D35B2-F64D-4AAB-93DD-32FE1F2579D2}"/>
              </a:ext>
            </a:extLst>
          </p:cNvPr>
          <p:cNvSpPr>
            <a:spLocks noGrp="1"/>
          </p:cNvSpPr>
          <p:nvPr>
            <p:ph type="title"/>
          </p:nvPr>
        </p:nvSpPr>
        <p:spPr/>
        <p:txBody>
          <a:bodyPr/>
          <a:lstStyle/>
          <a:p>
            <a:r>
              <a:rPr lang="en-US" dirty="0"/>
              <a:t>Spectral calibration results (low temperature gradient)</a:t>
            </a:r>
          </a:p>
        </p:txBody>
      </p:sp>
      <p:sp>
        <p:nvSpPr>
          <p:cNvPr id="4" name="Footer Placeholder 3">
            <a:extLst>
              <a:ext uri="{FF2B5EF4-FFF2-40B4-BE49-F238E27FC236}">
                <a16:creationId xmlns:a16="http://schemas.microsoft.com/office/drawing/2014/main" id="{97B4AB97-9463-4126-9FEE-7B7A70CFA10E}"/>
              </a:ext>
            </a:extLst>
          </p:cNvPr>
          <p:cNvSpPr>
            <a:spLocks noGrp="1"/>
          </p:cNvSpPr>
          <p:nvPr>
            <p:ph type="ftr" sz="quarter" idx="11"/>
          </p:nvPr>
        </p:nvSpPr>
        <p:spPr/>
        <p:txBody>
          <a:bodyPr/>
          <a:lstStyle/>
          <a:p>
            <a:pPr>
              <a:defRPr/>
            </a:pPr>
            <a:r>
              <a:rPr lang="en-US" noProof="0"/>
              <a:t>&gt; 3rd Workshop on International Cooperation &gt; E. Carmona et al.  &gt; 14.11.2024</a:t>
            </a:r>
            <a:endParaRPr lang="en-GB" noProof="0" dirty="0"/>
          </a:p>
        </p:txBody>
      </p:sp>
      <p:sp>
        <p:nvSpPr>
          <p:cNvPr id="12" name="Text Placeholder 5">
            <a:extLst>
              <a:ext uri="{FF2B5EF4-FFF2-40B4-BE49-F238E27FC236}">
                <a16:creationId xmlns:a16="http://schemas.microsoft.com/office/drawing/2014/main" id="{0C2C713A-7BB1-4E6B-BB75-FA5130F6E87D}"/>
              </a:ext>
            </a:extLst>
          </p:cNvPr>
          <p:cNvSpPr txBox="1">
            <a:spLocks/>
          </p:cNvSpPr>
          <p:nvPr/>
        </p:nvSpPr>
        <p:spPr bwMode="auto">
          <a:xfrm>
            <a:off x="695326" y="1178095"/>
            <a:ext cx="5615113" cy="531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799" b="1" dirty="0"/>
              <a:t>Global shift</a:t>
            </a:r>
            <a:r>
              <a:rPr lang="en-US" sz="1799" dirty="0"/>
              <a:t>: based on LED calibration measurements, sensor experiments global shifts.  Change of trend in September 2019. More stable since then. </a:t>
            </a:r>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r>
              <a:rPr lang="en-US" sz="1799" dirty="0"/>
              <a:t>Fine tuning with atmospheric features during vicarious calibration</a:t>
            </a:r>
          </a:p>
          <a:p>
            <a:endParaRPr lang="en-US" sz="1799" dirty="0"/>
          </a:p>
        </p:txBody>
      </p:sp>
      <p:sp>
        <p:nvSpPr>
          <p:cNvPr id="15" name="Text Placeholder 5">
            <a:extLst>
              <a:ext uri="{FF2B5EF4-FFF2-40B4-BE49-F238E27FC236}">
                <a16:creationId xmlns:a16="http://schemas.microsoft.com/office/drawing/2014/main" id="{DAD60E59-CB55-45DF-972A-21D4D978943D}"/>
              </a:ext>
            </a:extLst>
          </p:cNvPr>
          <p:cNvSpPr txBox="1">
            <a:spLocks/>
          </p:cNvSpPr>
          <p:nvPr/>
        </p:nvSpPr>
        <p:spPr bwMode="auto">
          <a:xfrm>
            <a:off x="6462602" y="1178095"/>
            <a:ext cx="5615113" cy="5590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799" b="1" dirty="0"/>
              <a:t>Spectral stability</a:t>
            </a:r>
            <a:r>
              <a:rPr lang="en-US" sz="1799" dirty="0"/>
              <a:t>: based on LED calibration, spectral stability </a:t>
            </a:r>
            <a:r>
              <a:rPr lang="en-US" sz="1799" b="1" dirty="0"/>
              <a:t>0.09 – 0.11 nm</a:t>
            </a:r>
            <a:r>
              <a:rPr lang="en-US" sz="1799" dirty="0"/>
              <a:t>, within one mode</a:t>
            </a:r>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a:p>
            <a:r>
              <a:rPr lang="en-US" sz="1799" dirty="0"/>
              <a:t>The 2 modes observed associated to temperature gradients (jump of </a:t>
            </a:r>
            <a:r>
              <a:rPr lang="en-US" sz="1799" b="1" dirty="0"/>
              <a:t>0.5 nm</a:t>
            </a:r>
            <a:r>
              <a:rPr lang="en-US" sz="1799" dirty="0"/>
              <a:t>) corrected during smile correction step</a:t>
            </a:r>
          </a:p>
          <a:p>
            <a:endParaRPr lang="en-US" sz="1799" dirty="0"/>
          </a:p>
        </p:txBody>
      </p:sp>
      <p:pic>
        <p:nvPicPr>
          <p:cNvPr id="7" name="Picture 6">
            <a:extLst>
              <a:ext uri="{FF2B5EF4-FFF2-40B4-BE49-F238E27FC236}">
                <a16:creationId xmlns:a16="http://schemas.microsoft.com/office/drawing/2014/main" id="{1E8F5DDA-F32A-4B4F-B7EF-6EAA5B89B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741" y="2261838"/>
            <a:ext cx="5038995" cy="3423165"/>
          </a:xfrm>
          <a:prstGeom prst="rect">
            <a:avLst/>
          </a:prstGeom>
        </p:spPr>
      </p:pic>
      <p:cxnSp>
        <p:nvCxnSpPr>
          <p:cNvPr id="14" name="Straight Connector 13">
            <a:extLst>
              <a:ext uri="{FF2B5EF4-FFF2-40B4-BE49-F238E27FC236}">
                <a16:creationId xmlns:a16="http://schemas.microsoft.com/office/drawing/2014/main" id="{F2323556-F355-4AD5-AF7F-06F494CF3027}"/>
              </a:ext>
            </a:extLst>
          </p:cNvPr>
          <p:cNvCxnSpPr>
            <a:cxnSpLocks/>
          </p:cNvCxnSpPr>
          <p:nvPr/>
        </p:nvCxnSpPr>
        <p:spPr>
          <a:xfrm flipV="1">
            <a:off x="2014801" y="2616814"/>
            <a:ext cx="0" cy="2682254"/>
          </a:xfrm>
          <a:prstGeom prst="line">
            <a:avLst/>
          </a:prstGeom>
          <a:ln w="19050">
            <a:solidFill>
              <a:schemeClr val="tx1">
                <a:lumMod val="65000"/>
                <a:lumOff val="35000"/>
              </a:schemeClr>
            </a:solidFill>
            <a:prstDash val="dash"/>
            <a:tailEnd type="non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AA4D666-9B43-4EA0-8A30-3DED5BCAF96C}"/>
              </a:ext>
            </a:extLst>
          </p:cNvPr>
          <p:cNvGrpSpPr/>
          <p:nvPr/>
        </p:nvGrpSpPr>
        <p:grpSpPr>
          <a:xfrm>
            <a:off x="6764055" y="1964695"/>
            <a:ext cx="4978193" cy="3259149"/>
            <a:chOff x="6764055" y="1765404"/>
            <a:chExt cx="4978193" cy="3259149"/>
          </a:xfrm>
        </p:grpSpPr>
        <p:pic>
          <p:nvPicPr>
            <p:cNvPr id="11" name="Picture 10">
              <a:extLst>
                <a:ext uri="{FF2B5EF4-FFF2-40B4-BE49-F238E27FC236}">
                  <a16:creationId xmlns:a16="http://schemas.microsoft.com/office/drawing/2014/main" id="{EDB44FED-65AA-40CA-91DD-404EEB2E5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055" y="1765404"/>
              <a:ext cx="4978193" cy="3259149"/>
            </a:xfrm>
            <a:prstGeom prst="rect">
              <a:avLst/>
            </a:prstGeom>
          </p:spPr>
        </p:pic>
        <p:sp>
          <p:nvSpPr>
            <p:cNvPr id="6" name="TextBox 5">
              <a:extLst>
                <a:ext uri="{FF2B5EF4-FFF2-40B4-BE49-F238E27FC236}">
                  <a16:creationId xmlns:a16="http://schemas.microsoft.com/office/drawing/2014/main" id="{FC7944CC-AD70-4134-B69C-288C827E166A}"/>
                </a:ext>
              </a:extLst>
            </p:cNvPr>
            <p:cNvSpPr txBox="1"/>
            <p:nvPr/>
          </p:nvSpPr>
          <p:spPr>
            <a:xfrm rot="16200000">
              <a:off x="6144655" y="2545407"/>
              <a:ext cx="1454244" cy="215444"/>
            </a:xfrm>
            <a:prstGeom prst="rect">
              <a:avLst/>
            </a:prstGeom>
            <a:solidFill>
              <a:schemeClr val="bg1"/>
            </a:solidFill>
          </p:spPr>
          <p:txBody>
            <a:bodyPr wrap="none" rtlCol="0">
              <a:spAutoFit/>
            </a:bodyPr>
            <a:lstStyle/>
            <a:p>
              <a:r>
                <a:rPr lang="en-US" sz="800" b="1" dirty="0"/>
                <a:t>Number of measurements</a:t>
              </a:r>
            </a:p>
          </p:txBody>
        </p:sp>
      </p:grpSp>
      <p:sp>
        <p:nvSpPr>
          <p:cNvPr id="16" name="Slide Number Placeholder 4">
            <a:extLst>
              <a:ext uri="{FF2B5EF4-FFF2-40B4-BE49-F238E27FC236}">
                <a16:creationId xmlns:a16="http://schemas.microsoft.com/office/drawing/2014/main" id="{F8920D84-9280-4DC3-9874-B497150FCAC2}"/>
              </a:ext>
            </a:extLst>
          </p:cNvPr>
          <p:cNvSpPr>
            <a:spLocks noGrp="1"/>
          </p:cNvSpPr>
          <p:nvPr>
            <p:ph type="sldNum" sz="quarter" idx="10"/>
          </p:nvPr>
        </p:nvSpPr>
        <p:spPr>
          <a:xfrm>
            <a:off x="-8709" y="6514012"/>
            <a:ext cx="457200" cy="346765"/>
          </a:xfrm>
        </p:spPr>
        <p:txBody>
          <a:bodyPr/>
          <a:lstStyle/>
          <a:p>
            <a:fld id="{30ADABB7-F9A6-4A4D-9415-296AC5E687F8}" type="slidenum">
              <a:rPr lang="de-DE" sz="1600" smtClean="0">
                <a:solidFill>
                  <a:schemeClr val="bg2">
                    <a:lumMod val="85000"/>
                  </a:schemeClr>
                </a:solidFill>
              </a:rPr>
              <a:pPr/>
              <a:t>5</a:t>
            </a:fld>
            <a:endParaRPr lang="de-DE" sz="1600" dirty="0">
              <a:solidFill>
                <a:schemeClr val="bg2">
                  <a:lumMod val="85000"/>
                </a:schemeClr>
              </a:solidFill>
            </a:endParaRPr>
          </a:p>
        </p:txBody>
      </p:sp>
    </p:spTree>
    <p:extLst>
      <p:ext uri="{BB962C8B-B14F-4D97-AF65-F5344CB8AC3E}">
        <p14:creationId xmlns:p14="http://schemas.microsoft.com/office/powerpoint/2010/main" val="818199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C53FAA-D15C-461C-B5BF-B2990EBAF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350" y="2956888"/>
            <a:ext cx="5356650" cy="3645285"/>
          </a:xfrm>
          <a:prstGeom prst="rect">
            <a:avLst/>
          </a:prstGeom>
        </p:spPr>
      </p:pic>
      <p:pic>
        <p:nvPicPr>
          <p:cNvPr id="10" name="Picture 9">
            <a:extLst>
              <a:ext uri="{FF2B5EF4-FFF2-40B4-BE49-F238E27FC236}">
                <a16:creationId xmlns:a16="http://schemas.microsoft.com/office/drawing/2014/main" id="{B0828C6C-96FD-4C8B-8483-F0D1C9DE6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897" y="2951305"/>
            <a:ext cx="5356648" cy="3645284"/>
          </a:xfrm>
          <a:prstGeom prst="rect">
            <a:avLst/>
          </a:prstGeom>
        </p:spPr>
      </p:pic>
      <p:sp>
        <p:nvSpPr>
          <p:cNvPr id="2" name="Title 1">
            <a:extLst>
              <a:ext uri="{FF2B5EF4-FFF2-40B4-BE49-F238E27FC236}">
                <a16:creationId xmlns:a16="http://schemas.microsoft.com/office/drawing/2014/main" id="{57B3A55D-6AE5-4939-B21A-0505EEB9FA77}"/>
              </a:ext>
            </a:extLst>
          </p:cNvPr>
          <p:cNvSpPr>
            <a:spLocks noGrp="1"/>
          </p:cNvSpPr>
          <p:nvPr>
            <p:ph type="title"/>
          </p:nvPr>
        </p:nvSpPr>
        <p:spPr/>
        <p:txBody>
          <a:bodyPr/>
          <a:lstStyle/>
          <a:p>
            <a:r>
              <a:rPr lang="en-US" dirty="0"/>
              <a:t>Calibration unit more results</a:t>
            </a:r>
          </a:p>
        </p:txBody>
      </p:sp>
      <p:sp>
        <p:nvSpPr>
          <p:cNvPr id="7" name="Content Placeholder 6">
            <a:extLst>
              <a:ext uri="{FF2B5EF4-FFF2-40B4-BE49-F238E27FC236}">
                <a16:creationId xmlns:a16="http://schemas.microsoft.com/office/drawing/2014/main" id="{88CCE0F8-DB5F-4874-9F80-C5F38ACE191E}"/>
              </a:ext>
            </a:extLst>
          </p:cNvPr>
          <p:cNvSpPr>
            <a:spLocks noGrp="1"/>
          </p:cNvSpPr>
          <p:nvPr>
            <p:ph idx="1"/>
          </p:nvPr>
        </p:nvSpPr>
        <p:spPr>
          <a:xfrm>
            <a:off x="695325" y="990600"/>
            <a:ext cx="10801349" cy="3352800"/>
          </a:xfrm>
        </p:spPr>
        <p:txBody>
          <a:bodyPr/>
          <a:lstStyle/>
          <a:p>
            <a:r>
              <a:rPr lang="en-US" dirty="0"/>
              <a:t>Change of behavior below 500 nm observable during the mission lifetime. Different phases observed</a:t>
            </a:r>
            <a:endParaRPr lang="en-US" sz="1800" dirty="0"/>
          </a:p>
          <a:p>
            <a:r>
              <a:rPr lang="en-US" dirty="0"/>
              <a:t>Degradation from launch until August 2021</a:t>
            </a:r>
            <a:endParaRPr lang="en-US" sz="1800" dirty="0"/>
          </a:p>
          <a:p>
            <a:r>
              <a:rPr lang="en-US" dirty="0"/>
              <a:t>Rapid increase between April 2022 and April 2023. Very stable since then</a:t>
            </a:r>
          </a:p>
          <a:p>
            <a:endParaRPr lang="en-US" sz="1800" dirty="0"/>
          </a:p>
          <a:p>
            <a:endParaRPr lang="en-US" dirty="0"/>
          </a:p>
        </p:txBody>
      </p:sp>
      <p:sp>
        <p:nvSpPr>
          <p:cNvPr id="4" name="Footer Placeholder 3">
            <a:extLst>
              <a:ext uri="{FF2B5EF4-FFF2-40B4-BE49-F238E27FC236}">
                <a16:creationId xmlns:a16="http://schemas.microsoft.com/office/drawing/2014/main" id="{27344833-26D7-4B7D-9FE7-AED29359D3C9}"/>
              </a:ext>
            </a:extLst>
          </p:cNvPr>
          <p:cNvSpPr>
            <a:spLocks noGrp="1"/>
          </p:cNvSpPr>
          <p:nvPr>
            <p:ph type="ftr" sz="quarter" idx="11"/>
          </p:nvPr>
        </p:nvSpPr>
        <p:spPr/>
        <p:txBody>
          <a:bodyPr/>
          <a:lstStyle/>
          <a:p>
            <a:pPr>
              <a:defRPr/>
            </a:pPr>
            <a:r>
              <a:rPr lang="en-US" noProof="0"/>
              <a:t>&gt; 3rd Workshop on International Cooperation &gt; E. Carmona et al.  &gt; 14.11.2024</a:t>
            </a:r>
            <a:endParaRPr lang="en-GB" noProof="0" dirty="0"/>
          </a:p>
        </p:txBody>
      </p:sp>
      <p:sp>
        <p:nvSpPr>
          <p:cNvPr id="11" name="Slide Number Placeholder 4">
            <a:extLst>
              <a:ext uri="{FF2B5EF4-FFF2-40B4-BE49-F238E27FC236}">
                <a16:creationId xmlns:a16="http://schemas.microsoft.com/office/drawing/2014/main" id="{5040F0F9-ACB4-440A-BA07-033303869F8A}"/>
              </a:ext>
            </a:extLst>
          </p:cNvPr>
          <p:cNvSpPr>
            <a:spLocks noGrp="1"/>
          </p:cNvSpPr>
          <p:nvPr>
            <p:ph type="sldNum" sz="quarter" idx="10"/>
          </p:nvPr>
        </p:nvSpPr>
        <p:spPr>
          <a:xfrm>
            <a:off x="-8709" y="6514012"/>
            <a:ext cx="457200" cy="346765"/>
          </a:xfrm>
        </p:spPr>
        <p:txBody>
          <a:bodyPr/>
          <a:lstStyle/>
          <a:p>
            <a:fld id="{30ADABB7-F9A6-4A4D-9415-296AC5E687F8}" type="slidenum">
              <a:rPr lang="de-DE" sz="1600" smtClean="0">
                <a:solidFill>
                  <a:schemeClr val="bg2">
                    <a:lumMod val="85000"/>
                  </a:schemeClr>
                </a:solidFill>
              </a:rPr>
              <a:pPr/>
              <a:t>6</a:t>
            </a:fld>
            <a:endParaRPr lang="de-DE" sz="1600" dirty="0">
              <a:solidFill>
                <a:schemeClr val="bg2">
                  <a:lumMod val="85000"/>
                </a:schemeClr>
              </a:solidFill>
            </a:endParaRPr>
          </a:p>
        </p:txBody>
      </p:sp>
    </p:spTree>
    <p:extLst>
      <p:ext uri="{BB962C8B-B14F-4D97-AF65-F5344CB8AC3E}">
        <p14:creationId xmlns:p14="http://schemas.microsoft.com/office/powerpoint/2010/main" val="2920795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17B9-CF75-462E-AF55-294752D96351}"/>
              </a:ext>
            </a:extLst>
          </p:cNvPr>
          <p:cNvSpPr>
            <a:spLocks noGrp="1"/>
          </p:cNvSpPr>
          <p:nvPr>
            <p:ph type="title"/>
          </p:nvPr>
        </p:nvSpPr>
        <p:spPr/>
        <p:txBody>
          <a:bodyPr>
            <a:normAutofit/>
          </a:bodyPr>
          <a:lstStyle/>
          <a:p>
            <a:r>
              <a:rPr lang="en-US" dirty="0"/>
              <a:t>Radiometric vicarious calibration</a:t>
            </a:r>
          </a:p>
        </p:txBody>
      </p:sp>
      <p:sp>
        <p:nvSpPr>
          <p:cNvPr id="9" name="Content Placeholder 8">
            <a:extLst>
              <a:ext uri="{FF2B5EF4-FFF2-40B4-BE49-F238E27FC236}">
                <a16:creationId xmlns:a16="http://schemas.microsoft.com/office/drawing/2014/main" id="{38E292D7-CACF-42A4-AB05-2F05970A4BA9}"/>
              </a:ext>
            </a:extLst>
          </p:cNvPr>
          <p:cNvSpPr>
            <a:spLocks noGrp="1"/>
          </p:cNvSpPr>
          <p:nvPr>
            <p:ph idx="1"/>
          </p:nvPr>
        </p:nvSpPr>
        <p:spPr>
          <a:xfrm>
            <a:off x="695325" y="990600"/>
            <a:ext cx="10801349" cy="5532450"/>
          </a:xfrm>
        </p:spPr>
        <p:txBody>
          <a:bodyPr>
            <a:normAutofit/>
          </a:bodyPr>
          <a:lstStyle/>
          <a:p>
            <a:r>
              <a:rPr lang="en-US" sz="2000" dirty="0"/>
              <a:t>Use DESIS scenes. Data not evenly distributed in time</a:t>
            </a:r>
          </a:p>
          <a:p>
            <a:r>
              <a:rPr lang="en-US" sz="2000" dirty="0"/>
              <a:t>Particularly challenging to have abundant good quality </a:t>
            </a:r>
            <a:r>
              <a:rPr lang="en-US" sz="2000" dirty="0" err="1"/>
              <a:t>Radcalnet</a:t>
            </a:r>
            <a:r>
              <a:rPr lang="en-US" sz="2000" dirty="0"/>
              <a:t> (RCN) scenes</a:t>
            </a:r>
          </a:p>
          <a:p>
            <a:r>
              <a:rPr lang="en-US" sz="2000" dirty="0"/>
              <a:t>Calibration updates arrive several months after data acquisition</a:t>
            </a:r>
          </a:p>
          <a:p>
            <a:endParaRPr lang="en-US" sz="2000" dirty="0"/>
          </a:p>
        </p:txBody>
      </p:sp>
      <p:sp>
        <p:nvSpPr>
          <p:cNvPr id="3" name="Footer Placeholder 2">
            <a:extLst>
              <a:ext uri="{FF2B5EF4-FFF2-40B4-BE49-F238E27FC236}">
                <a16:creationId xmlns:a16="http://schemas.microsoft.com/office/drawing/2014/main" id="{964E4821-2B07-4794-9DD8-8E78873981DB}"/>
              </a:ext>
            </a:extLst>
          </p:cNvPr>
          <p:cNvSpPr>
            <a:spLocks noGrp="1"/>
          </p:cNvSpPr>
          <p:nvPr>
            <p:ph type="ftr" sz="quarter" idx="11"/>
          </p:nvPr>
        </p:nvSpPr>
        <p:spPr/>
        <p:txBody>
          <a:bodyPr/>
          <a:lstStyle/>
          <a:p>
            <a:r>
              <a:rPr lang="en-US"/>
              <a:t>&gt; 3rd Workshop on International Cooperation &gt; E. Carmona et al.  &gt; 14.11.2024</a:t>
            </a:r>
          </a:p>
        </p:txBody>
      </p:sp>
      <p:graphicFrame>
        <p:nvGraphicFramePr>
          <p:cNvPr id="24" name="Chart 23">
            <a:extLst>
              <a:ext uri="{FF2B5EF4-FFF2-40B4-BE49-F238E27FC236}">
                <a16:creationId xmlns:a16="http://schemas.microsoft.com/office/drawing/2014/main" id="{BD712FFD-E9ED-4FF8-9F1E-B8D5618A66F8}"/>
              </a:ext>
            </a:extLst>
          </p:cNvPr>
          <p:cNvGraphicFramePr>
            <a:graphicFrameLocks/>
          </p:cNvGraphicFramePr>
          <p:nvPr>
            <p:extLst/>
          </p:nvPr>
        </p:nvGraphicFramePr>
        <p:xfrm>
          <a:off x="292026" y="2422959"/>
          <a:ext cx="5803976" cy="40280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a:extLst>
              <a:ext uri="{FF2B5EF4-FFF2-40B4-BE49-F238E27FC236}">
                <a16:creationId xmlns:a16="http://schemas.microsoft.com/office/drawing/2014/main" id="{63BAB943-569A-47A8-B513-7EC00CBD143B}"/>
              </a:ext>
            </a:extLst>
          </p:cNvPr>
          <p:cNvGraphicFramePr>
            <a:graphicFrameLocks/>
          </p:cNvGraphicFramePr>
          <p:nvPr>
            <p:extLst/>
          </p:nvPr>
        </p:nvGraphicFramePr>
        <p:xfrm>
          <a:off x="6223200" y="2422959"/>
          <a:ext cx="5803976" cy="4028026"/>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a:extLst>
              <a:ext uri="{FF2B5EF4-FFF2-40B4-BE49-F238E27FC236}">
                <a16:creationId xmlns:a16="http://schemas.microsoft.com/office/drawing/2014/main" id="{0733AAB2-9E7C-4481-BDBD-4C0BCDDD54B6}"/>
              </a:ext>
            </a:extLst>
          </p:cNvPr>
          <p:cNvGrpSpPr/>
          <p:nvPr/>
        </p:nvGrpSpPr>
        <p:grpSpPr>
          <a:xfrm>
            <a:off x="710705" y="6058061"/>
            <a:ext cx="5240111" cy="589080"/>
            <a:chOff x="710889" y="5883649"/>
            <a:chExt cx="5241476" cy="589233"/>
          </a:xfrm>
        </p:grpSpPr>
        <p:sp>
          <p:nvSpPr>
            <p:cNvPr id="12" name="Left Brace 11">
              <a:extLst>
                <a:ext uri="{FF2B5EF4-FFF2-40B4-BE49-F238E27FC236}">
                  <a16:creationId xmlns:a16="http://schemas.microsoft.com/office/drawing/2014/main" id="{6CF2B6C5-F6FC-485C-9C96-6B78635407D3}"/>
                </a:ext>
              </a:extLst>
            </p:cNvPr>
            <p:cNvSpPr/>
            <p:nvPr/>
          </p:nvSpPr>
          <p:spPr>
            <a:xfrm rot="16200000">
              <a:off x="2584758" y="5589855"/>
              <a:ext cx="372533" cy="960122"/>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13" name="Left Brace 12">
              <a:extLst>
                <a:ext uri="{FF2B5EF4-FFF2-40B4-BE49-F238E27FC236}">
                  <a16:creationId xmlns:a16="http://schemas.microsoft.com/office/drawing/2014/main" id="{B2D3A0B1-0361-48F4-B057-0D61D84C3482}"/>
                </a:ext>
              </a:extLst>
            </p:cNvPr>
            <p:cNvSpPr/>
            <p:nvPr/>
          </p:nvSpPr>
          <p:spPr>
            <a:xfrm rot="16200000">
              <a:off x="3516359" y="5630726"/>
              <a:ext cx="372533" cy="878382"/>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14" name="TextBox 13">
              <a:extLst>
                <a:ext uri="{FF2B5EF4-FFF2-40B4-BE49-F238E27FC236}">
                  <a16:creationId xmlns:a16="http://schemas.microsoft.com/office/drawing/2014/main" id="{27C0109C-AF71-4234-95E6-8B6B97C589F4}"/>
                </a:ext>
              </a:extLst>
            </p:cNvPr>
            <p:cNvSpPr txBox="1"/>
            <p:nvPr/>
          </p:nvSpPr>
          <p:spPr>
            <a:xfrm>
              <a:off x="2331833" y="6165105"/>
              <a:ext cx="950901" cy="307777"/>
            </a:xfrm>
            <a:prstGeom prst="rect">
              <a:avLst/>
            </a:prstGeom>
            <a:noFill/>
          </p:spPr>
          <p:txBody>
            <a:bodyPr wrap="none" rtlCol="0">
              <a:spAutoFit/>
            </a:bodyPr>
            <a:lstStyle/>
            <a:p>
              <a:r>
                <a:rPr lang="en-US" sz="1400" dirty="0">
                  <a:solidFill>
                    <a:schemeClr val="bg1">
                      <a:lumMod val="50000"/>
                    </a:schemeClr>
                  </a:solidFill>
                </a:rPr>
                <a:t>Period #2</a:t>
              </a:r>
            </a:p>
          </p:txBody>
        </p:sp>
        <p:sp>
          <p:nvSpPr>
            <p:cNvPr id="15" name="Left Brace 14">
              <a:extLst>
                <a:ext uri="{FF2B5EF4-FFF2-40B4-BE49-F238E27FC236}">
                  <a16:creationId xmlns:a16="http://schemas.microsoft.com/office/drawing/2014/main" id="{B4B8654F-CFAF-46BC-831A-4801BCC271C7}"/>
                </a:ext>
              </a:extLst>
            </p:cNvPr>
            <p:cNvSpPr/>
            <p:nvPr/>
          </p:nvSpPr>
          <p:spPr>
            <a:xfrm rot="16200000">
              <a:off x="1312178" y="5282369"/>
              <a:ext cx="372533" cy="1575111"/>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16" name="TextBox 15">
              <a:extLst>
                <a:ext uri="{FF2B5EF4-FFF2-40B4-BE49-F238E27FC236}">
                  <a16:creationId xmlns:a16="http://schemas.microsoft.com/office/drawing/2014/main" id="{2C28DC2B-1936-482F-856D-171F3253F8BB}"/>
                </a:ext>
              </a:extLst>
            </p:cNvPr>
            <p:cNvSpPr txBox="1"/>
            <p:nvPr/>
          </p:nvSpPr>
          <p:spPr>
            <a:xfrm>
              <a:off x="1059253" y="6165105"/>
              <a:ext cx="950901" cy="307777"/>
            </a:xfrm>
            <a:prstGeom prst="rect">
              <a:avLst/>
            </a:prstGeom>
            <a:noFill/>
          </p:spPr>
          <p:txBody>
            <a:bodyPr wrap="none" rtlCol="0">
              <a:spAutoFit/>
            </a:bodyPr>
            <a:lstStyle/>
            <a:p>
              <a:r>
                <a:rPr lang="en-US" sz="1400" dirty="0">
                  <a:solidFill>
                    <a:schemeClr val="bg1">
                      <a:lumMod val="50000"/>
                    </a:schemeClr>
                  </a:solidFill>
                </a:rPr>
                <a:t>Period #1</a:t>
              </a:r>
            </a:p>
          </p:txBody>
        </p:sp>
        <p:sp>
          <p:nvSpPr>
            <p:cNvPr id="17" name="TextBox 16">
              <a:extLst>
                <a:ext uri="{FF2B5EF4-FFF2-40B4-BE49-F238E27FC236}">
                  <a16:creationId xmlns:a16="http://schemas.microsoft.com/office/drawing/2014/main" id="{AA3398E5-001F-422B-933A-787A7EDABF41}"/>
                </a:ext>
              </a:extLst>
            </p:cNvPr>
            <p:cNvSpPr txBox="1"/>
            <p:nvPr/>
          </p:nvSpPr>
          <p:spPr>
            <a:xfrm>
              <a:off x="3206173" y="6165105"/>
              <a:ext cx="992905" cy="307777"/>
            </a:xfrm>
            <a:prstGeom prst="rect">
              <a:avLst/>
            </a:prstGeom>
            <a:noFill/>
          </p:spPr>
          <p:txBody>
            <a:bodyPr wrap="square" rtlCol="0">
              <a:spAutoFit/>
            </a:bodyPr>
            <a:lstStyle/>
            <a:p>
              <a:r>
                <a:rPr lang="en-US" sz="1400" dirty="0">
                  <a:solidFill>
                    <a:schemeClr val="bg1">
                      <a:lumMod val="50000"/>
                    </a:schemeClr>
                  </a:solidFill>
                </a:rPr>
                <a:t>Period #3</a:t>
              </a:r>
            </a:p>
          </p:txBody>
        </p:sp>
        <p:sp>
          <p:nvSpPr>
            <p:cNvPr id="26" name="Left Brace 25">
              <a:extLst>
                <a:ext uri="{FF2B5EF4-FFF2-40B4-BE49-F238E27FC236}">
                  <a16:creationId xmlns:a16="http://schemas.microsoft.com/office/drawing/2014/main" id="{6F9E5A5F-0C9A-45F2-A515-6E7BD9D4D15F}"/>
                </a:ext>
              </a:extLst>
            </p:cNvPr>
            <p:cNvSpPr/>
            <p:nvPr/>
          </p:nvSpPr>
          <p:spPr>
            <a:xfrm rot="16200000">
              <a:off x="4394742" y="5630726"/>
              <a:ext cx="372533" cy="878382"/>
            </a:xfrm>
            <a:prstGeom prst="lef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27" name="TextBox 26">
              <a:extLst>
                <a:ext uri="{FF2B5EF4-FFF2-40B4-BE49-F238E27FC236}">
                  <a16:creationId xmlns:a16="http://schemas.microsoft.com/office/drawing/2014/main" id="{09B08828-EA67-42DF-98BE-54746308B667}"/>
                </a:ext>
              </a:extLst>
            </p:cNvPr>
            <p:cNvSpPr txBox="1"/>
            <p:nvPr/>
          </p:nvSpPr>
          <p:spPr>
            <a:xfrm>
              <a:off x="4084556" y="6165105"/>
              <a:ext cx="992905" cy="307777"/>
            </a:xfrm>
            <a:prstGeom prst="rect">
              <a:avLst/>
            </a:prstGeom>
            <a:noFill/>
          </p:spPr>
          <p:txBody>
            <a:bodyPr wrap="square" rtlCol="0">
              <a:spAutoFit/>
            </a:bodyPr>
            <a:lstStyle/>
            <a:p>
              <a:r>
                <a:rPr lang="en-US" sz="1400" dirty="0">
                  <a:solidFill>
                    <a:schemeClr val="bg1">
                      <a:lumMod val="50000"/>
                    </a:schemeClr>
                  </a:solidFill>
                </a:rPr>
                <a:t>Period #4</a:t>
              </a:r>
            </a:p>
          </p:txBody>
        </p:sp>
        <p:sp>
          <p:nvSpPr>
            <p:cNvPr id="31" name="Left Brace 30">
              <a:extLst>
                <a:ext uri="{FF2B5EF4-FFF2-40B4-BE49-F238E27FC236}">
                  <a16:creationId xmlns:a16="http://schemas.microsoft.com/office/drawing/2014/main" id="{16C42992-5FC2-4BD0-80DA-4135786671AC}"/>
                </a:ext>
              </a:extLst>
            </p:cNvPr>
            <p:cNvSpPr/>
            <p:nvPr/>
          </p:nvSpPr>
          <p:spPr>
            <a:xfrm rot="16200000">
              <a:off x="5269646" y="5630726"/>
              <a:ext cx="372533" cy="878382"/>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32" name="TextBox 31">
              <a:extLst>
                <a:ext uri="{FF2B5EF4-FFF2-40B4-BE49-F238E27FC236}">
                  <a16:creationId xmlns:a16="http://schemas.microsoft.com/office/drawing/2014/main" id="{DC5DE7D8-7B65-4962-B28F-85CEF857DB43}"/>
                </a:ext>
              </a:extLst>
            </p:cNvPr>
            <p:cNvSpPr txBox="1"/>
            <p:nvPr/>
          </p:nvSpPr>
          <p:spPr>
            <a:xfrm>
              <a:off x="4959460" y="6165105"/>
              <a:ext cx="992905" cy="307777"/>
            </a:xfrm>
            <a:prstGeom prst="rect">
              <a:avLst/>
            </a:prstGeom>
            <a:noFill/>
          </p:spPr>
          <p:txBody>
            <a:bodyPr wrap="square" rtlCol="0">
              <a:spAutoFit/>
            </a:bodyPr>
            <a:lstStyle/>
            <a:p>
              <a:r>
                <a:rPr lang="en-US" sz="1400" dirty="0">
                  <a:solidFill>
                    <a:schemeClr val="bg1">
                      <a:lumMod val="50000"/>
                    </a:schemeClr>
                  </a:solidFill>
                </a:rPr>
                <a:t>Period #5</a:t>
              </a:r>
            </a:p>
          </p:txBody>
        </p:sp>
      </p:grpSp>
      <p:grpSp>
        <p:nvGrpSpPr>
          <p:cNvPr id="28" name="Group 27">
            <a:extLst>
              <a:ext uri="{FF2B5EF4-FFF2-40B4-BE49-F238E27FC236}">
                <a16:creationId xmlns:a16="http://schemas.microsoft.com/office/drawing/2014/main" id="{988B3E04-A1D8-4AF9-ABAE-6BECF0F3072B}"/>
              </a:ext>
            </a:extLst>
          </p:cNvPr>
          <p:cNvGrpSpPr/>
          <p:nvPr/>
        </p:nvGrpSpPr>
        <p:grpSpPr>
          <a:xfrm>
            <a:off x="6608567" y="6058061"/>
            <a:ext cx="5240111" cy="589080"/>
            <a:chOff x="710889" y="5883649"/>
            <a:chExt cx="5241476" cy="589233"/>
          </a:xfrm>
        </p:grpSpPr>
        <p:sp>
          <p:nvSpPr>
            <p:cNvPr id="29" name="Left Brace 28">
              <a:extLst>
                <a:ext uri="{FF2B5EF4-FFF2-40B4-BE49-F238E27FC236}">
                  <a16:creationId xmlns:a16="http://schemas.microsoft.com/office/drawing/2014/main" id="{3568E7BF-0ED1-4E44-8F5F-E3991CEF6FAE}"/>
                </a:ext>
              </a:extLst>
            </p:cNvPr>
            <p:cNvSpPr/>
            <p:nvPr/>
          </p:nvSpPr>
          <p:spPr>
            <a:xfrm rot="16200000">
              <a:off x="2584758" y="5589855"/>
              <a:ext cx="372533" cy="960122"/>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30" name="Left Brace 29">
              <a:extLst>
                <a:ext uri="{FF2B5EF4-FFF2-40B4-BE49-F238E27FC236}">
                  <a16:creationId xmlns:a16="http://schemas.microsoft.com/office/drawing/2014/main" id="{AD11431A-52A5-4DE6-9F7F-ADBFBD6394B5}"/>
                </a:ext>
              </a:extLst>
            </p:cNvPr>
            <p:cNvSpPr/>
            <p:nvPr/>
          </p:nvSpPr>
          <p:spPr>
            <a:xfrm rot="16200000">
              <a:off x="3516359" y="5630726"/>
              <a:ext cx="372533" cy="878382"/>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33" name="TextBox 32">
              <a:extLst>
                <a:ext uri="{FF2B5EF4-FFF2-40B4-BE49-F238E27FC236}">
                  <a16:creationId xmlns:a16="http://schemas.microsoft.com/office/drawing/2014/main" id="{24A71923-72E2-4044-A977-DA67F1D796C4}"/>
                </a:ext>
              </a:extLst>
            </p:cNvPr>
            <p:cNvSpPr txBox="1"/>
            <p:nvPr/>
          </p:nvSpPr>
          <p:spPr>
            <a:xfrm>
              <a:off x="2331833" y="6165105"/>
              <a:ext cx="950901" cy="307777"/>
            </a:xfrm>
            <a:prstGeom prst="rect">
              <a:avLst/>
            </a:prstGeom>
            <a:noFill/>
          </p:spPr>
          <p:txBody>
            <a:bodyPr wrap="none" rtlCol="0">
              <a:spAutoFit/>
            </a:bodyPr>
            <a:lstStyle/>
            <a:p>
              <a:r>
                <a:rPr lang="en-US" sz="1400" dirty="0">
                  <a:solidFill>
                    <a:schemeClr val="bg1">
                      <a:lumMod val="50000"/>
                    </a:schemeClr>
                  </a:solidFill>
                </a:rPr>
                <a:t>Period #2</a:t>
              </a:r>
            </a:p>
          </p:txBody>
        </p:sp>
        <p:sp>
          <p:nvSpPr>
            <p:cNvPr id="36" name="Left Brace 35">
              <a:extLst>
                <a:ext uri="{FF2B5EF4-FFF2-40B4-BE49-F238E27FC236}">
                  <a16:creationId xmlns:a16="http://schemas.microsoft.com/office/drawing/2014/main" id="{C819EB95-7497-471F-8A2B-5B3BD5FF8FC5}"/>
                </a:ext>
              </a:extLst>
            </p:cNvPr>
            <p:cNvSpPr/>
            <p:nvPr/>
          </p:nvSpPr>
          <p:spPr>
            <a:xfrm rot="16200000">
              <a:off x="1312178" y="5282369"/>
              <a:ext cx="372533" cy="1575111"/>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38" name="TextBox 37">
              <a:extLst>
                <a:ext uri="{FF2B5EF4-FFF2-40B4-BE49-F238E27FC236}">
                  <a16:creationId xmlns:a16="http://schemas.microsoft.com/office/drawing/2014/main" id="{A3967ACF-8E74-4CE3-985E-40584816915D}"/>
                </a:ext>
              </a:extLst>
            </p:cNvPr>
            <p:cNvSpPr txBox="1"/>
            <p:nvPr/>
          </p:nvSpPr>
          <p:spPr>
            <a:xfrm>
              <a:off x="1059253" y="6165105"/>
              <a:ext cx="950901" cy="307777"/>
            </a:xfrm>
            <a:prstGeom prst="rect">
              <a:avLst/>
            </a:prstGeom>
            <a:noFill/>
          </p:spPr>
          <p:txBody>
            <a:bodyPr wrap="none" rtlCol="0">
              <a:spAutoFit/>
            </a:bodyPr>
            <a:lstStyle/>
            <a:p>
              <a:r>
                <a:rPr lang="en-US" sz="1400" dirty="0">
                  <a:solidFill>
                    <a:schemeClr val="bg1">
                      <a:lumMod val="50000"/>
                    </a:schemeClr>
                  </a:solidFill>
                </a:rPr>
                <a:t>Period #1</a:t>
              </a:r>
            </a:p>
          </p:txBody>
        </p:sp>
        <p:sp>
          <p:nvSpPr>
            <p:cNvPr id="39" name="TextBox 38">
              <a:extLst>
                <a:ext uri="{FF2B5EF4-FFF2-40B4-BE49-F238E27FC236}">
                  <a16:creationId xmlns:a16="http://schemas.microsoft.com/office/drawing/2014/main" id="{35C5B547-6D0C-45B0-8C8D-9686599B9ECF}"/>
                </a:ext>
              </a:extLst>
            </p:cNvPr>
            <p:cNvSpPr txBox="1"/>
            <p:nvPr/>
          </p:nvSpPr>
          <p:spPr>
            <a:xfrm>
              <a:off x="3206173" y="6165105"/>
              <a:ext cx="992905" cy="307777"/>
            </a:xfrm>
            <a:prstGeom prst="rect">
              <a:avLst/>
            </a:prstGeom>
            <a:noFill/>
          </p:spPr>
          <p:txBody>
            <a:bodyPr wrap="square" rtlCol="0">
              <a:spAutoFit/>
            </a:bodyPr>
            <a:lstStyle/>
            <a:p>
              <a:r>
                <a:rPr lang="en-US" sz="1400" dirty="0">
                  <a:solidFill>
                    <a:schemeClr val="bg1">
                      <a:lumMod val="50000"/>
                    </a:schemeClr>
                  </a:solidFill>
                </a:rPr>
                <a:t>Period #3</a:t>
              </a:r>
            </a:p>
          </p:txBody>
        </p:sp>
        <p:sp>
          <p:nvSpPr>
            <p:cNvPr id="41" name="Left Brace 40">
              <a:extLst>
                <a:ext uri="{FF2B5EF4-FFF2-40B4-BE49-F238E27FC236}">
                  <a16:creationId xmlns:a16="http://schemas.microsoft.com/office/drawing/2014/main" id="{DB07DAEA-8D86-4A19-9612-C41D1A0AB1FA}"/>
                </a:ext>
              </a:extLst>
            </p:cNvPr>
            <p:cNvSpPr/>
            <p:nvPr/>
          </p:nvSpPr>
          <p:spPr>
            <a:xfrm rot="16200000">
              <a:off x="4394742" y="5630726"/>
              <a:ext cx="372533" cy="878382"/>
            </a:xfrm>
            <a:prstGeom prst="lef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43" name="TextBox 42">
              <a:extLst>
                <a:ext uri="{FF2B5EF4-FFF2-40B4-BE49-F238E27FC236}">
                  <a16:creationId xmlns:a16="http://schemas.microsoft.com/office/drawing/2014/main" id="{4B5F7692-9957-4F4E-8E39-B12C05546D49}"/>
                </a:ext>
              </a:extLst>
            </p:cNvPr>
            <p:cNvSpPr txBox="1"/>
            <p:nvPr/>
          </p:nvSpPr>
          <p:spPr>
            <a:xfrm>
              <a:off x="4084556" y="6165105"/>
              <a:ext cx="992905" cy="307777"/>
            </a:xfrm>
            <a:prstGeom prst="rect">
              <a:avLst/>
            </a:prstGeom>
            <a:noFill/>
          </p:spPr>
          <p:txBody>
            <a:bodyPr wrap="square" rtlCol="0">
              <a:spAutoFit/>
            </a:bodyPr>
            <a:lstStyle/>
            <a:p>
              <a:r>
                <a:rPr lang="en-US" sz="1400" dirty="0">
                  <a:solidFill>
                    <a:schemeClr val="bg1">
                      <a:lumMod val="50000"/>
                    </a:schemeClr>
                  </a:solidFill>
                </a:rPr>
                <a:t>Period #4</a:t>
              </a:r>
            </a:p>
          </p:txBody>
        </p:sp>
        <p:sp>
          <p:nvSpPr>
            <p:cNvPr id="44" name="Left Brace 43">
              <a:extLst>
                <a:ext uri="{FF2B5EF4-FFF2-40B4-BE49-F238E27FC236}">
                  <a16:creationId xmlns:a16="http://schemas.microsoft.com/office/drawing/2014/main" id="{534AA149-0016-4F5F-B173-91FC115F8EBA}"/>
                </a:ext>
              </a:extLst>
            </p:cNvPr>
            <p:cNvSpPr/>
            <p:nvPr/>
          </p:nvSpPr>
          <p:spPr>
            <a:xfrm rot="16200000">
              <a:off x="5269646" y="5630726"/>
              <a:ext cx="372533" cy="878382"/>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45" name="TextBox 44">
              <a:extLst>
                <a:ext uri="{FF2B5EF4-FFF2-40B4-BE49-F238E27FC236}">
                  <a16:creationId xmlns:a16="http://schemas.microsoft.com/office/drawing/2014/main" id="{6DDA2676-8375-4042-89D8-805E3CC59AFA}"/>
                </a:ext>
              </a:extLst>
            </p:cNvPr>
            <p:cNvSpPr txBox="1"/>
            <p:nvPr/>
          </p:nvSpPr>
          <p:spPr>
            <a:xfrm>
              <a:off x="4959460" y="6165105"/>
              <a:ext cx="992905" cy="307777"/>
            </a:xfrm>
            <a:prstGeom prst="rect">
              <a:avLst/>
            </a:prstGeom>
            <a:noFill/>
          </p:spPr>
          <p:txBody>
            <a:bodyPr wrap="square" rtlCol="0">
              <a:spAutoFit/>
            </a:bodyPr>
            <a:lstStyle/>
            <a:p>
              <a:r>
                <a:rPr lang="en-US" sz="1400" dirty="0">
                  <a:solidFill>
                    <a:schemeClr val="bg1">
                      <a:lumMod val="50000"/>
                    </a:schemeClr>
                  </a:solidFill>
                </a:rPr>
                <a:t>Period #5</a:t>
              </a:r>
            </a:p>
          </p:txBody>
        </p:sp>
      </p:grpSp>
      <p:sp>
        <p:nvSpPr>
          <p:cNvPr id="35" name="Slide Number Placeholder 4">
            <a:extLst>
              <a:ext uri="{FF2B5EF4-FFF2-40B4-BE49-F238E27FC236}">
                <a16:creationId xmlns:a16="http://schemas.microsoft.com/office/drawing/2014/main" id="{E3C3374E-65A3-4FBB-8CD3-607AC34591C8}"/>
              </a:ext>
            </a:extLst>
          </p:cNvPr>
          <p:cNvSpPr>
            <a:spLocks noGrp="1"/>
          </p:cNvSpPr>
          <p:nvPr>
            <p:ph type="sldNum" sz="quarter" idx="10"/>
          </p:nvPr>
        </p:nvSpPr>
        <p:spPr>
          <a:xfrm>
            <a:off x="-8709" y="6514012"/>
            <a:ext cx="457200" cy="346765"/>
          </a:xfrm>
        </p:spPr>
        <p:txBody>
          <a:bodyPr/>
          <a:lstStyle/>
          <a:p>
            <a:fld id="{30ADABB7-F9A6-4A4D-9415-296AC5E687F8}" type="slidenum">
              <a:rPr lang="de-DE" sz="1600" smtClean="0">
                <a:solidFill>
                  <a:schemeClr val="bg2">
                    <a:lumMod val="85000"/>
                  </a:schemeClr>
                </a:solidFill>
              </a:rPr>
              <a:pPr/>
              <a:t>7</a:t>
            </a:fld>
            <a:endParaRPr lang="de-DE" sz="1600" dirty="0">
              <a:solidFill>
                <a:schemeClr val="bg2">
                  <a:lumMod val="85000"/>
                </a:schemeClr>
              </a:solidFill>
            </a:endParaRPr>
          </a:p>
        </p:txBody>
      </p:sp>
      <p:grpSp>
        <p:nvGrpSpPr>
          <p:cNvPr id="40" name="Group 39">
            <a:extLst>
              <a:ext uri="{FF2B5EF4-FFF2-40B4-BE49-F238E27FC236}">
                <a16:creationId xmlns:a16="http://schemas.microsoft.com/office/drawing/2014/main" id="{36273753-2964-4C8F-83C6-00199473A35B}"/>
              </a:ext>
            </a:extLst>
          </p:cNvPr>
          <p:cNvGrpSpPr>
            <a:grpSpLocks noChangeAspect="1"/>
          </p:cNvGrpSpPr>
          <p:nvPr/>
        </p:nvGrpSpPr>
        <p:grpSpPr>
          <a:xfrm>
            <a:off x="756525" y="3107302"/>
            <a:ext cx="1574702" cy="1605194"/>
            <a:chOff x="5355526" y="1134272"/>
            <a:chExt cx="5648604" cy="5725316"/>
          </a:xfrm>
        </p:grpSpPr>
        <p:pic>
          <p:nvPicPr>
            <p:cNvPr id="46" name="Picture 45">
              <a:extLst>
                <a:ext uri="{FF2B5EF4-FFF2-40B4-BE49-F238E27FC236}">
                  <a16:creationId xmlns:a16="http://schemas.microsoft.com/office/drawing/2014/main" id="{B250E66B-381F-4F88-89DA-FDB8F045C5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9828" y="3991157"/>
              <a:ext cx="2824302" cy="2868431"/>
            </a:xfrm>
            <a:prstGeom prst="rect">
              <a:avLst/>
            </a:prstGeom>
          </p:spPr>
        </p:pic>
        <p:pic>
          <p:nvPicPr>
            <p:cNvPr id="47" name="Picture 46">
              <a:extLst>
                <a:ext uri="{FF2B5EF4-FFF2-40B4-BE49-F238E27FC236}">
                  <a16:creationId xmlns:a16="http://schemas.microsoft.com/office/drawing/2014/main" id="{49FF0C77-6C32-4BA7-9793-2BDA5D5C0A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355526" y="1134272"/>
              <a:ext cx="2824302" cy="2864789"/>
            </a:xfrm>
            <a:prstGeom prst="rect">
              <a:avLst/>
            </a:prstGeom>
          </p:spPr>
        </p:pic>
        <p:pic>
          <p:nvPicPr>
            <p:cNvPr id="48" name="Picture 47">
              <a:extLst>
                <a:ext uri="{FF2B5EF4-FFF2-40B4-BE49-F238E27FC236}">
                  <a16:creationId xmlns:a16="http://schemas.microsoft.com/office/drawing/2014/main" id="{69865858-A0CC-4433-AB28-C330CDB5F5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5526" y="3991156"/>
              <a:ext cx="2824302" cy="2868431"/>
            </a:xfrm>
            <a:prstGeom prst="rect">
              <a:avLst/>
            </a:prstGeom>
          </p:spPr>
        </p:pic>
        <p:pic>
          <p:nvPicPr>
            <p:cNvPr id="49" name="Picture 48">
              <a:extLst>
                <a:ext uri="{FF2B5EF4-FFF2-40B4-BE49-F238E27FC236}">
                  <a16:creationId xmlns:a16="http://schemas.microsoft.com/office/drawing/2014/main" id="{2968ED6C-7FCC-4E84-948A-B1E49E63A7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9828" y="1134272"/>
              <a:ext cx="2824302" cy="2864789"/>
            </a:xfrm>
            <a:prstGeom prst="rect">
              <a:avLst/>
            </a:prstGeom>
          </p:spPr>
        </p:pic>
      </p:grpSp>
      <p:grpSp>
        <p:nvGrpSpPr>
          <p:cNvPr id="58" name="Group 57">
            <a:extLst>
              <a:ext uri="{FF2B5EF4-FFF2-40B4-BE49-F238E27FC236}">
                <a16:creationId xmlns:a16="http://schemas.microsoft.com/office/drawing/2014/main" id="{8F5478F8-CD29-4E1D-A6F8-5DF31C97BB5B}"/>
              </a:ext>
            </a:extLst>
          </p:cNvPr>
          <p:cNvGrpSpPr>
            <a:grpSpLocks noChangeAspect="1"/>
          </p:cNvGrpSpPr>
          <p:nvPr/>
        </p:nvGrpSpPr>
        <p:grpSpPr>
          <a:xfrm>
            <a:off x="8012344" y="3107302"/>
            <a:ext cx="1587180" cy="1599074"/>
            <a:chOff x="0" y="863340"/>
            <a:chExt cx="5394224" cy="5434647"/>
          </a:xfrm>
        </p:grpSpPr>
        <p:pic>
          <p:nvPicPr>
            <p:cNvPr id="60" name="Picture 59">
              <a:extLst>
                <a:ext uri="{FF2B5EF4-FFF2-40B4-BE49-F238E27FC236}">
                  <a16:creationId xmlns:a16="http://schemas.microsoft.com/office/drawing/2014/main" id="{71A539AC-27F5-467D-9DF8-354F5B4B44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863340"/>
              <a:ext cx="2697111" cy="2739254"/>
            </a:xfrm>
            <a:prstGeom prst="rect">
              <a:avLst/>
            </a:prstGeom>
          </p:spPr>
        </p:pic>
        <p:pic>
          <p:nvPicPr>
            <p:cNvPr id="61" name="Picture 60">
              <a:extLst>
                <a:ext uri="{FF2B5EF4-FFF2-40B4-BE49-F238E27FC236}">
                  <a16:creationId xmlns:a16="http://schemas.microsoft.com/office/drawing/2014/main" id="{BD2902FD-0DF3-40B2-8ED2-2513212EC7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97112" y="866700"/>
              <a:ext cx="2697112" cy="2739254"/>
            </a:xfrm>
            <a:prstGeom prst="rect">
              <a:avLst/>
            </a:prstGeom>
          </p:spPr>
        </p:pic>
        <p:pic>
          <p:nvPicPr>
            <p:cNvPr id="62" name="Picture 61">
              <a:extLst>
                <a:ext uri="{FF2B5EF4-FFF2-40B4-BE49-F238E27FC236}">
                  <a16:creationId xmlns:a16="http://schemas.microsoft.com/office/drawing/2014/main" id="{A0118984-323A-4475-B504-1CAAE018AD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3558733"/>
              <a:ext cx="2697111" cy="2739254"/>
            </a:xfrm>
            <a:prstGeom prst="rect">
              <a:avLst/>
            </a:prstGeom>
          </p:spPr>
        </p:pic>
        <p:pic>
          <p:nvPicPr>
            <p:cNvPr id="63" name="Picture 62">
              <a:extLst>
                <a:ext uri="{FF2B5EF4-FFF2-40B4-BE49-F238E27FC236}">
                  <a16:creationId xmlns:a16="http://schemas.microsoft.com/office/drawing/2014/main" id="{3E44A088-4E7D-4DA5-AD84-4EBEA063D2E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97112" y="3558733"/>
              <a:ext cx="2697111" cy="2739254"/>
            </a:xfrm>
            <a:prstGeom prst="rect">
              <a:avLst/>
            </a:prstGeom>
          </p:spPr>
        </p:pic>
      </p:grpSp>
    </p:spTree>
    <p:extLst>
      <p:ext uri="{BB962C8B-B14F-4D97-AF65-F5344CB8AC3E}">
        <p14:creationId xmlns:p14="http://schemas.microsoft.com/office/powerpoint/2010/main" val="55758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6DC33-74AA-48C9-89C7-7A10629DEDAF}"/>
              </a:ext>
            </a:extLst>
          </p:cNvPr>
          <p:cNvSpPr>
            <a:spLocks noGrp="1"/>
          </p:cNvSpPr>
          <p:nvPr>
            <p:ph type="title"/>
          </p:nvPr>
        </p:nvSpPr>
        <p:spPr/>
        <p:txBody>
          <a:bodyPr/>
          <a:lstStyle/>
          <a:p>
            <a:r>
              <a:rPr lang="en-US" dirty="0"/>
              <a:t>Calibration update with RCN data</a:t>
            </a:r>
          </a:p>
        </p:txBody>
      </p:sp>
      <p:sp>
        <p:nvSpPr>
          <p:cNvPr id="3" name="Text Placeholder 2">
            <a:extLst>
              <a:ext uri="{FF2B5EF4-FFF2-40B4-BE49-F238E27FC236}">
                <a16:creationId xmlns:a16="http://schemas.microsoft.com/office/drawing/2014/main" id="{11512E4E-474F-4A74-A4F1-5E4C776C5B97}"/>
              </a:ext>
            </a:extLst>
          </p:cNvPr>
          <p:cNvSpPr>
            <a:spLocks noGrp="1"/>
          </p:cNvSpPr>
          <p:nvPr>
            <p:ph idx="1"/>
          </p:nvPr>
        </p:nvSpPr>
        <p:spPr/>
        <p:txBody>
          <a:bodyPr/>
          <a:lstStyle/>
          <a:p>
            <a:r>
              <a:rPr lang="en-US" dirty="0"/>
              <a:t>Correction of the calibration bias</a:t>
            </a:r>
          </a:p>
        </p:txBody>
      </p:sp>
      <p:sp>
        <p:nvSpPr>
          <p:cNvPr id="4" name="Footer Placeholder 3">
            <a:extLst>
              <a:ext uri="{FF2B5EF4-FFF2-40B4-BE49-F238E27FC236}">
                <a16:creationId xmlns:a16="http://schemas.microsoft.com/office/drawing/2014/main" id="{5FCA8532-1B24-4D35-BFA9-CAEFE40C9234}"/>
              </a:ext>
            </a:extLst>
          </p:cNvPr>
          <p:cNvSpPr>
            <a:spLocks noGrp="1"/>
          </p:cNvSpPr>
          <p:nvPr>
            <p:ph type="ftr" sz="quarter" idx="11"/>
          </p:nvPr>
        </p:nvSpPr>
        <p:spPr/>
        <p:txBody>
          <a:bodyPr/>
          <a:lstStyle/>
          <a:p>
            <a:pPr>
              <a:defRPr/>
            </a:pPr>
            <a:r>
              <a:rPr lang="en-US" noProof="0"/>
              <a:t>&gt; 3rd Workshop on International Cooperation &gt; E. Carmona et al.  &gt; 14.11.2024</a:t>
            </a:r>
            <a:endParaRPr lang="en-GB" noProof="0" dirty="0"/>
          </a:p>
        </p:txBody>
      </p:sp>
      <p:grpSp>
        <p:nvGrpSpPr>
          <p:cNvPr id="7" name="Group 6">
            <a:extLst>
              <a:ext uri="{FF2B5EF4-FFF2-40B4-BE49-F238E27FC236}">
                <a16:creationId xmlns:a16="http://schemas.microsoft.com/office/drawing/2014/main" id="{51A7EA71-E65F-4DC5-85B0-CF06E31DC9B1}"/>
              </a:ext>
            </a:extLst>
          </p:cNvPr>
          <p:cNvGrpSpPr/>
          <p:nvPr/>
        </p:nvGrpSpPr>
        <p:grpSpPr>
          <a:xfrm>
            <a:off x="312227" y="1628775"/>
            <a:ext cx="4355809" cy="4862821"/>
            <a:chOff x="4426238" y="1726850"/>
            <a:chExt cx="4129747" cy="4591236"/>
          </a:xfrm>
        </p:grpSpPr>
        <p:pic>
          <p:nvPicPr>
            <p:cNvPr id="8" name="Picture 7">
              <a:extLst>
                <a:ext uri="{FF2B5EF4-FFF2-40B4-BE49-F238E27FC236}">
                  <a16:creationId xmlns:a16="http://schemas.microsoft.com/office/drawing/2014/main" id="{AA6A19A2-EE15-485F-88EB-15668EFCE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238" y="1726850"/>
              <a:ext cx="4129747" cy="4591236"/>
            </a:xfrm>
            <a:prstGeom prst="rect">
              <a:avLst/>
            </a:prstGeom>
          </p:spPr>
        </p:pic>
        <p:sp>
          <p:nvSpPr>
            <p:cNvPr id="9" name="TextBox 8">
              <a:extLst>
                <a:ext uri="{FF2B5EF4-FFF2-40B4-BE49-F238E27FC236}">
                  <a16:creationId xmlns:a16="http://schemas.microsoft.com/office/drawing/2014/main" id="{4EBAE359-BF4A-434C-ADC7-588A90A72EB2}"/>
                </a:ext>
              </a:extLst>
            </p:cNvPr>
            <p:cNvSpPr txBox="1"/>
            <p:nvPr/>
          </p:nvSpPr>
          <p:spPr>
            <a:xfrm>
              <a:off x="5306497" y="2058878"/>
              <a:ext cx="1836593" cy="553998"/>
            </a:xfrm>
            <a:prstGeom prst="rect">
              <a:avLst/>
            </a:prstGeom>
            <a:solidFill>
              <a:schemeClr val="bg1">
                <a:lumMod val="95000"/>
              </a:schemeClr>
            </a:solidFill>
          </p:spPr>
          <p:txBody>
            <a:bodyPr wrap="none" lIns="0" tIns="0" rIns="0" bIns="0" rtlCol="0">
              <a:spAutoFit/>
            </a:bodyPr>
            <a:lstStyle/>
            <a:p>
              <a:r>
                <a:rPr lang="en-US" sz="1200" dirty="0">
                  <a:solidFill>
                    <a:srgbClr val="FF0000"/>
                  </a:solidFill>
                  <a:latin typeface="Arial" pitchFamily="34" charset="0"/>
                  <a:cs typeface="Arial" pitchFamily="34" charset="0"/>
                </a:rPr>
                <a:t>TOA reflectance </a:t>
              </a:r>
              <a:br>
                <a:rPr lang="en-US" sz="1200" dirty="0">
                  <a:solidFill>
                    <a:srgbClr val="FF0000"/>
                  </a:solidFill>
                  <a:latin typeface="Arial" pitchFamily="34" charset="0"/>
                  <a:cs typeface="Arial" pitchFamily="34" charset="0"/>
                </a:rPr>
              </a:br>
              <a:r>
                <a:rPr lang="en-US" sz="1200" dirty="0">
                  <a:solidFill>
                    <a:srgbClr val="FF0000"/>
                  </a:solidFill>
                  <a:latin typeface="Arial" pitchFamily="34" charset="0"/>
                  <a:cs typeface="Arial" pitchFamily="34" charset="0"/>
                </a:rPr>
                <a:t>from RCN BOA reflectance</a:t>
              </a:r>
            </a:p>
            <a:p>
              <a:r>
                <a:rPr lang="en-US" sz="1200" dirty="0">
                  <a:solidFill>
                    <a:srgbClr val="FF0000"/>
                  </a:solidFill>
                  <a:latin typeface="Arial" pitchFamily="34" charset="0"/>
                  <a:cs typeface="Arial" pitchFamily="34" charset="0"/>
                </a:rPr>
                <a:t>Calibration update needed</a:t>
              </a:r>
            </a:p>
          </p:txBody>
        </p:sp>
      </p:grpSp>
      <p:grpSp>
        <p:nvGrpSpPr>
          <p:cNvPr id="10" name="Group 9">
            <a:extLst>
              <a:ext uri="{FF2B5EF4-FFF2-40B4-BE49-F238E27FC236}">
                <a16:creationId xmlns:a16="http://schemas.microsoft.com/office/drawing/2014/main" id="{B8F73015-FE70-4C1D-88DA-F8EE75DE2139}"/>
              </a:ext>
            </a:extLst>
          </p:cNvPr>
          <p:cNvGrpSpPr/>
          <p:nvPr/>
        </p:nvGrpSpPr>
        <p:grpSpPr>
          <a:xfrm>
            <a:off x="4301298" y="1628775"/>
            <a:ext cx="4355809" cy="4862821"/>
            <a:chOff x="4426238" y="1726850"/>
            <a:chExt cx="4129747" cy="4591236"/>
          </a:xfrm>
        </p:grpSpPr>
        <p:pic>
          <p:nvPicPr>
            <p:cNvPr id="11" name="Picture 10">
              <a:extLst>
                <a:ext uri="{FF2B5EF4-FFF2-40B4-BE49-F238E27FC236}">
                  <a16:creationId xmlns:a16="http://schemas.microsoft.com/office/drawing/2014/main" id="{433B005B-3288-4EDA-A751-614B722D2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238" y="1726850"/>
              <a:ext cx="4129747" cy="4591236"/>
            </a:xfrm>
            <a:prstGeom prst="rect">
              <a:avLst/>
            </a:prstGeom>
          </p:spPr>
        </p:pic>
        <p:sp>
          <p:nvSpPr>
            <p:cNvPr id="12" name="TextBox 11">
              <a:extLst>
                <a:ext uri="{FF2B5EF4-FFF2-40B4-BE49-F238E27FC236}">
                  <a16:creationId xmlns:a16="http://schemas.microsoft.com/office/drawing/2014/main" id="{A4C9FF98-9896-469B-A90F-EEFB1D96954F}"/>
                </a:ext>
              </a:extLst>
            </p:cNvPr>
            <p:cNvSpPr txBox="1"/>
            <p:nvPr/>
          </p:nvSpPr>
          <p:spPr>
            <a:xfrm>
              <a:off x="5306497" y="2058878"/>
              <a:ext cx="1836593" cy="553998"/>
            </a:xfrm>
            <a:prstGeom prst="rect">
              <a:avLst/>
            </a:prstGeom>
            <a:solidFill>
              <a:schemeClr val="bg1">
                <a:lumMod val="95000"/>
              </a:schemeClr>
            </a:solidFill>
          </p:spPr>
          <p:txBody>
            <a:bodyPr wrap="none" lIns="0" tIns="0" rIns="0" bIns="0" rtlCol="0">
              <a:spAutoFit/>
            </a:bodyPr>
            <a:lstStyle/>
            <a:p>
              <a:r>
                <a:rPr lang="en-US" sz="1200" dirty="0">
                  <a:solidFill>
                    <a:srgbClr val="0070C0"/>
                  </a:solidFill>
                  <a:latin typeface="Arial" pitchFamily="34" charset="0"/>
                  <a:cs typeface="Arial" pitchFamily="34" charset="0"/>
                </a:rPr>
                <a:t>TOA reflectance </a:t>
              </a:r>
              <a:br>
                <a:rPr lang="en-US" sz="1200" dirty="0">
                  <a:solidFill>
                    <a:srgbClr val="0070C0"/>
                  </a:solidFill>
                  <a:latin typeface="Arial" pitchFamily="34" charset="0"/>
                  <a:cs typeface="Arial" pitchFamily="34" charset="0"/>
                </a:rPr>
              </a:br>
              <a:r>
                <a:rPr lang="en-US" sz="1200" dirty="0">
                  <a:solidFill>
                    <a:srgbClr val="0070C0"/>
                  </a:solidFill>
                  <a:latin typeface="Arial" pitchFamily="34" charset="0"/>
                  <a:cs typeface="Arial" pitchFamily="34" charset="0"/>
                </a:rPr>
                <a:t>from RCN BOA reflectance</a:t>
              </a:r>
            </a:p>
            <a:p>
              <a:r>
                <a:rPr lang="en-US" sz="1200" dirty="0">
                  <a:solidFill>
                    <a:srgbClr val="0070C0"/>
                  </a:solidFill>
                  <a:latin typeface="Arial" pitchFamily="34" charset="0"/>
                  <a:cs typeface="Arial" pitchFamily="34" charset="0"/>
                </a:rPr>
                <a:t>Period 4`</a:t>
              </a:r>
            </a:p>
          </p:txBody>
        </p:sp>
      </p:grpSp>
      <p:grpSp>
        <p:nvGrpSpPr>
          <p:cNvPr id="13" name="Group 12">
            <a:extLst>
              <a:ext uri="{FF2B5EF4-FFF2-40B4-BE49-F238E27FC236}">
                <a16:creationId xmlns:a16="http://schemas.microsoft.com/office/drawing/2014/main" id="{C8F175D4-21BC-4A23-890D-77CB2930D9E9}"/>
              </a:ext>
            </a:extLst>
          </p:cNvPr>
          <p:cNvGrpSpPr/>
          <p:nvPr/>
        </p:nvGrpSpPr>
        <p:grpSpPr>
          <a:xfrm>
            <a:off x="8281018" y="1628775"/>
            <a:ext cx="4355809" cy="4862821"/>
            <a:chOff x="4426238" y="1726850"/>
            <a:chExt cx="4129747" cy="4591236"/>
          </a:xfrm>
        </p:grpSpPr>
        <p:pic>
          <p:nvPicPr>
            <p:cNvPr id="14" name="Picture 13">
              <a:extLst>
                <a:ext uri="{FF2B5EF4-FFF2-40B4-BE49-F238E27FC236}">
                  <a16:creationId xmlns:a16="http://schemas.microsoft.com/office/drawing/2014/main" id="{96CC5151-70F6-4169-9805-C0728767B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238" y="1726850"/>
              <a:ext cx="4129747" cy="4591236"/>
            </a:xfrm>
            <a:prstGeom prst="rect">
              <a:avLst/>
            </a:prstGeom>
          </p:spPr>
        </p:pic>
        <p:sp>
          <p:nvSpPr>
            <p:cNvPr id="15" name="TextBox 14">
              <a:extLst>
                <a:ext uri="{FF2B5EF4-FFF2-40B4-BE49-F238E27FC236}">
                  <a16:creationId xmlns:a16="http://schemas.microsoft.com/office/drawing/2014/main" id="{B67BB0E3-BBB6-4860-867A-12C9E69B9378}"/>
                </a:ext>
              </a:extLst>
            </p:cNvPr>
            <p:cNvSpPr txBox="1"/>
            <p:nvPr/>
          </p:nvSpPr>
          <p:spPr>
            <a:xfrm>
              <a:off x="5306497" y="2058878"/>
              <a:ext cx="1836593" cy="553998"/>
            </a:xfrm>
            <a:prstGeom prst="rect">
              <a:avLst/>
            </a:prstGeom>
            <a:solidFill>
              <a:schemeClr val="bg1">
                <a:lumMod val="95000"/>
              </a:schemeClr>
            </a:solidFill>
          </p:spPr>
          <p:txBody>
            <a:bodyPr wrap="none" lIns="0" tIns="0" rIns="0" bIns="0" rtlCol="0">
              <a:spAutoFit/>
            </a:bodyPr>
            <a:lstStyle/>
            <a:p>
              <a:r>
                <a:rPr lang="en-US" sz="1200" dirty="0">
                  <a:solidFill>
                    <a:srgbClr val="0070C0"/>
                  </a:solidFill>
                  <a:latin typeface="Arial" pitchFamily="34" charset="0"/>
                  <a:cs typeface="Arial" pitchFamily="34" charset="0"/>
                </a:rPr>
                <a:t>TOA reflectance </a:t>
              </a:r>
              <a:br>
                <a:rPr lang="en-US" sz="1200" dirty="0">
                  <a:solidFill>
                    <a:srgbClr val="0070C0"/>
                  </a:solidFill>
                  <a:latin typeface="Arial" pitchFamily="34" charset="0"/>
                  <a:cs typeface="Arial" pitchFamily="34" charset="0"/>
                </a:rPr>
              </a:br>
              <a:r>
                <a:rPr lang="en-US" sz="1200" dirty="0">
                  <a:solidFill>
                    <a:srgbClr val="0070C0"/>
                  </a:solidFill>
                  <a:latin typeface="Arial" pitchFamily="34" charset="0"/>
                  <a:cs typeface="Arial" pitchFamily="34" charset="0"/>
                </a:rPr>
                <a:t>from RCN BOA reflectance</a:t>
              </a:r>
            </a:p>
            <a:p>
              <a:r>
                <a:rPr lang="en-US" sz="1200" dirty="0">
                  <a:solidFill>
                    <a:srgbClr val="0070C0"/>
                  </a:solidFill>
                  <a:latin typeface="Arial" pitchFamily="34" charset="0"/>
                  <a:cs typeface="Arial" pitchFamily="34" charset="0"/>
                </a:rPr>
                <a:t>Period 5</a:t>
              </a:r>
            </a:p>
          </p:txBody>
        </p:sp>
      </p:grpSp>
      <p:sp>
        <p:nvSpPr>
          <p:cNvPr id="17" name="Slide Number Placeholder 4">
            <a:extLst>
              <a:ext uri="{FF2B5EF4-FFF2-40B4-BE49-F238E27FC236}">
                <a16:creationId xmlns:a16="http://schemas.microsoft.com/office/drawing/2014/main" id="{C0A6D95D-5970-4D81-A89F-D08F82D28C1C}"/>
              </a:ext>
            </a:extLst>
          </p:cNvPr>
          <p:cNvSpPr>
            <a:spLocks noGrp="1"/>
          </p:cNvSpPr>
          <p:nvPr>
            <p:ph type="sldNum" sz="quarter" idx="10"/>
          </p:nvPr>
        </p:nvSpPr>
        <p:spPr>
          <a:xfrm>
            <a:off x="-60963" y="6514012"/>
            <a:ext cx="457200" cy="346765"/>
          </a:xfrm>
        </p:spPr>
        <p:txBody>
          <a:bodyPr/>
          <a:lstStyle/>
          <a:p>
            <a:fld id="{30ADABB7-F9A6-4A4D-9415-296AC5E687F8}" type="slidenum">
              <a:rPr lang="de-DE" sz="1600" smtClean="0">
                <a:solidFill>
                  <a:schemeClr val="bg2">
                    <a:lumMod val="85000"/>
                  </a:schemeClr>
                </a:solidFill>
              </a:rPr>
              <a:pPr/>
              <a:t>8</a:t>
            </a:fld>
            <a:endParaRPr lang="de-DE" sz="1600" dirty="0">
              <a:solidFill>
                <a:schemeClr val="bg2">
                  <a:lumMod val="85000"/>
                </a:schemeClr>
              </a:solidFill>
            </a:endParaRPr>
          </a:p>
        </p:txBody>
      </p:sp>
    </p:spTree>
    <p:extLst>
      <p:ext uri="{BB962C8B-B14F-4D97-AF65-F5344CB8AC3E}">
        <p14:creationId xmlns:p14="http://schemas.microsoft.com/office/powerpoint/2010/main" val="368562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4D3B2C-9596-4ED5-935B-B200CBA27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88" y="1844219"/>
            <a:ext cx="6902878" cy="4707406"/>
          </a:xfrm>
          <a:prstGeom prst="rect">
            <a:avLst/>
          </a:prstGeom>
        </p:spPr>
      </p:pic>
      <p:sp>
        <p:nvSpPr>
          <p:cNvPr id="2" name="Title 1">
            <a:extLst>
              <a:ext uri="{FF2B5EF4-FFF2-40B4-BE49-F238E27FC236}">
                <a16:creationId xmlns:a16="http://schemas.microsoft.com/office/drawing/2014/main" id="{6363260F-B817-423E-A044-6C45FFC4A7FF}"/>
              </a:ext>
            </a:extLst>
          </p:cNvPr>
          <p:cNvSpPr>
            <a:spLocks noGrp="1"/>
          </p:cNvSpPr>
          <p:nvPr>
            <p:ph type="title"/>
          </p:nvPr>
        </p:nvSpPr>
        <p:spPr/>
        <p:txBody>
          <a:bodyPr/>
          <a:lstStyle/>
          <a:p>
            <a:r>
              <a:rPr lang="en-US" dirty="0"/>
              <a:t>Radiometric update from vicarious calibration</a:t>
            </a:r>
          </a:p>
        </p:txBody>
      </p:sp>
      <p:sp>
        <p:nvSpPr>
          <p:cNvPr id="3" name="Text Placeholder 2">
            <a:extLst>
              <a:ext uri="{FF2B5EF4-FFF2-40B4-BE49-F238E27FC236}">
                <a16:creationId xmlns:a16="http://schemas.microsoft.com/office/drawing/2014/main" id="{A193923D-E77A-46AC-B758-CA0FB6E87497}"/>
              </a:ext>
            </a:extLst>
          </p:cNvPr>
          <p:cNvSpPr>
            <a:spLocks noGrp="1"/>
          </p:cNvSpPr>
          <p:nvPr>
            <p:ph idx="1"/>
          </p:nvPr>
        </p:nvSpPr>
        <p:spPr>
          <a:xfrm>
            <a:off x="695325" y="1484313"/>
            <a:ext cx="10801349" cy="5038737"/>
          </a:xfrm>
        </p:spPr>
        <p:txBody>
          <a:bodyPr>
            <a:normAutofit fontScale="92500" lnSpcReduction="10000"/>
          </a:bodyPr>
          <a:lstStyle/>
          <a:p>
            <a:r>
              <a:rPr lang="en-US" dirty="0"/>
              <a:t>The plot shows relative change of detector performance obtained from the vicarious </a:t>
            </a:r>
            <a:br>
              <a:rPr lang="en-US" dirty="0"/>
            </a:br>
            <a:r>
              <a:rPr lang="en-US" dirty="0"/>
              <a:t>calibration</a:t>
            </a:r>
          </a:p>
          <a:p>
            <a:r>
              <a:rPr lang="en-US" dirty="0"/>
              <a:t>Very similar to Calibration unit data</a:t>
            </a:r>
          </a:p>
          <a:p>
            <a:pPr lvl="1">
              <a:spcBef>
                <a:spcPts val="600"/>
              </a:spcBef>
            </a:pPr>
            <a:r>
              <a:rPr lang="en-US" dirty="0"/>
              <a:t>CAL data reproduces the fast decrease in</a:t>
            </a:r>
            <a:br>
              <a:rPr lang="en-US" dirty="0"/>
            </a:br>
            <a:r>
              <a:rPr lang="en-US" dirty="0"/>
              <a:t>performance below 500 nm</a:t>
            </a:r>
          </a:p>
          <a:p>
            <a:pPr>
              <a:spcBef>
                <a:spcPts val="1200"/>
              </a:spcBef>
            </a:pPr>
            <a:r>
              <a:rPr lang="en-US" dirty="0"/>
              <a:t>Main differences are:</a:t>
            </a:r>
          </a:p>
          <a:p>
            <a:pPr lvl="1">
              <a:spcBef>
                <a:spcPts val="600"/>
              </a:spcBef>
            </a:pPr>
            <a:r>
              <a:rPr lang="en-US" dirty="0"/>
              <a:t>CAL data shows a maximum decrease down </a:t>
            </a:r>
            <a:br>
              <a:rPr lang="en-US" dirty="0"/>
            </a:br>
            <a:r>
              <a:rPr lang="en-US" dirty="0"/>
              <a:t>to 40% from the initial values, while the </a:t>
            </a:r>
            <a:br>
              <a:rPr lang="en-US" dirty="0"/>
            </a:br>
            <a:r>
              <a:rPr lang="en-US" dirty="0"/>
              <a:t>Vicarious data shows a maximum decrease </a:t>
            </a:r>
            <a:br>
              <a:rPr lang="en-US" dirty="0"/>
            </a:br>
            <a:r>
              <a:rPr lang="en-US" dirty="0"/>
              <a:t>down to 60%</a:t>
            </a:r>
          </a:p>
          <a:p>
            <a:pPr lvl="1">
              <a:spcBef>
                <a:spcPts val="600"/>
              </a:spcBef>
            </a:pPr>
            <a:r>
              <a:rPr lang="en-US" dirty="0"/>
              <a:t>CAL data does not reproduce decrease of</a:t>
            </a:r>
            <a:br>
              <a:rPr lang="en-US" dirty="0"/>
            </a:br>
            <a:r>
              <a:rPr lang="en-US" dirty="0"/>
              <a:t>~2% between periods above 500 nm</a:t>
            </a:r>
          </a:p>
          <a:p>
            <a:pPr lvl="1">
              <a:spcBef>
                <a:spcPts val="600"/>
              </a:spcBef>
            </a:pPr>
            <a:r>
              <a:rPr lang="en-US" dirty="0"/>
              <a:t>CAL decrease below 500 nm is constant until </a:t>
            </a:r>
            <a:br>
              <a:rPr lang="en-US" dirty="0"/>
            </a:br>
            <a:r>
              <a:rPr lang="en-US" dirty="0"/>
              <a:t>July 2021, but vicarious results show different</a:t>
            </a:r>
            <a:br>
              <a:rPr lang="en-US" dirty="0"/>
            </a:br>
            <a:r>
              <a:rPr lang="en-US" dirty="0"/>
              <a:t>intensities for different periods</a:t>
            </a:r>
          </a:p>
          <a:p>
            <a:pPr lvl="1"/>
            <a:endParaRPr lang="en-US" dirty="0"/>
          </a:p>
        </p:txBody>
      </p:sp>
      <p:sp>
        <p:nvSpPr>
          <p:cNvPr id="4" name="Footer Placeholder 3">
            <a:extLst>
              <a:ext uri="{FF2B5EF4-FFF2-40B4-BE49-F238E27FC236}">
                <a16:creationId xmlns:a16="http://schemas.microsoft.com/office/drawing/2014/main" id="{81F6939B-387A-402A-B424-C20D6008749D}"/>
              </a:ext>
            </a:extLst>
          </p:cNvPr>
          <p:cNvSpPr>
            <a:spLocks noGrp="1"/>
          </p:cNvSpPr>
          <p:nvPr>
            <p:ph type="ftr" sz="quarter" idx="11"/>
          </p:nvPr>
        </p:nvSpPr>
        <p:spPr/>
        <p:txBody>
          <a:bodyPr/>
          <a:lstStyle/>
          <a:p>
            <a:pPr>
              <a:defRPr/>
            </a:pPr>
            <a:r>
              <a:rPr lang="en-US" noProof="0"/>
              <a:t>&gt; 3rd Workshop on International Cooperation &gt; E. Carmona et al.  &gt; 14.11.2024</a:t>
            </a:r>
            <a:endParaRPr lang="en-GB" noProof="0" dirty="0"/>
          </a:p>
        </p:txBody>
      </p:sp>
      <p:sp>
        <p:nvSpPr>
          <p:cNvPr id="7" name="Slide Number Placeholder 4">
            <a:extLst>
              <a:ext uri="{FF2B5EF4-FFF2-40B4-BE49-F238E27FC236}">
                <a16:creationId xmlns:a16="http://schemas.microsoft.com/office/drawing/2014/main" id="{FBB449BD-5E39-407F-BC64-9EA40E8AFB01}"/>
              </a:ext>
            </a:extLst>
          </p:cNvPr>
          <p:cNvSpPr>
            <a:spLocks noGrp="1"/>
          </p:cNvSpPr>
          <p:nvPr>
            <p:ph type="sldNum" sz="quarter" idx="10"/>
          </p:nvPr>
        </p:nvSpPr>
        <p:spPr>
          <a:xfrm>
            <a:off x="-60963" y="6514012"/>
            <a:ext cx="457200" cy="346765"/>
          </a:xfrm>
        </p:spPr>
        <p:txBody>
          <a:bodyPr/>
          <a:lstStyle/>
          <a:p>
            <a:fld id="{30ADABB7-F9A6-4A4D-9415-296AC5E687F8}" type="slidenum">
              <a:rPr lang="de-DE" sz="1600" smtClean="0">
                <a:solidFill>
                  <a:schemeClr val="bg2">
                    <a:lumMod val="85000"/>
                  </a:schemeClr>
                </a:solidFill>
              </a:rPr>
              <a:pPr/>
              <a:t>9</a:t>
            </a:fld>
            <a:endParaRPr lang="de-DE" sz="1600" dirty="0">
              <a:solidFill>
                <a:schemeClr val="bg2">
                  <a:lumMod val="85000"/>
                </a:schemeClr>
              </a:solidFill>
            </a:endParaRPr>
          </a:p>
        </p:txBody>
      </p:sp>
    </p:spTree>
    <p:extLst>
      <p:ext uri="{BB962C8B-B14F-4D97-AF65-F5344CB8AC3E}">
        <p14:creationId xmlns:p14="http://schemas.microsoft.com/office/powerpoint/2010/main" val="4007346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sld>
</file>

<file path=ppt/theme/theme1.xml><?xml version="1.0" encoding="utf-8"?>
<a:theme xmlns:a="http://schemas.openxmlformats.org/drawingml/2006/main" name="Office">
  <a:themeElements>
    <a:clrScheme name="DLR">
      <a:dk1>
        <a:srgbClr val="000000"/>
      </a:dk1>
      <a:lt1>
        <a:srgbClr val="FFFFFF"/>
      </a:lt1>
      <a:dk2>
        <a:srgbClr val="464646"/>
      </a:dk2>
      <a:lt2>
        <a:srgbClr val="FFFFFF"/>
      </a:lt2>
      <a:accent1>
        <a:srgbClr val="00658B"/>
      </a:accent1>
      <a:accent2>
        <a:srgbClr val="F8DE53"/>
      </a:accent2>
      <a:accent3>
        <a:srgbClr val="0094A8"/>
      </a:accent3>
      <a:accent4>
        <a:srgbClr val="B7D260"/>
      </a:accent4>
      <a:accent5>
        <a:srgbClr val="5F98CB"/>
      </a:accent5>
      <a:accent6>
        <a:srgbClr val="B1B1B1"/>
      </a:accent6>
      <a:hlink>
        <a:srgbClr val="00B0F0"/>
      </a:hlink>
      <a:folHlink>
        <a:srgbClr val="0065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u 1">
      <a:srgbClr val="00658B"/>
    </a:custClr>
    <a:custClr name="Blau 2">
      <a:srgbClr val="3B98CB"/>
    </a:custClr>
    <a:custClr name="Blau 3">
      <a:srgbClr val="6CB9DC"/>
    </a:custClr>
    <a:custClr name="Blau 4">
      <a:srgbClr val="A7D3EC"/>
    </a:custClr>
    <a:custClr name="Blau 5">
      <a:srgbClr val="D1E8FA"/>
    </a:custClr>
    <a:custClr name="Gelb 1">
      <a:srgbClr val="D2AE3D"/>
    </a:custClr>
    <a:custClr name="Gelb 2">
      <a:srgbClr val="F2CD51"/>
    </a:custClr>
    <a:custClr name="Gelb 3">
      <a:srgbClr val="F8DE53"/>
    </a:custClr>
    <a:custClr name="Gelb 4">
      <a:srgbClr val="FCEA7A"/>
    </a:custClr>
    <a:custClr name="Gelb 5">
      <a:srgbClr val="FFF8BE"/>
    </a:custClr>
    <a:custClr name="Grün 1">
      <a:srgbClr val="82A043"/>
    </a:custClr>
    <a:custClr name="Grün 2">
      <a:srgbClr val="A6BF51"/>
    </a:custClr>
    <a:custClr name="Grün 3">
      <a:srgbClr val="CAD55C"/>
    </a:custClr>
    <a:custClr name="Grün 4">
      <a:srgbClr val="D9DF78"/>
    </a:custClr>
    <a:custClr name="Grün 5">
      <a:srgbClr val="E6EAAF"/>
    </a:custClr>
    <a:custClr name="Grau 1">
      <a:srgbClr val="666666"/>
    </a:custClr>
    <a:custClr name="Grau 2">
      <a:srgbClr val="868585"/>
    </a:custClr>
    <a:custClr name="Grau 3">
      <a:srgbClr val="B1B1B1"/>
    </a:custClr>
    <a:custClr name="Grau 4">
      <a:srgbClr val="CFCFCF"/>
    </a:custClr>
    <a:custClr name="Grau 5">
      <a:srgbClr val="EBEBEB"/>
    </a:custClr>
  </a:custClrLst>
  <a:extLst>
    <a:ext uri="{05A4C25C-085E-4340-85A3-A5531E510DB2}">
      <thm15:themeFamily xmlns:thm15="http://schemas.microsoft.com/office/thememl/2012/main" name="DLR-PPT-Master_1.30_EN.pptx" id="{6250988B-F8D4-4672-99CB-10E86376C3D6}" vid="{13BA9046-8FD7-4B45-83ED-4CF3CC1D07E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DLR_Präsentation_16zu9_EN</Template>
  <TotalTime>0</TotalTime>
  <Words>1882</Words>
  <Application>Microsoft Office PowerPoint</Application>
  <PresentationFormat>Widescreen</PresentationFormat>
  <Paragraphs>242</Paragraphs>
  <Slides>17</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Times New Roman</vt:lpstr>
      <vt:lpstr>Wingdings</vt:lpstr>
      <vt:lpstr>Office</vt:lpstr>
      <vt:lpstr>Calibration Insights from the DESIS Instrument: Lessons for Future Imaging Spectroscopy Missions</vt:lpstr>
      <vt:lpstr>DESIS instrument</vt:lpstr>
      <vt:lpstr>Calibration unit</vt:lpstr>
      <vt:lpstr>Spectral calibration results</vt:lpstr>
      <vt:lpstr>Spectral calibration results (low temperature gradient)</vt:lpstr>
      <vt:lpstr>Calibration unit more results</vt:lpstr>
      <vt:lpstr>Radiometric vicarious calibration</vt:lpstr>
      <vt:lpstr>Calibration update with RCN data</vt:lpstr>
      <vt:lpstr>Radiometric update from vicarious calibration</vt:lpstr>
      <vt:lpstr>Geometric performance</vt:lpstr>
      <vt:lpstr>Lessons from DESIS for future sensors</vt:lpstr>
      <vt:lpstr>Seed questions</vt:lpstr>
      <vt:lpstr>PowerPoint Presentation</vt:lpstr>
      <vt:lpstr>Vicarious Calibration</vt:lpstr>
      <vt:lpstr>DESIS and EnMAP – L2A spectral comparison</vt:lpstr>
      <vt:lpstr>L1C Processing (and Calibration)</vt:lpstr>
      <vt:lpstr>Temperature gradients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Carmona, Emiliano</dc:creator>
  <cp:lastModifiedBy>Carmona, Emiliano</cp:lastModifiedBy>
  <cp:revision>55</cp:revision>
  <dcterms:created xsi:type="dcterms:W3CDTF">2024-11-10T11:46:09Z</dcterms:created>
  <dcterms:modified xsi:type="dcterms:W3CDTF">2024-11-13T20:37:20Z</dcterms:modified>
</cp:coreProperties>
</file>