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250" r:id="rId4"/>
  </p:sldMasterIdLst>
  <p:notesMasterIdLst>
    <p:notesMasterId r:id="rId18"/>
  </p:notesMasterIdLst>
  <p:handoutMasterIdLst>
    <p:handoutMasterId r:id="rId19"/>
  </p:handoutMasterIdLst>
  <p:sldIdLst>
    <p:sldId id="3469" r:id="rId5"/>
    <p:sldId id="3505" r:id="rId6"/>
    <p:sldId id="3527" r:id="rId7"/>
    <p:sldId id="3511" r:id="rId8"/>
    <p:sldId id="3528" r:id="rId9"/>
    <p:sldId id="3530" r:id="rId10"/>
    <p:sldId id="3517" r:id="rId11"/>
    <p:sldId id="3532" r:id="rId12"/>
    <p:sldId id="3531" r:id="rId13"/>
    <p:sldId id="3533" r:id="rId14"/>
    <p:sldId id="3534" r:id="rId15"/>
    <p:sldId id="3538" r:id="rId16"/>
    <p:sldId id="3536" r:id="rId17"/>
  </p:sldIdLst>
  <p:sldSz cx="12192000" cy="6858000"/>
  <p:notesSz cx="6797675" cy="9926638"/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29313" algn="ctr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858625" algn="ctr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287938" algn="ctr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717249" algn="ctr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146563" algn="l" defTabSz="858625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575875" algn="l" defTabSz="858625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005187" algn="l" defTabSz="858625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434501" algn="l" defTabSz="858625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4" userDrawn="1">
          <p15:clr>
            <a:srgbClr val="A4A3A4"/>
          </p15:clr>
        </p15:guide>
        <p15:guide id="2" orient="horz" pos="713" userDrawn="1">
          <p15:clr>
            <a:srgbClr val="A4A3A4"/>
          </p15:clr>
        </p15:guide>
        <p15:guide id="3" orient="horz" pos="3768" userDrawn="1">
          <p15:clr>
            <a:srgbClr val="A4A3A4"/>
          </p15:clr>
        </p15:guide>
        <p15:guide id="4" orient="horz" pos="1315" userDrawn="1">
          <p15:clr>
            <a:srgbClr val="A4A3A4"/>
          </p15:clr>
        </p15:guide>
        <p15:guide id="5" pos="6486" userDrawn="1">
          <p15:clr>
            <a:srgbClr val="A4A3A4"/>
          </p15:clr>
        </p15:guide>
        <p15:guide id="6" pos="215" userDrawn="1">
          <p15:clr>
            <a:srgbClr val="A4A3A4"/>
          </p15:clr>
        </p15:guide>
        <p15:guide id="7" pos="3861" userDrawn="1">
          <p15:clr>
            <a:srgbClr val="A4A3A4"/>
          </p15:clr>
        </p15:guide>
        <p15:guide id="8" pos="2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3" userDrawn="1">
          <p15:clr>
            <a:srgbClr val="A4A3A4"/>
          </p15:clr>
        </p15:guide>
        <p15:guide id="2" pos="205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ini" initials="a" lastIdx="20" clrIdx="0"/>
  <p:cmAuthor id="1" name="Sharon Colclough" initials="SC" lastIdx="1" clrIdx="1"/>
  <p:cmAuthor id="2" name="Wanda Limongi" initials="WL" lastIdx="2" clrIdx="2"/>
  <p:cmAuthor id="3" name="Cardaci, Massimo (UK &amp; Europe)" initials="CM(&amp;E" lastIdx="2" clrIdx="3">
    <p:extLst>
      <p:ext uri="{19B8F6BF-5375-455C-9EA6-DF929625EA0E}">
        <p15:presenceInfo xmlns:p15="http://schemas.microsoft.com/office/powerpoint/2012/main" userId="S-1-5-21-1192250935-36978343-3945997677-443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B56"/>
    <a:srgbClr val="11568C"/>
    <a:srgbClr val="D5FC79"/>
    <a:srgbClr val="8EFA00"/>
    <a:srgbClr val="009EC0"/>
    <a:srgbClr val="000000"/>
    <a:srgbClr val="EAEAEA"/>
    <a:srgbClr val="7F7F7F"/>
    <a:srgbClr val="9FAA00"/>
    <a:srgbClr val="ED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52BD9-ACF2-FB49-A6C3-6908F68DA850}" v="326" dt="2024-11-11T08:26:51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8" autoAdjust="0"/>
    <p:restoredTop sz="95775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208" y="200"/>
      </p:cViewPr>
      <p:guideLst>
        <p:guide orient="horz" pos="2604"/>
        <p:guide orient="horz" pos="713"/>
        <p:guide orient="horz" pos="3768"/>
        <p:guide orient="horz" pos="1315"/>
        <p:guide pos="6486"/>
        <p:guide pos="215"/>
        <p:guide pos="3861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648" y="-104"/>
      </p:cViewPr>
      <p:guideLst>
        <p:guide orient="horz" pos="3033"/>
        <p:guide pos="205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Niro" userId="e417cc51-9401-436b-a799-47f7505888a3" providerId="ADAL" clId="{5829F718-E586-2C49-B487-0F54DB9EAD15}"/>
    <pc:docChg chg="undo redo custSel delSld modSld modMainMaster">
      <pc:chgData name="Fabrizio Niro" userId="e417cc51-9401-436b-a799-47f7505888a3" providerId="ADAL" clId="{5829F718-E586-2C49-B487-0F54DB9EAD15}" dt="2024-02-07T09:11:07.068" v="5503" actId="313"/>
      <pc:docMkLst>
        <pc:docMk/>
      </pc:docMkLst>
      <pc:sldChg chg="modSp mod">
        <pc:chgData name="Fabrizio Niro" userId="e417cc51-9401-436b-a799-47f7505888a3" providerId="ADAL" clId="{5829F718-E586-2C49-B487-0F54DB9EAD15}" dt="2024-02-07T09:11:07.068" v="5503" actId="313"/>
        <pc:sldMkLst>
          <pc:docMk/>
          <pc:sldMk cId="175029977" sldId="3469"/>
        </pc:sldMkLst>
        <pc:spChg chg="mod">
          <ac:chgData name="Fabrizio Niro" userId="e417cc51-9401-436b-a799-47f7505888a3" providerId="ADAL" clId="{5829F718-E586-2C49-B487-0F54DB9EAD15}" dt="2024-02-07T09:11:07.068" v="5503" actId="313"/>
          <ac:spMkLst>
            <pc:docMk/>
            <pc:sldMk cId="175029977" sldId="3469"/>
            <ac:spMk id="2" creationId="{9EAE4F92-B5FE-BE4C-46EA-015197A781E6}"/>
          </ac:spMkLst>
        </pc:spChg>
        <pc:spChg chg="mod">
          <ac:chgData name="Fabrizio Niro" userId="e417cc51-9401-436b-a799-47f7505888a3" providerId="ADAL" clId="{5829F718-E586-2C49-B487-0F54DB9EAD15}" dt="2024-01-31T14:24:22.960" v="158" actId="115"/>
          <ac:spMkLst>
            <pc:docMk/>
            <pc:sldMk cId="175029977" sldId="3469"/>
            <ac:spMk id="3" creationId="{289004D5-1278-2520-6C19-BF448FC870C2}"/>
          </ac:spMkLst>
        </pc:spChg>
      </pc:sldChg>
      <pc:sldChg chg="addSp modSp mod">
        <pc:chgData name="Fabrizio Niro" userId="e417cc51-9401-436b-a799-47f7505888a3" providerId="ADAL" clId="{5829F718-E586-2C49-B487-0F54DB9EAD15}" dt="2024-02-02T15:00:58.955" v="5285" actId="962"/>
        <pc:sldMkLst>
          <pc:docMk/>
          <pc:sldMk cId="4261166049" sldId="3475"/>
        </pc:sldMkLst>
        <pc:grpChg chg="add mod">
          <ac:chgData name="Fabrizio Niro" userId="e417cc51-9401-436b-a799-47f7505888a3" providerId="ADAL" clId="{5829F718-E586-2C49-B487-0F54DB9EAD15}" dt="2024-02-02T15:00:58.955" v="5285" actId="962"/>
          <ac:grpSpMkLst>
            <pc:docMk/>
            <pc:sldMk cId="4261166049" sldId="3475"/>
            <ac:grpSpMk id="3" creationId="{DEB1C5E3-BD8A-03C0-6555-32ED19778872}"/>
          </ac:grpSpMkLst>
        </pc:grpChg>
        <pc:picChg chg="mod">
          <ac:chgData name="Fabrizio Niro" userId="e417cc51-9401-436b-a799-47f7505888a3" providerId="ADAL" clId="{5829F718-E586-2C49-B487-0F54DB9EAD15}" dt="2024-02-02T15:00:31.295" v="5081" actId="164"/>
          <ac:picMkLst>
            <pc:docMk/>
            <pc:sldMk cId="4261166049" sldId="3475"/>
            <ac:picMk id="5" creationId="{C2BFFE9E-67AE-D164-1AA0-4C8003843761}"/>
          </ac:picMkLst>
        </pc:picChg>
        <pc:picChg chg="mod">
          <ac:chgData name="Fabrizio Niro" userId="e417cc51-9401-436b-a799-47f7505888a3" providerId="ADAL" clId="{5829F718-E586-2C49-B487-0F54DB9EAD15}" dt="2024-02-02T15:00:31.295" v="5081" actId="164"/>
          <ac:picMkLst>
            <pc:docMk/>
            <pc:sldMk cId="4261166049" sldId="3475"/>
            <ac:picMk id="6" creationId="{E771ACDB-A862-9064-98A2-1D2A99445822}"/>
          </ac:picMkLst>
        </pc:picChg>
        <pc:picChg chg="mod">
          <ac:chgData name="Fabrizio Niro" userId="e417cc51-9401-436b-a799-47f7505888a3" providerId="ADAL" clId="{5829F718-E586-2C49-B487-0F54DB9EAD15}" dt="2024-02-02T15:00:31.295" v="5081" actId="164"/>
          <ac:picMkLst>
            <pc:docMk/>
            <pc:sldMk cId="4261166049" sldId="3475"/>
            <ac:picMk id="8" creationId="{426A7376-379D-0AE9-873D-30F7584A5F88}"/>
          </ac:picMkLst>
        </pc:picChg>
        <pc:picChg chg="mod">
          <ac:chgData name="Fabrizio Niro" userId="e417cc51-9401-436b-a799-47f7505888a3" providerId="ADAL" clId="{5829F718-E586-2C49-B487-0F54DB9EAD15}" dt="2024-02-02T15:00:31.295" v="5081" actId="164"/>
          <ac:picMkLst>
            <pc:docMk/>
            <pc:sldMk cId="4261166049" sldId="3475"/>
            <ac:picMk id="10" creationId="{096B1E91-04C7-23B7-CEA8-9CABD603D550}"/>
          </ac:picMkLst>
        </pc:picChg>
      </pc:sldChg>
      <pc:sldChg chg="del">
        <pc:chgData name="Fabrizio Niro" userId="e417cc51-9401-436b-a799-47f7505888a3" providerId="ADAL" clId="{5829F718-E586-2C49-B487-0F54DB9EAD15}" dt="2024-01-31T14:21:14.679" v="137" actId="2696"/>
        <pc:sldMkLst>
          <pc:docMk/>
          <pc:sldMk cId="2882885513" sldId="3504"/>
        </pc:sldMkLst>
      </pc:sldChg>
      <pc:sldChg chg="addSp modSp mod">
        <pc:chgData name="Fabrizio Niro" userId="e417cc51-9401-436b-a799-47f7505888a3" providerId="ADAL" clId="{5829F718-E586-2C49-B487-0F54DB9EAD15}" dt="2024-02-02T14:26:44.740" v="982" actId="962"/>
        <pc:sldMkLst>
          <pc:docMk/>
          <pc:sldMk cId="388677434" sldId="3505"/>
        </pc:sldMkLst>
        <pc:spChg chg="mod">
          <ac:chgData name="Fabrizio Niro" userId="e417cc51-9401-436b-a799-47f7505888a3" providerId="ADAL" clId="{5829F718-E586-2C49-B487-0F54DB9EAD15}" dt="2024-01-31T14:22:00.985" v="152" actId="20577"/>
          <ac:spMkLst>
            <pc:docMk/>
            <pc:sldMk cId="388677434" sldId="3505"/>
            <ac:spMk id="2" creationId="{9BC12F40-A21F-53C5-47A9-DB45B14DC9D2}"/>
          </ac:spMkLst>
        </pc:spChg>
        <pc:spChg chg="mod">
          <ac:chgData name="Fabrizio Niro" userId="e417cc51-9401-436b-a799-47f7505888a3" providerId="ADAL" clId="{5829F718-E586-2C49-B487-0F54DB9EAD15}" dt="2024-02-02T14:25:02.324" v="787" actId="1036"/>
          <ac:spMkLst>
            <pc:docMk/>
            <pc:sldMk cId="388677434" sldId="3505"/>
            <ac:spMk id="4" creationId="{59E1EB6F-6593-23F4-FEF3-CC042B7F018D}"/>
          </ac:spMkLst>
        </pc:spChg>
        <pc:grpChg chg="add mod">
          <ac:chgData name="Fabrizio Niro" userId="e417cc51-9401-436b-a799-47f7505888a3" providerId="ADAL" clId="{5829F718-E586-2C49-B487-0F54DB9EAD15}" dt="2024-02-02T14:26:44.740" v="982" actId="962"/>
          <ac:grpSpMkLst>
            <pc:docMk/>
            <pc:sldMk cId="388677434" sldId="3505"/>
            <ac:grpSpMk id="3" creationId="{0B2B40B8-5230-289E-0080-A9452DA4F08D}"/>
          </ac:grpSpMkLst>
        </pc:grpChg>
        <pc:picChg chg="mod">
          <ac:chgData name="Fabrizio Niro" userId="e417cc51-9401-436b-a799-47f7505888a3" providerId="ADAL" clId="{5829F718-E586-2C49-B487-0F54DB9EAD15}" dt="2024-01-31T16:19:51.813" v="195" actId="1076"/>
          <ac:picMkLst>
            <pc:docMk/>
            <pc:sldMk cId="388677434" sldId="3505"/>
            <ac:picMk id="5" creationId="{04D5FE2E-E025-F979-C346-E4117536927E}"/>
          </ac:picMkLst>
        </pc:picChg>
        <pc:picChg chg="mod">
          <ac:chgData name="Fabrizio Niro" userId="e417cc51-9401-436b-a799-47f7505888a3" providerId="ADAL" clId="{5829F718-E586-2C49-B487-0F54DB9EAD15}" dt="2024-01-31T16:19:51.813" v="195" actId="1076"/>
          <ac:picMkLst>
            <pc:docMk/>
            <pc:sldMk cId="388677434" sldId="3505"/>
            <ac:picMk id="6" creationId="{62E6FE3D-010A-1E15-1756-C92E617ADA57}"/>
          </ac:picMkLst>
        </pc:picChg>
        <pc:picChg chg="mod">
          <ac:chgData name="Fabrizio Niro" userId="e417cc51-9401-436b-a799-47f7505888a3" providerId="ADAL" clId="{5829F718-E586-2C49-B487-0F54DB9EAD15}" dt="2024-01-31T16:19:51.813" v="195" actId="1076"/>
          <ac:picMkLst>
            <pc:docMk/>
            <pc:sldMk cId="388677434" sldId="3505"/>
            <ac:picMk id="7" creationId="{7306F770-EEC2-6EB2-2EC7-5F8F22306FE7}"/>
          </ac:picMkLst>
        </pc:picChg>
        <pc:picChg chg="mod">
          <ac:chgData name="Fabrizio Niro" userId="e417cc51-9401-436b-a799-47f7505888a3" providerId="ADAL" clId="{5829F718-E586-2C49-B487-0F54DB9EAD15}" dt="2024-01-31T16:19:51.813" v="195" actId="1076"/>
          <ac:picMkLst>
            <pc:docMk/>
            <pc:sldMk cId="388677434" sldId="3505"/>
            <ac:picMk id="8" creationId="{F1ED0582-7303-15BA-02A6-77E91CBBC87A}"/>
          </ac:picMkLst>
        </pc:picChg>
        <pc:picChg chg="mod">
          <ac:chgData name="Fabrizio Niro" userId="e417cc51-9401-436b-a799-47f7505888a3" providerId="ADAL" clId="{5829F718-E586-2C49-B487-0F54DB9EAD15}" dt="2024-01-31T16:19:51.813" v="195" actId="1076"/>
          <ac:picMkLst>
            <pc:docMk/>
            <pc:sldMk cId="388677434" sldId="3505"/>
            <ac:picMk id="9" creationId="{9358B105-FA71-0A9F-756F-6BDD1032CB42}"/>
          </ac:picMkLst>
        </pc:picChg>
        <pc:picChg chg="mod">
          <ac:chgData name="Fabrizio Niro" userId="e417cc51-9401-436b-a799-47f7505888a3" providerId="ADAL" clId="{5829F718-E586-2C49-B487-0F54DB9EAD15}" dt="2024-01-31T16:19:51.813" v="195" actId="1076"/>
          <ac:picMkLst>
            <pc:docMk/>
            <pc:sldMk cId="388677434" sldId="3505"/>
            <ac:picMk id="10" creationId="{7651AABA-1EF7-3C8A-D9E6-5D37722CF107}"/>
          </ac:picMkLst>
        </pc:picChg>
      </pc:sldChg>
      <pc:sldChg chg="modSp mod">
        <pc:chgData name="Fabrizio Niro" userId="e417cc51-9401-436b-a799-47f7505888a3" providerId="ADAL" clId="{5829F718-E586-2C49-B487-0F54DB9EAD15}" dt="2024-02-06T10:04:39.993" v="5471" actId="20577"/>
        <pc:sldMkLst>
          <pc:docMk/>
          <pc:sldMk cId="4277796186" sldId="3506"/>
        </pc:sldMkLst>
        <pc:spChg chg="mod">
          <ac:chgData name="Fabrizio Niro" userId="e417cc51-9401-436b-a799-47f7505888a3" providerId="ADAL" clId="{5829F718-E586-2C49-B487-0F54DB9EAD15}" dt="2024-02-06T10:04:39.993" v="5471" actId="20577"/>
          <ac:spMkLst>
            <pc:docMk/>
            <pc:sldMk cId="4277796186" sldId="3506"/>
            <ac:spMk id="4" creationId="{8913E36C-8989-696C-FAF5-28231042E0F5}"/>
          </ac:spMkLst>
        </pc:spChg>
      </pc:sldChg>
      <pc:sldChg chg="addSp delSp modSp mod">
        <pc:chgData name="Fabrizio Niro" userId="e417cc51-9401-436b-a799-47f7505888a3" providerId="ADAL" clId="{5829F718-E586-2C49-B487-0F54DB9EAD15}" dt="2024-02-05T14:15:51.888" v="5302"/>
        <pc:sldMkLst>
          <pc:docMk/>
          <pc:sldMk cId="3246845318" sldId="3508"/>
        </pc:sldMkLst>
        <pc:spChg chg="mod modVis">
          <ac:chgData name="Fabrizio Niro" userId="e417cc51-9401-436b-a799-47f7505888a3" providerId="ADAL" clId="{5829F718-E586-2C49-B487-0F54DB9EAD15}" dt="2024-02-05T14:15:51.888" v="5302"/>
          <ac:spMkLst>
            <pc:docMk/>
            <pc:sldMk cId="3246845318" sldId="3508"/>
            <ac:spMk id="2" creationId="{404DF3AC-2CDC-FCFF-061F-B603AB92B771}"/>
          </ac:spMkLst>
        </pc:spChg>
        <pc:spChg chg="mod modVis">
          <ac:chgData name="Fabrizio Niro" userId="e417cc51-9401-436b-a799-47f7505888a3" providerId="ADAL" clId="{5829F718-E586-2C49-B487-0F54DB9EAD15}" dt="2024-02-05T14:15:51.888" v="5302"/>
          <ac:spMkLst>
            <pc:docMk/>
            <pc:sldMk cId="3246845318" sldId="3508"/>
            <ac:spMk id="3" creationId="{0D021906-C8DC-6D95-B775-9BA1A477ECC2}"/>
          </ac:spMkLst>
        </pc:spChg>
        <pc:spChg chg="add mod">
          <ac:chgData name="Fabrizio Niro" userId="e417cc51-9401-436b-a799-47f7505888a3" providerId="ADAL" clId="{5829F718-E586-2C49-B487-0F54DB9EAD15}" dt="2024-02-05T14:15:51.888" v="5302"/>
          <ac:spMkLst>
            <pc:docMk/>
            <pc:sldMk cId="3246845318" sldId="3508"/>
            <ac:spMk id="6" creationId="{5999D349-2B74-6939-AB83-C926D6577363}"/>
          </ac:spMkLst>
        </pc:spChg>
        <pc:spChg chg="mod">
          <ac:chgData name="Fabrizio Niro" userId="e417cc51-9401-436b-a799-47f7505888a3" providerId="ADAL" clId="{5829F718-E586-2C49-B487-0F54DB9EAD15}" dt="2024-02-05T14:15:51.888" v="5302"/>
          <ac:spMkLst>
            <pc:docMk/>
            <pc:sldMk cId="3246845318" sldId="3508"/>
            <ac:spMk id="15" creationId="{333F911A-55DD-CFB3-0FFD-21BE6A33BB0D}"/>
          </ac:spMkLst>
        </pc:spChg>
        <pc:grpChg chg="add mod modVis">
          <ac:chgData name="Fabrizio Niro" userId="e417cc51-9401-436b-a799-47f7505888a3" providerId="ADAL" clId="{5829F718-E586-2C49-B487-0F54DB9EAD15}" dt="2024-02-05T14:15:51.888" v="5302"/>
          <ac:grpSpMkLst>
            <pc:docMk/>
            <pc:sldMk cId="3246845318" sldId="3508"/>
            <ac:grpSpMk id="7" creationId="{A983DFB6-DCC6-E659-85E1-6D66C6B56DDB}"/>
          </ac:grpSpMkLst>
        </pc:grpChg>
        <pc:grpChg chg="add mod ord modVis">
          <ac:chgData name="Fabrizio Niro" userId="e417cc51-9401-436b-a799-47f7505888a3" providerId="ADAL" clId="{5829F718-E586-2C49-B487-0F54DB9EAD15}" dt="2024-02-05T14:15:51.888" v="5302"/>
          <ac:grpSpMkLst>
            <pc:docMk/>
            <pc:sldMk cId="3246845318" sldId="3508"/>
            <ac:grpSpMk id="8" creationId="{9BAC85A3-7B99-51D7-79F7-4B709F81FC29}"/>
          </ac:grpSpMkLst>
        </pc:grpChg>
        <pc:picChg chg="mod">
          <ac:chgData name="Fabrizio Niro" userId="e417cc51-9401-436b-a799-47f7505888a3" providerId="ADAL" clId="{5829F718-E586-2C49-B487-0F54DB9EAD15}" dt="2024-02-05T14:15:51.888" v="5302"/>
          <ac:picMkLst>
            <pc:docMk/>
            <pc:sldMk cId="3246845318" sldId="3508"/>
            <ac:picMk id="14" creationId="{492BD5C4-CA36-F9CE-0915-3B3F7EFE2C5D}"/>
          </ac:picMkLst>
        </pc:picChg>
        <pc:picChg chg="mod">
          <ac:chgData name="Fabrizio Niro" userId="e417cc51-9401-436b-a799-47f7505888a3" providerId="ADAL" clId="{5829F718-E586-2C49-B487-0F54DB9EAD15}" dt="2024-02-05T14:15:51.888" v="5302"/>
          <ac:picMkLst>
            <pc:docMk/>
            <pc:sldMk cId="3246845318" sldId="3508"/>
            <ac:picMk id="17" creationId="{1FB62BC9-3AA1-0559-DEE5-97CF3A2AE421}"/>
          </ac:picMkLst>
        </pc:picChg>
        <pc:picChg chg="mod">
          <ac:chgData name="Fabrizio Niro" userId="e417cc51-9401-436b-a799-47f7505888a3" providerId="ADAL" clId="{5829F718-E586-2C49-B487-0F54DB9EAD15}" dt="2024-02-05T14:15:51.888" v="5302"/>
          <ac:picMkLst>
            <pc:docMk/>
            <pc:sldMk cId="3246845318" sldId="3508"/>
            <ac:picMk id="21" creationId="{D1351074-BB10-D72E-6F63-25906B1AA764}"/>
          </ac:picMkLst>
        </pc:picChg>
        <pc:picChg chg="mod modVis">
          <ac:chgData name="Fabrizio Niro" userId="e417cc51-9401-436b-a799-47f7505888a3" providerId="ADAL" clId="{5829F718-E586-2C49-B487-0F54DB9EAD15}" dt="2024-02-05T14:15:51.888" v="5302"/>
          <ac:picMkLst>
            <pc:docMk/>
            <pc:sldMk cId="3246845318" sldId="3508"/>
            <ac:picMk id="31" creationId="{FDB89383-0CC3-6EB8-1F32-F2D8FACB62AF}"/>
          </ac:picMkLst>
        </pc:picChg>
        <pc:cxnChg chg="del mod">
          <ac:chgData name="Fabrizio Niro" userId="e417cc51-9401-436b-a799-47f7505888a3" providerId="ADAL" clId="{5829F718-E586-2C49-B487-0F54DB9EAD15}" dt="2024-02-02T14:27:34.197" v="983" actId="478"/>
          <ac:cxnSpMkLst>
            <pc:docMk/>
            <pc:sldMk cId="3246845318" sldId="3508"/>
            <ac:cxnSpMk id="13" creationId="{C00EFB8B-C3A4-8F64-399D-D2F728F629B1}"/>
          </ac:cxnSpMkLst>
        </pc:cxnChg>
      </pc:sldChg>
      <pc:sldChg chg="del">
        <pc:chgData name="Fabrizio Niro" userId="e417cc51-9401-436b-a799-47f7505888a3" providerId="ADAL" clId="{5829F718-E586-2C49-B487-0F54DB9EAD15}" dt="2024-01-31T14:23:48.330" v="156" actId="2696"/>
        <pc:sldMkLst>
          <pc:docMk/>
          <pc:sldMk cId="569982740" sldId="3509"/>
        </pc:sldMkLst>
      </pc:sldChg>
      <pc:sldChg chg="addSp delSp modSp mod">
        <pc:chgData name="Fabrizio Niro" userId="e417cc51-9401-436b-a799-47f7505888a3" providerId="ADAL" clId="{5829F718-E586-2C49-B487-0F54DB9EAD15}" dt="2024-02-02T14:33:28.396" v="2144" actId="962"/>
        <pc:sldMkLst>
          <pc:docMk/>
          <pc:sldMk cId="3868947955" sldId="3511"/>
        </pc:sldMkLst>
        <pc:spChg chg="mod">
          <ac:chgData name="Fabrizio Niro" userId="e417cc51-9401-436b-a799-47f7505888a3" providerId="ADAL" clId="{5829F718-E586-2C49-B487-0F54DB9EAD15}" dt="2024-02-02T14:32:13.202" v="1767" actId="20577"/>
          <ac:spMkLst>
            <pc:docMk/>
            <pc:sldMk cId="3868947955" sldId="3511"/>
            <ac:spMk id="4" creationId="{4E8E9178-EE5D-D9DB-6711-F274B030866E}"/>
          </ac:spMkLst>
        </pc:spChg>
        <pc:grpChg chg="add mod">
          <ac:chgData name="Fabrizio Niro" userId="e417cc51-9401-436b-a799-47f7505888a3" providerId="ADAL" clId="{5829F718-E586-2C49-B487-0F54DB9EAD15}" dt="2024-02-02T14:33:28.396" v="2144" actId="962"/>
          <ac:grpSpMkLst>
            <pc:docMk/>
            <pc:sldMk cId="3868947955" sldId="3511"/>
            <ac:grpSpMk id="3" creationId="{F9F6F60F-D67B-334C-8642-1CC668C6C8AD}"/>
          </ac:grpSpMkLst>
        </pc:grpChg>
        <pc:picChg chg="mod">
          <ac:chgData name="Fabrizio Niro" userId="e417cc51-9401-436b-a799-47f7505888a3" providerId="ADAL" clId="{5829F718-E586-2C49-B487-0F54DB9EAD15}" dt="2024-02-02T14:32:23.224" v="1768" actId="164"/>
          <ac:picMkLst>
            <pc:docMk/>
            <pc:sldMk cId="3868947955" sldId="3511"/>
            <ac:picMk id="5" creationId="{CE3945EB-BA11-9C11-DAA5-3A85DC6557E7}"/>
          </ac:picMkLst>
        </pc:picChg>
        <pc:picChg chg="mod">
          <ac:chgData name="Fabrizio Niro" userId="e417cc51-9401-436b-a799-47f7505888a3" providerId="ADAL" clId="{5829F718-E586-2C49-B487-0F54DB9EAD15}" dt="2024-02-02T14:32:23.224" v="1768" actId="164"/>
          <ac:picMkLst>
            <pc:docMk/>
            <pc:sldMk cId="3868947955" sldId="3511"/>
            <ac:picMk id="6" creationId="{1DEEB6DB-AC85-825F-4415-CDE193B7DCD4}"/>
          </ac:picMkLst>
        </pc:picChg>
        <pc:picChg chg="del">
          <ac:chgData name="Fabrizio Niro" userId="e417cc51-9401-436b-a799-47f7505888a3" providerId="ADAL" clId="{5829F718-E586-2C49-B487-0F54DB9EAD15}" dt="2024-01-31T14:18:31.732" v="96" actId="478"/>
          <ac:picMkLst>
            <pc:docMk/>
            <pc:sldMk cId="3868947955" sldId="3511"/>
            <ac:picMk id="7" creationId="{F296FF2C-8DE3-2A0D-0A1B-D10ADDBA09BA}"/>
          </ac:picMkLst>
        </pc:picChg>
      </pc:sldChg>
      <pc:sldChg chg="addSp modSp mod">
        <pc:chgData name="Fabrizio Niro" userId="e417cc51-9401-436b-a799-47f7505888a3" providerId="ADAL" clId="{5829F718-E586-2C49-B487-0F54DB9EAD15}" dt="2024-02-02T14:35:24.120" v="2531" actId="962"/>
        <pc:sldMkLst>
          <pc:docMk/>
          <pc:sldMk cId="3104650769" sldId="3512"/>
        </pc:sldMkLst>
        <pc:grpChg chg="add mod">
          <ac:chgData name="Fabrizio Niro" userId="e417cc51-9401-436b-a799-47f7505888a3" providerId="ADAL" clId="{5829F718-E586-2C49-B487-0F54DB9EAD15}" dt="2024-02-02T14:35:24.120" v="2531" actId="962"/>
          <ac:grpSpMkLst>
            <pc:docMk/>
            <pc:sldMk cId="3104650769" sldId="3512"/>
            <ac:grpSpMk id="3" creationId="{BEBB1680-A873-3231-54F2-9644DE259375}"/>
          </ac:grpSpMkLst>
        </pc:grpChg>
        <pc:picChg chg="mod">
          <ac:chgData name="Fabrizio Niro" userId="e417cc51-9401-436b-a799-47f7505888a3" providerId="ADAL" clId="{5829F718-E586-2C49-B487-0F54DB9EAD15}" dt="2024-02-02T14:33:50.486" v="2145" actId="164"/>
          <ac:picMkLst>
            <pc:docMk/>
            <pc:sldMk cId="3104650769" sldId="3512"/>
            <ac:picMk id="4" creationId="{2C246B31-D3EC-6D73-2CA4-32E1850FDA82}"/>
          </ac:picMkLst>
        </pc:picChg>
        <pc:picChg chg="mod">
          <ac:chgData name="Fabrizio Niro" userId="e417cc51-9401-436b-a799-47f7505888a3" providerId="ADAL" clId="{5829F718-E586-2C49-B487-0F54DB9EAD15}" dt="2024-02-02T14:33:50.486" v="2145" actId="164"/>
          <ac:picMkLst>
            <pc:docMk/>
            <pc:sldMk cId="3104650769" sldId="3512"/>
            <ac:picMk id="6" creationId="{15FA9E2E-EDE6-5212-7B23-E306FCF09B49}"/>
          </ac:picMkLst>
        </pc:picChg>
        <pc:picChg chg="mod">
          <ac:chgData name="Fabrizio Niro" userId="e417cc51-9401-436b-a799-47f7505888a3" providerId="ADAL" clId="{5829F718-E586-2C49-B487-0F54DB9EAD15}" dt="2024-02-02T14:33:50.486" v="2145" actId="164"/>
          <ac:picMkLst>
            <pc:docMk/>
            <pc:sldMk cId="3104650769" sldId="3512"/>
            <ac:picMk id="9" creationId="{8B522B75-4A10-AC5A-A876-3A28732696EA}"/>
          </ac:picMkLst>
        </pc:picChg>
        <pc:picChg chg="mod">
          <ac:chgData name="Fabrizio Niro" userId="e417cc51-9401-436b-a799-47f7505888a3" providerId="ADAL" clId="{5829F718-E586-2C49-B487-0F54DB9EAD15}" dt="2024-02-02T14:33:50.486" v="2145" actId="164"/>
          <ac:picMkLst>
            <pc:docMk/>
            <pc:sldMk cId="3104650769" sldId="3512"/>
            <ac:picMk id="10" creationId="{026D1B5D-FBFF-F0C1-DF55-9239D8506DEB}"/>
          </ac:picMkLst>
        </pc:picChg>
        <pc:picChg chg="mod">
          <ac:chgData name="Fabrizio Niro" userId="e417cc51-9401-436b-a799-47f7505888a3" providerId="ADAL" clId="{5829F718-E586-2C49-B487-0F54DB9EAD15}" dt="2024-02-02T14:33:50.486" v="2145" actId="164"/>
          <ac:picMkLst>
            <pc:docMk/>
            <pc:sldMk cId="3104650769" sldId="3512"/>
            <ac:picMk id="13" creationId="{6747448E-75E8-9C9F-D299-83A5AB79020A}"/>
          </ac:picMkLst>
        </pc:picChg>
        <pc:picChg chg="mod">
          <ac:chgData name="Fabrizio Niro" userId="e417cc51-9401-436b-a799-47f7505888a3" providerId="ADAL" clId="{5829F718-E586-2C49-B487-0F54DB9EAD15}" dt="2024-02-02T14:33:50.486" v="2145" actId="164"/>
          <ac:picMkLst>
            <pc:docMk/>
            <pc:sldMk cId="3104650769" sldId="3512"/>
            <ac:picMk id="15" creationId="{E3F45EAA-979F-3924-2C43-D55361A79E33}"/>
          </ac:picMkLst>
        </pc:picChg>
      </pc:sldChg>
      <pc:sldChg chg="addSp modSp mod">
        <pc:chgData name="Fabrizio Niro" userId="e417cc51-9401-436b-a799-47f7505888a3" providerId="ADAL" clId="{5829F718-E586-2C49-B487-0F54DB9EAD15}" dt="2024-02-02T14:45:12.917" v="3445" actId="962"/>
        <pc:sldMkLst>
          <pc:docMk/>
          <pc:sldMk cId="1900666578" sldId="3514"/>
        </pc:sldMkLst>
        <pc:spChg chg="mod">
          <ac:chgData name="Fabrizio Niro" userId="e417cc51-9401-436b-a799-47f7505888a3" providerId="ADAL" clId="{5829F718-E586-2C49-B487-0F54DB9EAD15}" dt="2024-02-02T14:44:46.948" v="3234" actId="164"/>
          <ac:spMkLst>
            <pc:docMk/>
            <pc:sldMk cId="1900666578" sldId="3514"/>
            <ac:spMk id="3" creationId="{D3505EAD-3AE6-3A64-F708-BD6385DA69BE}"/>
          </ac:spMkLst>
        </pc:spChg>
        <pc:grpChg chg="add mod">
          <ac:chgData name="Fabrizio Niro" userId="e417cc51-9401-436b-a799-47f7505888a3" providerId="ADAL" clId="{5829F718-E586-2C49-B487-0F54DB9EAD15}" dt="2024-02-02T14:45:12.917" v="3445" actId="962"/>
          <ac:grpSpMkLst>
            <pc:docMk/>
            <pc:sldMk cId="1900666578" sldId="3514"/>
            <ac:grpSpMk id="4" creationId="{2C0865BA-07B3-D943-41D9-7DCE185F7BD7}"/>
          </ac:grpSpMkLst>
        </pc:grpChg>
        <pc:picChg chg="mod">
          <ac:chgData name="Fabrizio Niro" userId="e417cc51-9401-436b-a799-47f7505888a3" providerId="ADAL" clId="{5829F718-E586-2C49-B487-0F54DB9EAD15}" dt="2024-02-02T14:44:46.948" v="3234" actId="164"/>
          <ac:picMkLst>
            <pc:docMk/>
            <pc:sldMk cId="1900666578" sldId="3514"/>
            <ac:picMk id="8" creationId="{E4DD7FF6-6745-E2A8-8E09-6177AF2F9003}"/>
          </ac:picMkLst>
        </pc:picChg>
        <pc:picChg chg="mod">
          <ac:chgData name="Fabrizio Niro" userId="e417cc51-9401-436b-a799-47f7505888a3" providerId="ADAL" clId="{5829F718-E586-2C49-B487-0F54DB9EAD15}" dt="2024-02-02T14:44:46.948" v="3234" actId="164"/>
          <ac:picMkLst>
            <pc:docMk/>
            <pc:sldMk cId="1900666578" sldId="3514"/>
            <ac:picMk id="10" creationId="{F7424197-859D-5023-1483-C17A210DBDBF}"/>
          </ac:picMkLst>
        </pc:picChg>
        <pc:picChg chg="mod">
          <ac:chgData name="Fabrizio Niro" userId="e417cc51-9401-436b-a799-47f7505888a3" providerId="ADAL" clId="{5829F718-E586-2C49-B487-0F54DB9EAD15}" dt="2024-02-02T14:44:46.948" v="3234" actId="164"/>
          <ac:picMkLst>
            <pc:docMk/>
            <pc:sldMk cId="1900666578" sldId="3514"/>
            <ac:picMk id="12" creationId="{49844727-AEEC-700B-5D08-AA73CB978515}"/>
          </ac:picMkLst>
        </pc:picChg>
        <pc:picChg chg="mod">
          <ac:chgData name="Fabrizio Niro" userId="e417cc51-9401-436b-a799-47f7505888a3" providerId="ADAL" clId="{5829F718-E586-2C49-B487-0F54DB9EAD15}" dt="2024-02-02T14:44:46.948" v="3234" actId="164"/>
          <ac:picMkLst>
            <pc:docMk/>
            <pc:sldMk cId="1900666578" sldId="3514"/>
            <ac:picMk id="14" creationId="{EEB8D620-ACAD-EA8A-7AC2-B66DD2811101}"/>
          </ac:picMkLst>
        </pc:picChg>
        <pc:picChg chg="mod">
          <ac:chgData name="Fabrizio Niro" userId="e417cc51-9401-436b-a799-47f7505888a3" providerId="ADAL" clId="{5829F718-E586-2C49-B487-0F54DB9EAD15}" dt="2024-02-02T14:44:46.948" v="3234" actId="164"/>
          <ac:picMkLst>
            <pc:docMk/>
            <pc:sldMk cId="1900666578" sldId="3514"/>
            <ac:picMk id="17" creationId="{C7B8F8CC-BA0F-8EFD-6E07-C1EA3053C4DF}"/>
          </ac:picMkLst>
        </pc:picChg>
        <pc:picChg chg="mod">
          <ac:chgData name="Fabrizio Niro" userId="e417cc51-9401-436b-a799-47f7505888a3" providerId="ADAL" clId="{5829F718-E586-2C49-B487-0F54DB9EAD15}" dt="2024-02-02T14:44:46.948" v="3234" actId="164"/>
          <ac:picMkLst>
            <pc:docMk/>
            <pc:sldMk cId="1900666578" sldId="3514"/>
            <ac:picMk id="19" creationId="{3771AED4-9F2F-7F9E-3344-6DCFCE213FFF}"/>
          </ac:picMkLst>
        </pc:picChg>
        <pc:picChg chg="mod">
          <ac:chgData name="Fabrizio Niro" userId="e417cc51-9401-436b-a799-47f7505888a3" providerId="ADAL" clId="{5829F718-E586-2C49-B487-0F54DB9EAD15}" dt="2024-02-02T14:44:46.948" v="3234" actId="164"/>
          <ac:picMkLst>
            <pc:docMk/>
            <pc:sldMk cId="1900666578" sldId="3514"/>
            <ac:picMk id="41" creationId="{0DE25791-14A7-8B34-1592-4571BEAAF7BE}"/>
          </ac:picMkLst>
        </pc:picChg>
      </pc:sldChg>
      <pc:sldChg chg="addSp modSp mod">
        <pc:chgData name="Fabrizio Niro" userId="e417cc51-9401-436b-a799-47f7505888a3" providerId="ADAL" clId="{5829F718-E586-2C49-B487-0F54DB9EAD15}" dt="2024-02-05T14:16:37.743" v="5309" actId="33935"/>
        <pc:sldMkLst>
          <pc:docMk/>
          <pc:sldMk cId="1725792655" sldId="3520"/>
        </pc:sldMkLst>
        <pc:spChg chg="mod modVis">
          <ac:chgData name="Fabrizio Niro" userId="e417cc51-9401-436b-a799-47f7505888a3" providerId="ADAL" clId="{5829F718-E586-2C49-B487-0F54DB9EAD15}" dt="2024-02-05T14:16:37.743" v="5309" actId="33935"/>
          <ac:spMkLst>
            <pc:docMk/>
            <pc:sldMk cId="1725792655" sldId="3520"/>
            <ac:spMk id="2" creationId="{D95F4B75-99C0-FC9D-F5FA-6895E2002C7D}"/>
          </ac:spMkLst>
        </pc:spChg>
        <pc:spChg chg="mod modVis">
          <ac:chgData name="Fabrizio Niro" userId="e417cc51-9401-436b-a799-47f7505888a3" providerId="ADAL" clId="{5829F718-E586-2C49-B487-0F54DB9EAD15}" dt="2024-02-05T14:16:37.743" v="5309" actId="33935"/>
          <ac:spMkLst>
            <pc:docMk/>
            <pc:sldMk cId="1725792655" sldId="3520"/>
            <ac:spMk id="3" creationId="{889B3AB5-5D5E-23D1-4BBC-768F67630CFD}"/>
          </ac:spMkLst>
        </pc:spChg>
        <pc:spChg chg="mod">
          <ac:chgData name="Fabrizio Niro" userId="e417cc51-9401-436b-a799-47f7505888a3" providerId="ADAL" clId="{5829F718-E586-2C49-B487-0F54DB9EAD15}" dt="2024-02-05T14:16:34.406" v="5307"/>
          <ac:spMkLst>
            <pc:docMk/>
            <pc:sldMk cId="1725792655" sldId="3520"/>
            <ac:spMk id="4" creationId="{78A181CD-205F-6736-BA9B-B9D2BB290F39}"/>
          </ac:spMkLst>
        </pc:spChg>
        <pc:grpChg chg="add mod modVis">
          <ac:chgData name="Fabrizio Niro" userId="e417cc51-9401-436b-a799-47f7505888a3" providerId="ADAL" clId="{5829F718-E586-2C49-B487-0F54DB9EAD15}" dt="2024-02-05T14:16:37.743" v="5309" actId="33935"/>
          <ac:grpSpMkLst>
            <pc:docMk/>
            <pc:sldMk cId="1725792655" sldId="3520"/>
            <ac:grpSpMk id="5" creationId="{AB889CC9-E8C9-E509-7559-0547D90CEE04}"/>
          </ac:grpSpMkLst>
        </pc:grpChg>
        <pc:grpChg chg="add mod modVis">
          <ac:chgData name="Fabrizio Niro" userId="e417cc51-9401-436b-a799-47f7505888a3" providerId="ADAL" clId="{5829F718-E586-2C49-B487-0F54DB9EAD15}" dt="2024-02-05T14:16:37.743" v="5309" actId="33935"/>
          <ac:grpSpMkLst>
            <pc:docMk/>
            <pc:sldMk cId="1725792655" sldId="3520"/>
            <ac:grpSpMk id="6" creationId="{913FCBEB-E873-1F47-3CC4-7F7D63BE5FE3}"/>
          </ac:grpSpMkLst>
        </pc:grpChg>
        <pc:picChg chg="mod">
          <ac:chgData name="Fabrizio Niro" userId="e417cc51-9401-436b-a799-47f7505888a3" providerId="ADAL" clId="{5829F718-E586-2C49-B487-0F54DB9EAD15}" dt="2024-02-05T14:16:34.406" v="5307"/>
          <ac:picMkLst>
            <pc:docMk/>
            <pc:sldMk cId="1725792655" sldId="3520"/>
            <ac:picMk id="27" creationId="{0F4B1891-38C0-F6CF-7922-18B3D81F1640}"/>
          </ac:picMkLst>
        </pc:picChg>
        <pc:picChg chg="mod">
          <ac:chgData name="Fabrizio Niro" userId="e417cc51-9401-436b-a799-47f7505888a3" providerId="ADAL" clId="{5829F718-E586-2C49-B487-0F54DB9EAD15}" dt="2024-02-05T14:16:34.406" v="5307"/>
          <ac:picMkLst>
            <pc:docMk/>
            <pc:sldMk cId="1725792655" sldId="3520"/>
            <ac:picMk id="76" creationId="{A9142254-C763-6398-3255-9CD998EEAA93}"/>
          </ac:picMkLst>
        </pc:picChg>
        <pc:picChg chg="mod">
          <ac:chgData name="Fabrizio Niro" userId="e417cc51-9401-436b-a799-47f7505888a3" providerId="ADAL" clId="{5829F718-E586-2C49-B487-0F54DB9EAD15}" dt="2024-02-05T14:16:34.406" v="5307"/>
          <ac:picMkLst>
            <pc:docMk/>
            <pc:sldMk cId="1725792655" sldId="3520"/>
            <ac:picMk id="91" creationId="{108E62FB-EA70-1E4B-CE8B-C8BA391E23C3}"/>
          </ac:picMkLst>
        </pc:picChg>
        <pc:picChg chg="mod">
          <ac:chgData name="Fabrizio Niro" userId="e417cc51-9401-436b-a799-47f7505888a3" providerId="ADAL" clId="{5829F718-E586-2C49-B487-0F54DB9EAD15}" dt="2024-02-05T14:16:34.406" v="5307"/>
          <ac:picMkLst>
            <pc:docMk/>
            <pc:sldMk cId="1725792655" sldId="3520"/>
            <ac:picMk id="93" creationId="{1302F375-B0D1-09DE-A400-73A0925E1E21}"/>
          </ac:picMkLst>
        </pc:picChg>
        <pc:picChg chg="mod">
          <ac:chgData name="Fabrizio Niro" userId="e417cc51-9401-436b-a799-47f7505888a3" providerId="ADAL" clId="{5829F718-E586-2C49-B487-0F54DB9EAD15}" dt="2024-02-05T14:16:34.406" v="5307"/>
          <ac:picMkLst>
            <pc:docMk/>
            <pc:sldMk cId="1725792655" sldId="3520"/>
            <ac:picMk id="95" creationId="{7AF6B1F2-FE03-EDF6-3838-5BA070A73634}"/>
          </ac:picMkLst>
        </pc:picChg>
        <pc:picChg chg="mod">
          <ac:chgData name="Fabrizio Niro" userId="e417cc51-9401-436b-a799-47f7505888a3" providerId="ADAL" clId="{5829F718-E586-2C49-B487-0F54DB9EAD15}" dt="2024-02-05T14:16:34.406" v="5307"/>
          <ac:picMkLst>
            <pc:docMk/>
            <pc:sldMk cId="1725792655" sldId="3520"/>
            <ac:picMk id="96" creationId="{F88A7EB6-28AA-0319-71FF-556266DAF4EE}"/>
          </ac:picMkLst>
        </pc:picChg>
        <pc:picChg chg="mod">
          <ac:chgData name="Fabrizio Niro" userId="e417cc51-9401-436b-a799-47f7505888a3" providerId="ADAL" clId="{5829F718-E586-2C49-B487-0F54DB9EAD15}" dt="2024-02-05T14:16:34.406" v="5307"/>
          <ac:picMkLst>
            <pc:docMk/>
            <pc:sldMk cId="1725792655" sldId="3520"/>
            <ac:picMk id="102" creationId="{ED50BADD-16DF-4056-9179-329A12D38602}"/>
          </ac:picMkLst>
        </pc:picChg>
      </pc:sldChg>
      <pc:sldChg chg="del">
        <pc:chgData name="Fabrizio Niro" userId="e417cc51-9401-436b-a799-47f7505888a3" providerId="ADAL" clId="{5829F718-E586-2C49-B487-0F54DB9EAD15}" dt="2024-01-31T14:24:00.556" v="157" actId="2696"/>
        <pc:sldMkLst>
          <pc:docMk/>
          <pc:sldMk cId="2361256176" sldId="3521"/>
        </pc:sldMkLst>
      </pc:sldChg>
      <pc:sldChg chg="addSp modSp mod">
        <pc:chgData name="Fabrizio Niro" userId="e417cc51-9401-436b-a799-47f7505888a3" providerId="ADAL" clId="{5829F718-E586-2C49-B487-0F54DB9EAD15}" dt="2024-02-02T14:44:46.636" v="3233" actId="962"/>
        <pc:sldMkLst>
          <pc:docMk/>
          <pc:sldMk cId="320439638" sldId="3522"/>
        </pc:sldMkLst>
        <pc:grpChg chg="add mod">
          <ac:chgData name="Fabrizio Niro" userId="e417cc51-9401-436b-a799-47f7505888a3" providerId="ADAL" clId="{5829F718-E586-2C49-B487-0F54DB9EAD15}" dt="2024-02-02T14:44:46.636" v="3233" actId="962"/>
          <ac:grpSpMkLst>
            <pc:docMk/>
            <pc:sldMk cId="320439638" sldId="3522"/>
            <ac:grpSpMk id="4" creationId="{8313654D-681B-89BE-1480-320B948EAD70}"/>
          </ac:grpSpMkLst>
        </pc:grpChg>
        <pc:picChg chg="mod">
          <ac:chgData name="Fabrizio Niro" userId="e417cc51-9401-436b-a799-47f7505888a3" providerId="ADAL" clId="{5829F718-E586-2C49-B487-0F54DB9EAD15}" dt="2024-02-02T14:35:42.398" v="2532" actId="164"/>
          <ac:picMkLst>
            <pc:docMk/>
            <pc:sldMk cId="320439638" sldId="3522"/>
            <ac:picMk id="3" creationId="{1B1BF680-4980-BC8D-C4D9-AAA2273ACAC8}"/>
          </ac:picMkLst>
        </pc:picChg>
        <pc:picChg chg="mod">
          <ac:chgData name="Fabrizio Niro" userId="e417cc51-9401-436b-a799-47f7505888a3" providerId="ADAL" clId="{5829F718-E586-2C49-B487-0F54DB9EAD15}" dt="2024-02-02T14:35:42.398" v="2532" actId="164"/>
          <ac:picMkLst>
            <pc:docMk/>
            <pc:sldMk cId="320439638" sldId="3522"/>
            <ac:picMk id="6" creationId="{FA00EBBA-A1A6-8CAE-94A6-09B9BFB34894}"/>
          </ac:picMkLst>
        </pc:picChg>
        <pc:picChg chg="mod">
          <ac:chgData name="Fabrizio Niro" userId="e417cc51-9401-436b-a799-47f7505888a3" providerId="ADAL" clId="{5829F718-E586-2C49-B487-0F54DB9EAD15}" dt="2024-02-02T14:35:42.398" v="2532" actId="164"/>
          <ac:picMkLst>
            <pc:docMk/>
            <pc:sldMk cId="320439638" sldId="3522"/>
            <ac:picMk id="9" creationId="{872777A6-C388-F1B5-ABAD-3DE46B13EB4E}"/>
          </ac:picMkLst>
        </pc:picChg>
        <pc:picChg chg="mod">
          <ac:chgData name="Fabrizio Niro" userId="e417cc51-9401-436b-a799-47f7505888a3" providerId="ADAL" clId="{5829F718-E586-2C49-B487-0F54DB9EAD15}" dt="2024-02-02T14:35:42.398" v="2532" actId="164"/>
          <ac:picMkLst>
            <pc:docMk/>
            <pc:sldMk cId="320439638" sldId="3522"/>
            <ac:picMk id="10" creationId="{E0D5AC74-0A99-673F-6163-D8B678BF38A4}"/>
          </ac:picMkLst>
        </pc:picChg>
        <pc:picChg chg="mod">
          <ac:chgData name="Fabrizio Niro" userId="e417cc51-9401-436b-a799-47f7505888a3" providerId="ADAL" clId="{5829F718-E586-2C49-B487-0F54DB9EAD15}" dt="2024-02-02T14:35:42.398" v="2532" actId="164"/>
          <ac:picMkLst>
            <pc:docMk/>
            <pc:sldMk cId="320439638" sldId="3522"/>
            <ac:picMk id="19" creationId="{A2FBF1AA-37DC-5C49-95D9-E816F0064605}"/>
          </ac:picMkLst>
        </pc:picChg>
      </pc:sldChg>
      <pc:sldChg chg="addSp modSp mod">
        <pc:chgData name="Fabrizio Niro" userId="e417cc51-9401-436b-a799-47f7505888a3" providerId="ADAL" clId="{5829F718-E586-2C49-B487-0F54DB9EAD15}" dt="2024-02-02T14:58:24.419" v="4561" actId="962"/>
        <pc:sldMkLst>
          <pc:docMk/>
          <pc:sldMk cId="2334997522" sldId="3523"/>
        </pc:sldMkLst>
        <pc:spChg chg="mod">
          <ac:chgData name="Fabrizio Niro" userId="e417cc51-9401-436b-a799-47f7505888a3" providerId="ADAL" clId="{5829F718-E586-2C49-B487-0F54DB9EAD15}" dt="2024-02-02T14:57:27.109" v="4199" actId="164"/>
          <ac:spMkLst>
            <pc:docMk/>
            <pc:sldMk cId="2334997522" sldId="3523"/>
            <ac:spMk id="4" creationId="{28165505-4283-164E-B68C-C367DAFE2D36}"/>
          </ac:spMkLst>
        </pc:spChg>
        <pc:grpChg chg="add mod">
          <ac:chgData name="Fabrizio Niro" userId="e417cc51-9401-436b-a799-47f7505888a3" providerId="ADAL" clId="{5829F718-E586-2C49-B487-0F54DB9EAD15}" dt="2024-02-02T14:58:24.419" v="4561" actId="962"/>
          <ac:grpSpMkLst>
            <pc:docMk/>
            <pc:sldMk cId="2334997522" sldId="3523"/>
            <ac:grpSpMk id="5" creationId="{CB9FFD95-695B-E456-EBFB-9F7411E2C4F5}"/>
          </ac:grpSpMkLst>
        </pc:grpChg>
        <pc:picChg chg="mod">
          <ac:chgData name="Fabrizio Niro" userId="e417cc51-9401-436b-a799-47f7505888a3" providerId="ADAL" clId="{5829F718-E586-2C49-B487-0F54DB9EAD15}" dt="2024-02-02T14:57:27.109" v="4199" actId="164"/>
          <ac:picMkLst>
            <pc:docMk/>
            <pc:sldMk cId="2334997522" sldId="3523"/>
            <ac:picMk id="97" creationId="{B1128EEA-C1FF-7913-6F15-74FF7FB0B60A}"/>
          </ac:picMkLst>
        </pc:picChg>
        <pc:picChg chg="mod">
          <ac:chgData name="Fabrizio Niro" userId="e417cc51-9401-436b-a799-47f7505888a3" providerId="ADAL" clId="{5829F718-E586-2C49-B487-0F54DB9EAD15}" dt="2024-02-02T14:57:27.109" v="4199" actId="164"/>
          <ac:picMkLst>
            <pc:docMk/>
            <pc:sldMk cId="2334997522" sldId="3523"/>
            <ac:picMk id="98" creationId="{EBFA826D-994B-5DF1-0E72-8E0B3B4E869F}"/>
          </ac:picMkLst>
        </pc:picChg>
        <pc:picChg chg="mod">
          <ac:chgData name="Fabrizio Niro" userId="e417cc51-9401-436b-a799-47f7505888a3" providerId="ADAL" clId="{5829F718-E586-2C49-B487-0F54DB9EAD15}" dt="2024-02-02T14:57:27.109" v="4199" actId="164"/>
          <ac:picMkLst>
            <pc:docMk/>
            <pc:sldMk cId="2334997522" sldId="3523"/>
            <ac:picMk id="99" creationId="{C1BBEBDB-729C-B9C8-0659-37379637C5C9}"/>
          </ac:picMkLst>
        </pc:picChg>
        <pc:cxnChg chg="mod">
          <ac:chgData name="Fabrizio Niro" userId="e417cc51-9401-436b-a799-47f7505888a3" providerId="ADAL" clId="{5829F718-E586-2C49-B487-0F54DB9EAD15}" dt="2024-02-02T14:57:27.109" v="4199" actId="164"/>
          <ac:cxnSpMkLst>
            <pc:docMk/>
            <pc:sldMk cId="2334997522" sldId="3523"/>
            <ac:cxnSpMk id="101" creationId="{48EC389E-BD1B-964B-9133-F665EE57DDD0}"/>
          </ac:cxnSpMkLst>
        </pc:cxnChg>
        <pc:cxnChg chg="mod">
          <ac:chgData name="Fabrizio Niro" userId="e417cc51-9401-436b-a799-47f7505888a3" providerId="ADAL" clId="{5829F718-E586-2C49-B487-0F54DB9EAD15}" dt="2024-02-02T14:57:27.109" v="4199" actId="164"/>
          <ac:cxnSpMkLst>
            <pc:docMk/>
            <pc:sldMk cId="2334997522" sldId="3523"/>
            <ac:cxnSpMk id="102" creationId="{4AC4C86E-84FE-3756-82E1-661EF132EA2D}"/>
          </ac:cxnSpMkLst>
        </pc:cxnChg>
      </pc:sldChg>
      <pc:sldChg chg="addSp modSp mod">
        <pc:chgData name="Fabrizio Niro" userId="e417cc51-9401-436b-a799-47f7505888a3" providerId="ADAL" clId="{5829F718-E586-2C49-B487-0F54DB9EAD15}" dt="2024-02-02T15:00:17.664" v="5080" actId="962"/>
        <pc:sldMkLst>
          <pc:docMk/>
          <pc:sldMk cId="972989328" sldId="3524"/>
        </pc:sldMkLst>
        <pc:grpChg chg="add mod">
          <ac:chgData name="Fabrizio Niro" userId="e417cc51-9401-436b-a799-47f7505888a3" providerId="ADAL" clId="{5829F718-E586-2C49-B487-0F54DB9EAD15}" dt="2024-02-02T15:00:17.664" v="5080" actId="962"/>
          <ac:grpSpMkLst>
            <pc:docMk/>
            <pc:sldMk cId="972989328" sldId="3524"/>
            <ac:grpSpMk id="4" creationId="{01E7A96B-9CF2-64DB-D7A2-3F8AE14CA003}"/>
          </ac:grpSpMkLst>
        </pc:grpChg>
        <pc:picChg chg="mod">
          <ac:chgData name="Fabrizio Niro" userId="e417cc51-9401-436b-a799-47f7505888a3" providerId="ADAL" clId="{5829F718-E586-2C49-B487-0F54DB9EAD15}" dt="2024-02-02T14:58:39.659" v="4562" actId="164"/>
          <ac:picMkLst>
            <pc:docMk/>
            <pc:sldMk cId="972989328" sldId="3524"/>
            <ac:picMk id="88" creationId="{3307522B-5DE1-BC9F-186C-4F82452A3841}"/>
          </ac:picMkLst>
        </pc:picChg>
        <pc:picChg chg="mod">
          <ac:chgData name="Fabrizio Niro" userId="e417cc51-9401-436b-a799-47f7505888a3" providerId="ADAL" clId="{5829F718-E586-2C49-B487-0F54DB9EAD15}" dt="2024-02-02T14:58:39.659" v="4562" actId="164"/>
          <ac:picMkLst>
            <pc:docMk/>
            <pc:sldMk cId="972989328" sldId="3524"/>
            <ac:picMk id="89" creationId="{19BED25C-6B23-EBAD-1438-72DD48BD8812}"/>
          </ac:picMkLst>
        </pc:picChg>
        <pc:picChg chg="mod">
          <ac:chgData name="Fabrizio Niro" userId="e417cc51-9401-436b-a799-47f7505888a3" providerId="ADAL" clId="{5829F718-E586-2C49-B487-0F54DB9EAD15}" dt="2024-02-02T14:58:39.659" v="4562" actId="164"/>
          <ac:picMkLst>
            <pc:docMk/>
            <pc:sldMk cId="972989328" sldId="3524"/>
            <ac:picMk id="90" creationId="{2809AC97-1986-4EDC-AF25-0D1EBBDDFD75}"/>
          </ac:picMkLst>
        </pc:picChg>
        <pc:picChg chg="mod">
          <ac:chgData name="Fabrizio Niro" userId="e417cc51-9401-436b-a799-47f7505888a3" providerId="ADAL" clId="{5829F718-E586-2C49-B487-0F54DB9EAD15}" dt="2024-02-02T14:58:39.659" v="4562" actId="164"/>
          <ac:picMkLst>
            <pc:docMk/>
            <pc:sldMk cId="972989328" sldId="3524"/>
            <ac:picMk id="92" creationId="{4A230965-477E-6491-9567-8FD85A428210}"/>
          </ac:picMkLst>
        </pc:picChg>
        <pc:picChg chg="mod">
          <ac:chgData name="Fabrizio Niro" userId="e417cc51-9401-436b-a799-47f7505888a3" providerId="ADAL" clId="{5829F718-E586-2C49-B487-0F54DB9EAD15}" dt="2024-02-02T14:58:39.659" v="4562" actId="164"/>
          <ac:picMkLst>
            <pc:docMk/>
            <pc:sldMk cId="972989328" sldId="3524"/>
            <ac:picMk id="94" creationId="{2AD4EBB0-8629-6B31-15B5-97A2428A5627}"/>
          </ac:picMkLst>
        </pc:picChg>
      </pc:sldChg>
      <pc:sldChg chg="del">
        <pc:chgData name="Fabrizio Niro" userId="e417cc51-9401-436b-a799-47f7505888a3" providerId="ADAL" clId="{5829F718-E586-2C49-B487-0F54DB9EAD15}" dt="2024-01-31T14:19:36.656" v="136" actId="2696"/>
        <pc:sldMkLst>
          <pc:docMk/>
          <pc:sldMk cId="3152338770" sldId="3526"/>
        </pc:sldMkLst>
      </pc:sldChg>
      <pc:sldMasterChg chg="delSp modSp mod">
        <pc:chgData name="Fabrizio Niro" userId="e417cc51-9401-436b-a799-47f7505888a3" providerId="ADAL" clId="{5829F718-E586-2C49-B487-0F54DB9EAD15}" dt="2024-01-31T14:19:18.598" v="135" actId="20577"/>
        <pc:sldMasterMkLst>
          <pc:docMk/>
          <pc:sldMasterMk cId="3750749658" sldId="2147485250"/>
        </pc:sldMasterMkLst>
        <pc:spChg chg="mod">
          <ac:chgData name="Fabrizio Niro" userId="e417cc51-9401-436b-a799-47f7505888a3" providerId="ADAL" clId="{5829F718-E586-2C49-B487-0F54DB9EAD15}" dt="2024-01-31T14:19:18.598" v="135" actId="20577"/>
          <ac:spMkLst>
            <pc:docMk/>
            <pc:sldMasterMk cId="3750749658" sldId="2147485250"/>
            <ac:spMk id="5" creationId="{9E4E2232-260D-5A6E-E85E-B59596178C74}"/>
          </ac:spMkLst>
        </pc:spChg>
        <pc:spChg chg="mod topLvl">
          <ac:chgData name="Fabrizio Niro" userId="e417cc51-9401-436b-a799-47f7505888a3" providerId="ADAL" clId="{5829F718-E586-2C49-B487-0F54DB9EAD15}" dt="2024-01-31T13:43:21.734" v="95" actId="165"/>
          <ac:spMkLst>
            <pc:docMk/>
            <pc:sldMasterMk cId="3750749658" sldId="2147485250"/>
            <ac:spMk id="8" creationId="{524A14AD-D31A-A9D3-2286-EE1975E38E2B}"/>
          </ac:spMkLst>
        </pc:spChg>
        <pc:spChg chg="mod topLvl">
          <ac:chgData name="Fabrizio Niro" userId="e417cc51-9401-436b-a799-47f7505888a3" providerId="ADAL" clId="{5829F718-E586-2C49-B487-0F54DB9EAD15}" dt="2024-01-31T13:43:21.734" v="95" actId="165"/>
          <ac:spMkLst>
            <pc:docMk/>
            <pc:sldMasterMk cId="3750749658" sldId="2147485250"/>
            <ac:spMk id="12" creationId="{5ACAB8E3-D481-7F4D-462D-8C40631648CC}"/>
          </ac:spMkLst>
        </pc:spChg>
        <pc:grpChg chg="del">
          <ac:chgData name="Fabrizio Niro" userId="e417cc51-9401-436b-a799-47f7505888a3" providerId="ADAL" clId="{5829F718-E586-2C49-B487-0F54DB9EAD15}" dt="2024-01-31T13:43:21.734" v="95" actId="165"/>
          <ac:grpSpMkLst>
            <pc:docMk/>
            <pc:sldMasterMk cId="3750749658" sldId="2147485250"/>
            <ac:grpSpMk id="14" creationId="{D80CA388-83D6-F1BF-88F7-A2FB3CBCE69F}"/>
          </ac:grpSpMkLst>
        </pc:grp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9" creationId="{DCDA7FAD-CE53-4E96-A04C-36EB8370028E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11" creationId="{B2808D45-D405-9613-FDA0-65C946D7D143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13" creationId="{FF738CAC-CB18-9A3E-732B-C2ED4BCCD5E4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22" creationId="{5748AF1E-7834-E02B-B452-30D5243EEC7E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23" creationId="{3A4B3415-7EAA-02F0-021F-355B840D3258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24" creationId="{AC2778FF-B894-CC10-3D3F-17096C195FE7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25" creationId="{19271DB0-5CDF-F395-DC28-06F42210E15C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26" creationId="{7282C9C7-284E-45AD-8E24-41F04F5A9D23}"/>
          </ac:picMkLst>
        </pc:picChg>
        <pc:picChg chg="mod topLvl">
          <ac:chgData name="Fabrizio Niro" userId="e417cc51-9401-436b-a799-47f7505888a3" providerId="ADAL" clId="{5829F718-E586-2C49-B487-0F54DB9EAD15}" dt="2024-01-31T13:43:21.734" v="95" actId="165"/>
          <ac:picMkLst>
            <pc:docMk/>
            <pc:sldMasterMk cId="3750749658" sldId="2147485250"/>
            <ac:picMk id="27" creationId="{71B62D88-C3FE-6781-B642-8364699B9627}"/>
          </ac:picMkLst>
        </pc:picChg>
      </pc:sldMasterChg>
    </pc:docChg>
  </pc:docChgLst>
  <pc:docChgLst>
    <pc:chgData name="Fabrizio Niro" userId="e417cc51-9401-436b-a799-47f7505888a3" providerId="ADAL" clId="{08752BD9-ACF2-FB49-A6C3-6908F68DA850}"/>
    <pc:docChg chg="undo redo custSel addSld delSld modSld sldOrd modMainMaster">
      <pc:chgData name="Fabrizio Niro" userId="e417cc51-9401-436b-a799-47f7505888a3" providerId="ADAL" clId="{08752BD9-ACF2-FB49-A6C3-6908F68DA850}" dt="2024-11-11T13:34:35.736" v="14244" actId="20577"/>
      <pc:docMkLst>
        <pc:docMk/>
      </pc:docMkLst>
      <pc:sldChg chg="modSp mod">
        <pc:chgData name="Fabrizio Niro" userId="e417cc51-9401-436b-a799-47f7505888a3" providerId="ADAL" clId="{08752BD9-ACF2-FB49-A6C3-6908F68DA850}" dt="2024-11-08T14:14:18.256" v="10844" actId="115"/>
        <pc:sldMkLst>
          <pc:docMk/>
          <pc:sldMk cId="175029977" sldId="3469"/>
        </pc:sldMkLst>
        <pc:spChg chg="mod">
          <ac:chgData name="Fabrizio Niro" userId="e417cc51-9401-436b-a799-47f7505888a3" providerId="ADAL" clId="{08752BD9-ACF2-FB49-A6C3-6908F68DA850}" dt="2024-11-05T10:19:53.884" v="9329" actId="20577"/>
          <ac:spMkLst>
            <pc:docMk/>
            <pc:sldMk cId="175029977" sldId="3469"/>
            <ac:spMk id="2" creationId="{9EAE4F92-B5FE-BE4C-46EA-015197A781E6}"/>
          </ac:spMkLst>
        </pc:spChg>
        <pc:spChg chg="mod">
          <ac:chgData name="Fabrizio Niro" userId="e417cc51-9401-436b-a799-47f7505888a3" providerId="ADAL" clId="{08752BD9-ACF2-FB49-A6C3-6908F68DA850}" dt="2024-11-08T14:14:18.256" v="10844" actId="115"/>
          <ac:spMkLst>
            <pc:docMk/>
            <pc:sldMk cId="175029977" sldId="3469"/>
            <ac:spMk id="3" creationId="{289004D5-1278-2520-6C19-BF448FC870C2}"/>
          </ac:spMkLst>
        </pc:spChg>
      </pc:sldChg>
      <pc:sldChg chg="modSp del mod">
        <pc:chgData name="Fabrizio Niro" userId="e417cc51-9401-436b-a799-47f7505888a3" providerId="ADAL" clId="{08752BD9-ACF2-FB49-A6C3-6908F68DA850}" dt="2024-11-04T09:48:49.363" v="6723" actId="2696"/>
        <pc:sldMkLst>
          <pc:docMk/>
          <pc:sldMk cId="4261166049" sldId="3475"/>
        </pc:sldMkLst>
        <pc:spChg chg="mod">
          <ac:chgData name="Fabrizio Niro" userId="e417cc51-9401-436b-a799-47f7505888a3" providerId="ADAL" clId="{08752BD9-ACF2-FB49-A6C3-6908F68DA850}" dt="2024-10-29T09:57:02.733" v="718" actId="20577"/>
          <ac:spMkLst>
            <pc:docMk/>
            <pc:sldMk cId="4261166049" sldId="3475"/>
            <ac:spMk id="2" creationId="{F4F3CAF2-4B61-7D53-48BC-49CEE361F6F3}"/>
          </ac:spMkLst>
        </pc:spChg>
      </pc:sldChg>
      <pc:sldChg chg="modSp add del mod modShow">
        <pc:chgData name="Fabrizio Niro" userId="e417cc51-9401-436b-a799-47f7505888a3" providerId="ADAL" clId="{08752BD9-ACF2-FB49-A6C3-6908F68DA850}" dt="2024-11-08T14:12:00.715" v="10824"/>
        <pc:sldMkLst>
          <pc:docMk/>
          <pc:sldMk cId="388677434" sldId="3505"/>
        </pc:sldMkLst>
        <pc:spChg chg="mod">
          <ac:chgData name="Fabrizio Niro" userId="e417cc51-9401-436b-a799-47f7505888a3" providerId="ADAL" clId="{08752BD9-ACF2-FB49-A6C3-6908F68DA850}" dt="2024-11-04T16:53:56.320" v="9062" actId="790"/>
          <ac:spMkLst>
            <pc:docMk/>
            <pc:sldMk cId="388677434" sldId="3505"/>
            <ac:spMk id="2" creationId="{9BC12F40-A21F-53C5-47A9-DB45B14DC9D2}"/>
          </ac:spMkLst>
        </pc:spChg>
        <pc:spChg chg="mod">
          <ac:chgData name="Fabrizio Niro" userId="e417cc51-9401-436b-a799-47f7505888a3" providerId="ADAL" clId="{08752BD9-ACF2-FB49-A6C3-6908F68DA850}" dt="2024-11-04T16:53:56.320" v="9062" actId="790"/>
          <ac:spMkLst>
            <pc:docMk/>
            <pc:sldMk cId="388677434" sldId="3505"/>
            <ac:spMk id="4" creationId="{59E1EB6F-6593-23F4-FEF3-CC042B7F018D}"/>
          </ac:spMkLst>
        </pc:spChg>
        <pc:grpChg chg="mod">
          <ac:chgData name="Fabrizio Niro" userId="e417cc51-9401-436b-a799-47f7505888a3" providerId="ADAL" clId="{08752BD9-ACF2-FB49-A6C3-6908F68DA850}" dt="2024-11-04T16:53:56.320" v="9062" actId="790"/>
          <ac:grpSpMkLst>
            <pc:docMk/>
            <pc:sldMk cId="388677434" sldId="3505"/>
            <ac:grpSpMk id="33" creationId="{F5FBC1A4-C0C7-4982-AA2C-36A7DA4C8D38}"/>
          </ac:grpSpMkLst>
        </pc:grpChg>
      </pc:sldChg>
      <pc:sldChg chg="del">
        <pc:chgData name="Fabrizio Niro" userId="e417cc51-9401-436b-a799-47f7505888a3" providerId="ADAL" clId="{08752BD9-ACF2-FB49-A6C3-6908F68DA850}" dt="2024-10-29T09:55:18.056" v="714" actId="2696"/>
        <pc:sldMkLst>
          <pc:docMk/>
          <pc:sldMk cId="4277796186" sldId="3506"/>
        </pc:sldMkLst>
      </pc:sldChg>
      <pc:sldChg chg="delSp modSp del mod">
        <pc:chgData name="Fabrizio Niro" userId="e417cc51-9401-436b-a799-47f7505888a3" providerId="ADAL" clId="{08752BD9-ACF2-FB49-A6C3-6908F68DA850}" dt="2024-10-29T09:55:21.553" v="715" actId="2696"/>
        <pc:sldMkLst>
          <pc:docMk/>
          <pc:sldMk cId="3246845318" sldId="3508"/>
        </pc:sldMkLst>
        <pc:spChg chg="mod topLvl">
          <ac:chgData name="Fabrizio Niro" userId="e417cc51-9401-436b-a799-47f7505888a3" providerId="ADAL" clId="{08752BD9-ACF2-FB49-A6C3-6908F68DA850}" dt="2024-10-29T09:30:37.377" v="261" actId="1037"/>
          <ac:spMkLst>
            <pc:docMk/>
            <pc:sldMk cId="3246845318" sldId="3508"/>
            <ac:spMk id="6" creationId="{5999D349-2B74-6939-AB83-C926D6577363}"/>
          </ac:spMkLst>
        </pc:spChg>
        <pc:spChg chg="mod topLvl">
          <ac:chgData name="Fabrizio Niro" userId="e417cc51-9401-436b-a799-47f7505888a3" providerId="ADAL" clId="{08752BD9-ACF2-FB49-A6C3-6908F68DA850}" dt="2024-10-29T09:45:40.467" v="482" actId="165"/>
          <ac:spMkLst>
            <pc:docMk/>
            <pc:sldMk cId="3246845318" sldId="3508"/>
            <ac:spMk id="15" creationId="{333F911A-55DD-CFB3-0FFD-21BE6A33BB0D}"/>
          </ac:spMkLst>
        </pc:spChg>
        <pc:grpChg chg="del mod">
          <ac:chgData name="Fabrizio Niro" userId="e417cc51-9401-436b-a799-47f7505888a3" providerId="ADAL" clId="{08752BD9-ACF2-FB49-A6C3-6908F68DA850}" dt="2024-10-29T09:30:27.859" v="253" actId="165"/>
          <ac:grpSpMkLst>
            <pc:docMk/>
            <pc:sldMk cId="3246845318" sldId="3508"/>
            <ac:grpSpMk id="7" creationId="{A983DFB6-DCC6-E659-85E1-6D66C6B56DDB}"/>
          </ac:grpSpMkLst>
        </pc:grpChg>
        <pc:grpChg chg="del">
          <ac:chgData name="Fabrizio Niro" userId="e417cc51-9401-436b-a799-47f7505888a3" providerId="ADAL" clId="{08752BD9-ACF2-FB49-A6C3-6908F68DA850}" dt="2024-10-29T09:45:40.467" v="482" actId="165"/>
          <ac:grpSpMkLst>
            <pc:docMk/>
            <pc:sldMk cId="3246845318" sldId="3508"/>
            <ac:grpSpMk id="8" creationId="{9BAC85A3-7B99-51D7-79F7-4B709F81FC29}"/>
          </ac:grpSpMkLst>
        </pc:grpChg>
        <pc:picChg chg="mod topLvl">
          <ac:chgData name="Fabrizio Niro" userId="e417cc51-9401-436b-a799-47f7505888a3" providerId="ADAL" clId="{08752BD9-ACF2-FB49-A6C3-6908F68DA850}" dt="2024-10-29T09:45:40.467" v="482" actId="165"/>
          <ac:picMkLst>
            <pc:docMk/>
            <pc:sldMk cId="3246845318" sldId="3508"/>
            <ac:picMk id="14" creationId="{492BD5C4-CA36-F9CE-0915-3B3F7EFE2C5D}"/>
          </ac:picMkLst>
        </pc:picChg>
        <pc:picChg chg="mod topLvl">
          <ac:chgData name="Fabrizio Niro" userId="e417cc51-9401-436b-a799-47f7505888a3" providerId="ADAL" clId="{08752BD9-ACF2-FB49-A6C3-6908F68DA850}" dt="2024-10-29T09:30:27.859" v="253" actId="165"/>
          <ac:picMkLst>
            <pc:docMk/>
            <pc:sldMk cId="3246845318" sldId="3508"/>
            <ac:picMk id="17" creationId="{1FB62BC9-3AA1-0559-DEE5-97CF3A2AE421}"/>
          </ac:picMkLst>
        </pc:picChg>
        <pc:picChg chg="mod topLvl">
          <ac:chgData name="Fabrizio Niro" userId="e417cc51-9401-436b-a799-47f7505888a3" providerId="ADAL" clId="{08752BD9-ACF2-FB49-A6C3-6908F68DA850}" dt="2024-10-29T09:45:40.467" v="482" actId="165"/>
          <ac:picMkLst>
            <pc:docMk/>
            <pc:sldMk cId="3246845318" sldId="3508"/>
            <ac:picMk id="21" creationId="{D1351074-BB10-D72E-6F63-25906B1AA764}"/>
          </ac:picMkLst>
        </pc:picChg>
        <pc:picChg chg="mod">
          <ac:chgData name="Fabrizio Niro" userId="e417cc51-9401-436b-a799-47f7505888a3" providerId="ADAL" clId="{08752BD9-ACF2-FB49-A6C3-6908F68DA850}" dt="2024-10-29T09:31:02.164" v="272" actId="1038"/>
          <ac:picMkLst>
            <pc:docMk/>
            <pc:sldMk cId="3246845318" sldId="3508"/>
            <ac:picMk id="31" creationId="{FDB89383-0CC3-6EB8-1F32-F2D8FACB62AF}"/>
          </ac:picMkLst>
        </pc:picChg>
      </pc:sldChg>
      <pc:sldChg chg="del">
        <pc:chgData name="Fabrizio Niro" userId="e417cc51-9401-436b-a799-47f7505888a3" providerId="ADAL" clId="{08752BD9-ACF2-FB49-A6C3-6908F68DA850}" dt="2024-10-29T09:55:22.762" v="716" actId="2696"/>
        <pc:sldMkLst>
          <pc:docMk/>
          <pc:sldMk cId="569982740" sldId="3509"/>
        </pc:sldMkLst>
      </pc:sldChg>
      <pc:sldChg chg="addSp delSp modSp mod">
        <pc:chgData name="Fabrizio Niro" userId="e417cc51-9401-436b-a799-47f7505888a3" providerId="ADAL" clId="{08752BD9-ACF2-FB49-A6C3-6908F68DA850}" dt="2024-11-08T15:10:56.920" v="11132" actId="1035"/>
        <pc:sldMkLst>
          <pc:docMk/>
          <pc:sldMk cId="3868947955" sldId="3511"/>
        </pc:sldMkLst>
        <pc:spChg chg="mod">
          <ac:chgData name="Fabrizio Niro" userId="e417cc51-9401-436b-a799-47f7505888a3" providerId="ADAL" clId="{08752BD9-ACF2-FB49-A6C3-6908F68DA850}" dt="2024-11-08T14:07:03.155" v="10786" actId="20577"/>
          <ac:spMkLst>
            <pc:docMk/>
            <pc:sldMk cId="3868947955" sldId="3511"/>
            <ac:spMk id="2" creationId="{FDF77817-1DCC-6441-8200-EFFADA9CF970}"/>
          </ac:spMkLst>
        </pc:spChg>
        <pc:spChg chg="add mod">
          <ac:chgData name="Fabrizio Niro" userId="e417cc51-9401-436b-a799-47f7505888a3" providerId="ADAL" clId="{08752BD9-ACF2-FB49-A6C3-6908F68DA850}" dt="2024-11-08T13:59:04.622" v="10648" actId="14100"/>
          <ac:spMkLst>
            <pc:docMk/>
            <pc:sldMk cId="3868947955" sldId="3511"/>
            <ac:spMk id="10" creationId="{E800F1BD-B88A-CCEC-63D5-D156CFD7357C}"/>
          </ac:spMkLst>
        </pc:spChg>
        <pc:spChg chg="add del mod">
          <ac:chgData name="Fabrizio Niro" userId="e417cc51-9401-436b-a799-47f7505888a3" providerId="ADAL" clId="{08752BD9-ACF2-FB49-A6C3-6908F68DA850}" dt="2024-11-08T15:10:23.188" v="11122" actId="478"/>
          <ac:spMkLst>
            <pc:docMk/>
            <pc:sldMk cId="3868947955" sldId="3511"/>
            <ac:spMk id="11" creationId="{49734B94-32E5-0126-FF0D-38F1BFE40BC9}"/>
          </ac:spMkLst>
        </pc:spChg>
        <pc:spChg chg="add mod">
          <ac:chgData name="Fabrizio Niro" userId="e417cc51-9401-436b-a799-47f7505888a3" providerId="ADAL" clId="{08752BD9-ACF2-FB49-A6C3-6908F68DA850}" dt="2024-11-08T14:00:25.582" v="10701" actId="1035"/>
          <ac:spMkLst>
            <pc:docMk/>
            <pc:sldMk cId="3868947955" sldId="3511"/>
            <ac:spMk id="12" creationId="{00DC23D5-D7D2-A089-1AA0-A442692B6AEF}"/>
          </ac:spMkLst>
        </pc:spChg>
        <pc:spChg chg="add mod">
          <ac:chgData name="Fabrizio Niro" userId="e417cc51-9401-436b-a799-47f7505888a3" providerId="ADAL" clId="{08752BD9-ACF2-FB49-A6C3-6908F68DA850}" dt="2024-11-08T14:00:54.534" v="10708" actId="1035"/>
          <ac:spMkLst>
            <pc:docMk/>
            <pc:sldMk cId="3868947955" sldId="3511"/>
            <ac:spMk id="13" creationId="{029C7BAF-E737-EAE3-DDC2-B1EAA7C4E110}"/>
          </ac:spMkLst>
        </pc:spChg>
        <pc:spChg chg="add mod">
          <ac:chgData name="Fabrizio Niro" userId="e417cc51-9401-436b-a799-47f7505888a3" providerId="ADAL" clId="{08752BD9-ACF2-FB49-A6C3-6908F68DA850}" dt="2024-11-08T15:10:56.920" v="11132" actId="1035"/>
          <ac:spMkLst>
            <pc:docMk/>
            <pc:sldMk cId="3868947955" sldId="3511"/>
            <ac:spMk id="14" creationId="{5F4AD780-9DEA-C8AF-DD4F-7B9A9D196642}"/>
          </ac:spMkLst>
        </pc:spChg>
      </pc:sldChg>
      <pc:sldChg chg="delSp modSp add del">
        <pc:chgData name="Fabrizio Niro" userId="e417cc51-9401-436b-a799-47f7505888a3" providerId="ADAL" clId="{08752BD9-ACF2-FB49-A6C3-6908F68DA850}" dt="2024-11-04T09:48:42.755" v="6715" actId="2696"/>
        <pc:sldMkLst>
          <pc:docMk/>
          <pc:sldMk cId="3104650769" sldId="3512"/>
        </pc:sldMkLst>
        <pc:grpChg chg="del">
          <ac:chgData name="Fabrizio Niro" userId="e417cc51-9401-436b-a799-47f7505888a3" providerId="ADAL" clId="{08752BD9-ACF2-FB49-A6C3-6908F68DA850}" dt="2024-10-29T11:14:36.562" v="1016" actId="165"/>
          <ac:grpSpMkLst>
            <pc:docMk/>
            <pc:sldMk cId="3104650769" sldId="3512"/>
            <ac:grpSpMk id="3" creationId="{BEBB1680-A873-3231-54F2-9644DE259375}"/>
          </ac:grpSpMkLst>
        </pc:grpChg>
        <pc:picChg chg="mod topLvl">
          <ac:chgData name="Fabrizio Niro" userId="e417cc51-9401-436b-a799-47f7505888a3" providerId="ADAL" clId="{08752BD9-ACF2-FB49-A6C3-6908F68DA850}" dt="2024-10-29T11:14:36.562" v="1016" actId="165"/>
          <ac:picMkLst>
            <pc:docMk/>
            <pc:sldMk cId="3104650769" sldId="3512"/>
            <ac:picMk id="4" creationId="{2C246B31-D3EC-6D73-2CA4-32E1850FDA82}"/>
          </ac:picMkLst>
        </pc:picChg>
        <pc:picChg chg="mod topLvl">
          <ac:chgData name="Fabrizio Niro" userId="e417cc51-9401-436b-a799-47f7505888a3" providerId="ADAL" clId="{08752BD9-ACF2-FB49-A6C3-6908F68DA850}" dt="2024-10-29T11:14:36.562" v="1016" actId="165"/>
          <ac:picMkLst>
            <pc:docMk/>
            <pc:sldMk cId="3104650769" sldId="3512"/>
            <ac:picMk id="6" creationId="{15FA9E2E-EDE6-5212-7B23-E306FCF09B49}"/>
          </ac:picMkLst>
        </pc:picChg>
        <pc:picChg chg="mod topLvl">
          <ac:chgData name="Fabrizio Niro" userId="e417cc51-9401-436b-a799-47f7505888a3" providerId="ADAL" clId="{08752BD9-ACF2-FB49-A6C3-6908F68DA850}" dt="2024-10-29T11:14:36.562" v="1016" actId="165"/>
          <ac:picMkLst>
            <pc:docMk/>
            <pc:sldMk cId="3104650769" sldId="3512"/>
            <ac:picMk id="9" creationId="{8B522B75-4A10-AC5A-A876-3A28732696EA}"/>
          </ac:picMkLst>
        </pc:picChg>
        <pc:picChg chg="mod topLvl">
          <ac:chgData name="Fabrizio Niro" userId="e417cc51-9401-436b-a799-47f7505888a3" providerId="ADAL" clId="{08752BD9-ACF2-FB49-A6C3-6908F68DA850}" dt="2024-10-29T11:14:36.562" v="1016" actId="165"/>
          <ac:picMkLst>
            <pc:docMk/>
            <pc:sldMk cId="3104650769" sldId="3512"/>
            <ac:picMk id="10" creationId="{026D1B5D-FBFF-F0C1-DF55-9239D8506DEB}"/>
          </ac:picMkLst>
        </pc:picChg>
        <pc:picChg chg="mod topLvl">
          <ac:chgData name="Fabrizio Niro" userId="e417cc51-9401-436b-a799-47f7505888a3" providerId="ADAL" clId="{08752BD9-ACF2-FB49-A6C3-6908F68DA850}" dt="2024-10-29T11:14:36.562" v="1016" actId="165"/>
          <ac:picMkLst>
            <pc:docMk/>
            <pc:sldMk cId="3104650769" sldId="3512"/>
            <ac:picMk id="13" creationId="{6747448E-75E8-9C9F-D299-83A5AB79020A}"/>
          </ac:picMkLst>
        </pc:picChg>
        <pc:picChg chg="mod topLvl">
          <ac:chgData name="Fabrizio Niro" userId="e417cc51-9401-436b-a799-47f7505888a3" providerId="ADAL" clId="{08752BD9-ACF2-FB49-A6C3-6908F68DA850}" dt="2024-10-29T11:14:36.562" v="1016" actId="165"/>
          <ac:picMkLst>
            <pc:docMk/>
            <pc:sldMk cId="3104650769" sldId="3512"/>
            <ac:picMk id="15" creationId="{E3F45EAA-979F-3924-2C43-D55361A79E33}"/>
          </ac:picMkLst>
        </pc:picChg>
      </pc:sldChg>
      <pc:sldChg chg="delSp modSp add del">
        <pc:chgData name="Fabrizio Niro" userId="e417cc51-9401-436b-a799-47f7505888a3" providerId="ADAL" clId="{08752BD9-ACF2-FB49-A6C3-6908F68DA850}" dt="2024-11-04T09:48:43.894" v="6717" actId="2696"/>
        <pc:sldMkLst>
          <pc:docMk/>
          <pc:sldMk cId="1900666578" sldId="3514"/>
        </pc:sldMkLst>
        <pc:spChg chg="mod topLvl">
          <ac:chgData name="Fabrizio Niro" userId="e417cc51-9401-436b-a799-47f7505888a3" providerId="ADAL" clId="{08752BD9-ACF2-FB49-A6C3-6908F68DA850}" dt="2024-10-29T11:25:39.962" v="1305" actId="165"/>
          <ac:spMkLst>
            <pc:docMk/>
            <pc:sldMk cId="1900666578" sldId="3514"/>
            <ac:spMk id="3" creationId="{D3505EAD-3AE6-3A64-F708-BD6385DA69BE}"/>
          </ac:spMkLst>
        </pc:spChg>
        <pc:grpChg chg="del">
          <ac:chgData name="Fabrizio Niro" userId="e417cc51-9401-436b-a799-47f7505888a3" providerId="ADAL" clId="{08752BD9-ACF2-FB49-A6C3-6908F68DA850}" dt="2024-10-29T11:25:39.962" v="1305" actId="165"/>
          <ac:grpSpMkLst>
            <pc:docMk/>
            <pc:sldMk cId="1900666578" sldId="3514"/>
            <ac:grpSpMk id="4" creationId="{2C0865BA-07B3-D943-41D9-7DCE185F7BD7}"/>
          </ac:grpSpMkLst>
        </pc:grpChg>
        <pc:picChg chg="mod topLvl">
          <ac:chgData name="Fabrizio Niro" userId="e417cc51-9401-436b-a799-47f7505888a3" providerId="ADAL" clId="{08752BD9-ACF2-FB49-A6C3-6908F68DA850}" dt="2024-10-29T11:25:39.962" v="1305" actId="165"/>
          <ac:picMkLst>
            <pc:docMk/>
            <pc:sldMk cId="1900666578" sldId="3514"/>
            <ac:picMk id="8" creationId="{E4DD7FF6-6745-E2A8-8E09-6177AF2F9003}"/>
          </ac:picMkLst>
        </pc:picChg>
        <pc:picChg chg="mod topLvl">
          <ac:chgData name="Fabrizio Niro" userId="e417cc51-9401-436b-a799-47f7505888a3" providerId="ADAL" clId="{08752BD9-ACF2-FB49-A6C3-6908F68DA850}" dt="2024-10-29T11:25:39.962" v="1305" actId="165"/>
          <ac:picMkLst>
            <pc:docMk/>
            <pc:sldMk cId="1900666578" sldId="3514"/>
            <ac:picMk id="10" creationId="{F7424197-859D-5023-1483-C17A210DBDBF}"/>
          </ac:picMkLst>
        </pc:picChg>
        <pc:picChg chg="mod topLvl">
          <ac:chgData name="Fabrizio Niro" userId="e417cc51-9401-436b-a799-47f7505888a3" providerId="ADAL" clId="{08752BD9-ACF2-FB49-A6C3-6908F68DA850}" dt="2024-10-29T11:25:39.962" v="1305" actId="165"/>
          <ac:picMkLst>
            <pc:docMk/>
            <pc:sldMk cId="1900666578" sldId="3514"/>
            <ac:picMk id="12" creationId="{49844727-AEEC-700B-5D08-AA73CB978515}"/>
          </ac:picMkLst>
        </pc:picChg>
        <pc:picChg chg="mod topLvl">
          <ac:chgData name="Fabrizio Niro" userId="e417cc51-9401-436b-a799-47f7505888a3" providerId="ADAL" clId="{08752BD9-ACF2-FB49-A6C3-6908F68DA850}" dt="2024-10-29T11:25:39.962" v="1305" actId="165"/>
          <ac:picMkLst>
            <pc:docMk/>
            <pc:sldMk cId="1900666578" sldId="3514"/>
            <ac:picMk id="14" creationId="{EEB8D620-ACAD-EA8A-7AC2-B66DD2811101}"/>
          </ac:picMkLst>
        </pc:picChg>
        <pc:picChg chg="mod topLvl">
          <ac:chgData name="Fabrizio Niro" userId="e417cc51-9401-436b-a799-47f7505888a3" providerId="ADAL" clId="{08752BD9-ACF2-FB49-A6C3-6908F68DA850}" dt="2024-10-29T11:25:39.962" v="1305" actId="165"/>
          <ac:picMkLst>
            <pc:docMk/>
            <pc:sldMk cId="1900666578" sldId="3514"/>
            <ac:picMk id="17" creationId="{C7B8F8CC-BA0F-8EFD-6E07-C1EA3053C4DF}"/>
          </ac:picMkLst>
        </pc:picChg>
        <pc:picChg chg="mod topLvl">
          <ac:chgData name="Fabrizio Niro" userId="e417cc51-9401-436b-a799-47f7505888a3" providerId="ADAL" clId="{08752BD9-ACF2-FB49-A6C3-6908F68DA850}" dt="2024-10-29T11:25:39.962" v="1305" actId="165"/>
          <ac:picMkLst>
            <pc:docMk/>
            <pc:sldMk cId="1900666578" sldId="3514"/>
            <ac:picMk id="19" creationId="{3771AED4-9F2F-7F9E-3344-6DCFCE213FFF}"/>
          </ac:picMkLst>
        </pc:picChg>
        <pc:picChg chg="mod topLvl">
          <ac:chgData name="Fabrizio Niro" userId="e417cc51-9401-436b-a799-47f7505888a3" providerId="ADAL" clId="{08752BD9-ACF2-FB49-A6C3-6908F68DA850}" dt="2024-10-29T11:25:39.962" v="1305" actId="165"/>
          <ac:picMkLst>
            <pc:docMk/>
            <pc:sldMk cId="1900666578" sldId="3514"/>
            <ac:picMk id="41" creationId="{0DE25791-14A7-8B34-1592-4571BEAAF7BE}"/>
          </ac:picMkLst>
        </pc:picChg>
      </pc:sldChg>
      <pc:sldChg chg="del">
        <pc:chgData name="Fabrizio Niro" userId="e417cc51-9401-436b-a799-47f7505888a3" providerId="ADAL" clId="{08752BD9-ACF2-FB49-A6C3-6908F68DA850}" dt="2024-11-04T09:48:48.242" v="6722" actId="2696"/>
        <pc:sldMkLst>
          <pc:docMk/>
          <pc:sldMk cId="2237261905" sldId="3515"/>
        </pc:sldMkLst>
      </pc:sldChg>
      <pc:sldChg chg="del">
        <pc:chgData name="Fabrizio Niro" userId="e417cc51-9401-436b-a799-47f7505888a3" providerId="ADAL" clId="{08752BD9-ACF2-FB49-A6C3-6908F68DA850}" dt="2024-10-29T09:32:44.176" v="273" actId="2696"/>
        <pc:sldMkLst>
          <pc:docMk/>
          <pc:sldMk cId="1928332470" sldId="3516"/>
        </pc:sldMkLst>
      </pc:sldChg>
      <pc:sldChg chg="addSp delSp modSp add mod">
        <pc:chgData name="Fabrizio Niro" userId="e417cc51-9401-436b-a799-47f7505888a3" providerId="ADAL" clId="{08752BD9-ACF2-FB49-A6C3-6908F68DA850}" dt="2024-11-11T08:23:19.311" v="11163" actId="20577"/>
        <pc:sldMkLst>
          <pc:docMk/>
          <pc:sldMk cId="2343313628" sldId="3517"/>
        </pc:sldMkLst>
        <pc:spChg chg="mod">
          <ac:chgData name="Fabrizio Niro" userId="e417cc51-9401-436b-a799-47f7505888a3" providerId="ADAL" clId="{08752BD9-ACF2-FB49-A6C3-6908F68DA850}" dt="2024-11-04T10:00:56.638" v="7073" actId="1036"/>
          <ac:spMkLst>
            <pc:docMk/>
            <pc:sldMk cId="2343313628" sldId="3517"/>
            <ac:spMk id="2" creationId="{B58BD7AD-C201-EFE6-F8AC-B00C82FB5FC0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3" creationId="{0A8C7D1D-1802-AF57-5364-3D238B9FB73E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3" creationId="{F19BEDBF-5A12-2345-AD9F-BD4EC1F2660B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4" creationId="{5E4AA70A-25F9-E68D-281C-C418FE5A2C1F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" creationId="{36D11AD5-7C20-3F0F-F4F8-977A20A0B3DB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" creationId="{57A1E1CD-22FE-601F-D0A8-8B52270811CB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6" creationId="{A0C9A850-01BF-1EDB-A422-E7085646B1DC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7" creationId="{3996F803-D3E5-4CD9-1DDF-EE485FCB8139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7" creationId="{C81A0C49-8582-2D59-8CAA-D89795C945FD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" creationId="{66F29350-1AF4-E7FD-1CFF-694FEBCA9B2E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8" creationId="{96C1F113-2C7C-51D5-FDD5-C0C76B4E9A96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" creationId="{11A2C084-455E-89A9-1191-1F945E363F3D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9" creationId="{32839C4D-61BB-064B-F486-2529BB62066F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0" creationId="{3982DA3E-6790-3668-4419-FC19874600F5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1" creationId="{6966567D-31FA-83C6-E4CD-E42B4EA4C969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1" creationId="{A5017B59-F610-182C-146C-97ABAF3E6671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2" creationId="{00000000-0000-0000-0000-000000000000}"/>
          </ac:spMkLst>
        </pc:spChg>
        <pc:spChg chg="del mod">
          <ac:chgData name="Fabrizio Niro" userId="e417cc51-9401-436b-a799-47f7505888a3" providerId="ADAL" clId="{08752BD9-ACF2-FB49-A6C3-6908F68DA850}" dt="2024-11-04T09:31:12.882" v="6448" actId="478"/>
          <ac:spMkLst>
            <pc:docMk/>
            <pc:sldMk cId="2343313628" sldId="3517"/>
            <ac:spMk id="13" creationId="{85A33B6D-5BFE-547E-3877-DFC263EDA0AD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4" creationId="{C5F1C8B3-5A9B-6C77-F91A-90169821C3BE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5" creationId="{B54B8CE0-608C-CDBD-8C48-A34D448E11BE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6" creationId="{F3974EAF-04C4-5685-C764-3085CB9BDCB2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8" creationId="{4DC35D58-AE20-6E75-0C48-4F01EDF0CFFD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9" creationId="{3374D98A-A321-2719-6A3D-D3EF2D1E4BB1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0" creationId="{07C19614-BF5F-D52B-9279-F332E1D8BEE2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2" creationId="{01BDDED6-8F14-6A81-D8D2-5A379F3D05B0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3" creationId="{73BF8FDF-3B5C-C7C3-E729-BBA40227B95E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4" creationId="{DC8D9B3A-BE32-8418-01E4-A8E298BB838F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5" creationId="{DDE72E62-D456-11F0-1FAA-542F466BA3D7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6" creationId="{29548F0A-4B18-2210-57B0-4B6536F38D19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7" creationId="{3575A406-A682-844B-D003-8CAF9DAD7993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8" creationId="{43E79053-201A-99D9-FC40-BA0E3BFE30CC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33" creationId="{66EE7305-D423-A404-FE62-05AF9844F9A1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34" creationId="{DAE8E532-282E-9C09-9BB8-89880FA67C4D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35" creationId="{3DCC26E6-0582-1EF5-CE4E-CF3D6D4ACBAC}"/>
          </ac:spMkLst>
        </pc:spChg>
        <pc:spChg chg="mod">
          <ac:chgData name="Fabrizio Niro" userId="e417cc51-9401-436b-a799-47f7505888a3" providerId="ADAL" clId="{08752BD9-ACF2-FB49-A6C3-6908F68DA850}" dt="2024-11-11T08:23:14.045" v="11160" actId="20577"/>
          <ac:spMkLst>
            <pc:docMk/>
            <pc:sldMk cId="2343313628" sldId="3517"/>
            <ac:spMk id="36" creationId="{C14201FD-AC3B-F147-7413-CDE13F8C05B7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37" creationId="{92A5B0EC-5E8D-F22B-40B7-B4F8AB2D05D3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38" creationId="{283329B2-A262-4DF6-D96E-4055178A11CA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39" creationId="{4D4B5096-80B0-50F2-859D-362E8FF47359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40" creationId="{208BF1C3-F4FE-C2B3-65F3-558BFBDC2DD2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41" creationId="{4B689B75-CFD1-8DF3-40F0-9BE0CF33C013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42" creationId="{FB784109-E310-70DE-6921-DB35B97FC10C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49" creationId="{40CF05A7-8485-D2A3-C218-063231B11233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50" creationId="{82BDCDDB-7588-3296-1D1C-84AB446F64C7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0" creationId="{A3894503-DD2C-C6D2-717E-C4E56453F774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1" creationId="{5A6A11C6-4EF6-614B-B4A5-D4EBEC1C0FF8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51" creationId="{FD0245C3-A3D6-ECB7-243F-FBCD2BFD925A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2" creationId="{24660BF9-085F-1CE4-D80B-DE655F9EB1A6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52" creationId="{67DAF467-CF07-2C8B-1490-51443C7B446A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3" creationId="{AFF13F29-BB6B-E89A-02E9-83BCA1516AAB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53" creationId="{EDD7F5B8-4251-88B0-A8B9-0F5D2EADCB63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4" creationId="{47B4334E-6C01-56DA-FECE-8D6306AA4606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5" creationId="{27105ED0-CAD5-EE9C-9209-6278B8475088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6" creationId="{DF1B50A1-6F14-9B29-F53E-D9F3410F1CF4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7" creationId="{9D04083B-FE82-0DF9-50B3-9DDC3A4907F5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58" creationId="{D4BAC8D1-93E8-0B01-9AF4-DF7AB9DFEB02}"/>
          </ac:spMkLst>
        </pc:spChg>
        <pc:spChg chg="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0" creationId="{568925E6-A673-367D-942D-0FFB6D0DD4CF}"/>
          </ac:spMkLst>
        </pc:spChg>
        <pc:spChg chg="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1" creationId="{53F17D59-1599-9E23-CA57-F7DD94AB69C0}"/>
          </ac:spMkLst>
        </pc:spChg>
        <pc:spChg chg="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2" creationId="{1A613857-4E10-42D7-BE0E-AA0098023BE0}"/>
          </ac:spMkLst>
        </pc:spChg>
        <pc:spChg chg="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3" creationId="{F8EA0F5F-6290-6932-699C-B06EBF67E579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4" creationId="{15A7BC9F-34C8-0A16-B78A-4FCB794D06F5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5" creationId="{420C8C5A-DC76-0C5E-3CEF-D9BE5A42F096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8" creationId="{2142608D-FE1B-75A4-22ED-1B412EC32680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69" creationId="{F89C32D8-97E0-65E8-9813-05297973A48F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70" creationId="{E08EA5C8-65D5-27F9-1E93-D90418D7FDF0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81" creationId="{04EE5536-9896-3DB1-A460-5D0EE72C9E28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1" creationId="{B954D399-41CD-CD6A-2D12-5C6051DCA328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2" creationId="{F29255A7-38E8-5FBC-70B9-B0B338AF0B8B}"/>
          </ac:spMkLst>
        </pc:spChg>
        <pc:spChg chg="mod">
          <ac:chgData name="Fabrizio Niro" userId="e417cc51-9401-436b-a799-47f7505888a3" providerId="ADAL" clId="{08752BD9-ACF2-FB49-A6C3-6908F68DA850}" dt="2024-11-11T08:23:19.311" v="11163" actId="20577"/>
          <ac:spMkLst>
            <pc:docMk/>
            <pc:sldMk cId="2343313628" sldId="3517"/>
            <ac:spMk id="83" creationId="{519D5BE2-A2BF-6921-ECFF-0E15F8449184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5" creationId="{1B1659F7-CA6B-6EC4-DBEA-6F223C2CCE4E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85" creationId="{9A4573D0-5B79-53A4-8A55-99311CA1A18D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6" creationId="{9646CA13-9961-044A-A11D-94E6CE596D0C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86" creationId="{C4229ECD-B447-9374-87A7-E6D181F8CC7C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7" creationId="{B43406C4-3AC6-BE1F-A92C-724205A9F7D0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87" creationId="{BCB9C2CF-1502-DE83-C20E-E0CD1C84F939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88" creationId="{85E61777-0C09-66E4-D84A-71EB7A277B0E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8" creationId="{892E50A4-0757-E620-0273-6B37DF844D04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89" creationId="{E9318C99-F592-55F9-ADD9-E6B2C2527365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0" creationId="{D1EB3DB9-F22A-194E-2D01-59603B99ADAE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3" creationId="{C1A9714C-B41B-96EB-F9CC-2F139BBE13C0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4" creationId="{9B6DADF2-CD86-49BC-FE3B-AAA599F2017E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5" creationId="{E5521011-6278-E053-4933-15170395A57B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6" creationId="{6A4A64EE-1594-2D86-FB67-2E273B9CF104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7" creationId="{E18FBAAB-899E-4B89-96FD-0E2B969D1665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8" creationId="{2588993D-5E3D-260F-B580-04D4EABA160B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99" creationId="{724038ED-5FB4-7811-9762-37EC39869B0E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01" creationId="{6EB67802-D931-2C00-8B82-BC59C055CBC2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03" creationId="{D6E38A7E-ED81-BF5B-66BE-9FD4B7840B44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04" creationId="{028F9B0E-8187-0A7B-0500-678E19C6FF8A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05" creationId="{0BFC05CE-13FE-7744-CCD6-E41E6B4EC458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06" creationId="{192194E8-ACF7-161F-4EAE-F8BA8A40D565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06" creationId="{B34839E2-1767-70AB-4690-E518C4480D78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08" creationId="{CC9E878C-6003-C8E4-8246-02BB59FB8855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09" creationId="{36E01CD2-D9B8-4C93-EE5C-882562BD3041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10" creationId="{79F83E88-940C-1183-8FBA-D953435CD350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11" creationId="{E08D2C29-9846-D108-C47A-94293CA667B8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12" creationId="{489DE17A-6F10-F5F5-3DFF-DBC17D066F5F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13" creationId="{2C0494FE-5FCB-09EA-68CE-5C311D775F6F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13" creationId="{5E7919C1-E912-459D-F0ED-9D1B2AD99651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14" creationId="{27CFAA27-1A53-683E-35F3-2185A296E034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14" creationId="{5C0524CD-5C51-E0AC-7F97-411D12DB71C2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15" creationId="{2DE81B50-4474-C9E4-9EE4-E8ECAD34817B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15" creationId="{4205CEB5-A78F-AD42-AFF3-12992693E09B}"/>
          </ac:spMkLst>
        </pc:spChg>
        <pc:spChg chg="add mod">
          <ac:chgData name="Fabrizio Niro" userId="e417cc51-9401-436b-a799-47f7505888a3" providerId="ADAL" clId="{08752BD9-ACF2-FB49-A6C3-6908F68DA850}" dt="2024-11-11T08:22:41.322" v="11136"/>
          <ac:spMkLst>
            <pc:docMk/>
            <pc:sldMk cId="2343313628" sldId="3517"/>
            <ac:spMk id="116" creationId="{64B57D0D-1264-859E-B707-5A059A6E4F8A}"/>
          </ac:spMkLst>
        </pc:spChg>
        <pc:spChg chg="mod">
          <ac:chgData name="Fabrizio Niro" userId="e417cc51-9401-436b-a799-47f7505888a3" providerId="ADAL" clId="{08752BD9-ACF2-FB49-A6C3-6908F68DA850}" dt="2024-11-08T15:12:01.121" v="11133" actId="113"/>
          <ac:spMkLst>
            <pc:docMk/>
            <pc:sldMk cId="2343313628" sldId="3517"/>
            <ac:spMk id="118" creationId="{D2613C9F-857D-AC17-7852-36D669447C8E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35" creationId="{DDCF6F7E-28DD-499F-F387-36A0ABE172AC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44" creationId="{4BFB290A-BFD0-1AA6-0617-E93F39686C4C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45" creationId="{243806FA-E463-D8E7-8855-7299A8F9DCF7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46" creationId="{0121228B-F9E5-A4BF-2689-65C0C7D03E60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47" creationId="{B0EA867B-0D28-674A-7712-7DF46490DB73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48" creationId="{14480122-70F2-8F96-D0B5-FDA89FBB57EB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49" creationId="{579F4422-EEE6-FF6B-FBA0-45C7C9F42662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50" creationId="{7AF7467E-DD45-64AE-6692-E623A131C6C5}"/>
          </ac:spMkLst>
        </pc:spChg>
        <pc:spChg chg="mod">
          <ac:chgData name="Fabrizio Niro" userId="e417cc51-9401-436b-a799-47f7505888a3" providerId="ADAL" clId="{08752BD9-ACF2-FB49-A6C3-6908F68DA850}" dt="2024-11-11T08:23:06.461" v="11157" actId="1076"/>
          <ac:spMkLst>
            <pc:docMk/>
            <pc:sldMk cId="2343313628" sldId="3517"/>
            <ac:spMk id="151" creationId="{7AC539F4-48CD-68C9-87D4-1942F12EDEA2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52" creationId="{0BDD5FBA-42A7-92AE-640F-0DFDAA224E3D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53" creationId="{79D16D24-8C19-1166-C34D-3B036F590923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54" creationId="{506E3F99-F321-8B51-064F-B66E2C2495C4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55" creationId="{663464BC-3379-80F2-0F3A-288A973C61FD}"/>
          </ac:spMkLst>
        </pc:spChg>
        <pc:spChg chg="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58" creationId="{182211BA-8484-730F-C4C8-D03F4725175E}"/>
          </ac:spMkLst>
        </pc:spChg>
        <pc:spChg chg="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59" creationId="{347765FE-A7A4-153A-BAA8-30E800312B4F}"/>
          </ac:spMkLst>
        </pc:spChg>
        <pc:spChg chg="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60" creationId="{D3C842F4-D56B-01BD-FF33-03B2CA358294}"/>
          </ac:spMkLst>
        </pc:spChg>
        <pc:spChg chg="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61" creationId="{B1FA9402-F319-9343-99FA-ADA64E5434A6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62" creationId="{C2EA7DFD-37B6-E4A8-A4AC-71262BDB758F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63" creationId="{47BA7D78-1218-D16E-8FDE-83FA1407BA3E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65" creationId="{BB0D274C-5D04-ED8A-C888-E9C79A80C5DF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66" creationId="{09670CA2-D867-FB47-F172-DDAE1F3C957C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67" creationId="{FBA66350-2AF0-2444-165D-8150FB12ADF3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68" creationId="{9D90A011-8B31-32ED-3F39-038F3E962EBC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70" creationId="{3D981C39-35BA-672B-4AA7-8A90858F4B0E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71" creationId="{57AE3FCD-E7C5-9695-1424-17F04893F3BE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72" creationId="{A2235040-E052-D374-3669-2B8BBD4A9792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75" creationId="{ADE7EE54-55E5-1BE9-3516-8DF2D94AFBF8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76" creationId="{1F36B835-76FF-2941-623D-193D6DECE71F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177" creationId="{0001F799-5091-B0E7-E23E-88C5EFB58BD9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78" creationId="{1722E9CC-4832-8B6F-8700-150BC0D5211D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79" creationId="{102D5BAB-EF81-59D1-D931-46C72867FF49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81" creationId="{7E721535-391B-635C-C0A9-E1F00EB50BEB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82" creationId="{6A0A5A11-1388-2309-D0F9-836B0999A9E9}"/>
          </ac:spMkLst>
        </pc:spChg>
        <pc:spChg chg="del mod">
          <ac:chgData name="Fabrizio Niro" userId="e417cc51-9401-436b-a799-47f7505888a3" providerId="ADAL" clId="{08752BD9-ACF2-FB49-A6C3-6908F68DA850}" dt="2024-11-11T08:22:37.144" v="11134" actId="478"/>
          <ac:spMkLst>
            <pc:docMk/>
            <pc:sldMk cId="2343313628" sldId="3517"/>
            <ac:spMk id="183" creationId="{CCFCDA62-0532-1013-F25B-044E406B7650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84" creationId="{B8905F21-DA50-D38F-9D80-DA5654A7D590}"/>
          </ac:spMkLst>
        </pc:spChg>
        <pc:spChg chg="mod">
          <ac:chgData name="Fabrizio Niro" userId="e417cc51-9401-436b-a799-47f7505888a3" providerId="ADAL" clId="{08752BD9-ACF2-FB49-A6C3-6908F68DA850}" dt="2024-11-11T08:23:08.638" v="11159" actId="1035"/>
          <ac:spMkLst>
            <pc:docMk/>
            <pc:sldMk cId="2343313628" sldId="3517"/>
            <ac:spMk id="190" creationId="{06B51BD1-FD24-08C8-9DAA-9A53A80C9C19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93" creationId="{9DA491FA-EB2E-4DB2-D670-42D0CFDF32A8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194" creationId="{A0024801-9206-0BEA-49FA-BE70F2484B80}"/>
          </ac:spMkLst>
        </pc:spChg>
        <pc:spChg chg="mod">
          <ac:chgData name="Fabrizio Niro" userId="e417cc51-9401-436b-a799-47f7505888a3" providerId="ADAL" clId="{08752BD9-ACF2-FB49-A6C3-6908F68DA850}" dt="2024-11-08T14:10:25.863" v="10819" actId="113"/>
          <ac:spMkLst>
            <pc:docMk/>
            <pc:sldMk cId="2343313628" sldId="3517"/>
            <ac:spMk id="197" creationId="{E9E4CF4F-9FBF-0A1F-EE7A-11E5F52689E3}"/>
          </ac:spMkLst>
        </pc:spChg>
        <pc:spChg chg="mod">
          <ac:chgData name="Fabrizio Niro" userId="e417cc51-9401-436b-a799-47f7505888a3" providerId="ADAL" clId="{08752BD9-ACF2-FB49-A6C3-6908F68DA850}" dt="2024-11-08T14:10:33.154" v="10821" actId="113"/>
          <ac:spMkLst>
            <pc:docMk/>
            <pc:sldMk cId="2343313628" sldId="3517"/>
            <ac:spMk id="198" creationId="{0D8F8464-C5BD-D4CF-6999-9D3F70A5319C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199" creationId="{C9A243B4-B746-382E-5583-EFBCC5178E87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200" creationId="{7DAF045E-31FD-8026-A986-9026D43B2911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201" creationId="{1500FF01-8FCE-0E37-D6FE-ED323F709F7C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03" creationId="{B7ACE4D0-035B-38CF-CF22-7B88F2C48854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05" creationId="{07514EAE-87E6-01A1-5785-29BBB918E328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06" creationId="{3C888895-DBC1-5195-0B60-E6D41D3FF775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07" creationId="{EA5FD323-873E-D4C7-4F5D-8943BF451304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08" creationId="{C4FBBE1E-EEDB-93CF-E9F3-66881F06E78E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09" creationId="{CDB124B4-F191-2BB2-AAE9-764FCA51FD12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0" creationId="{37B86EB9-4E98-ACED-05F7-43E55FF9BB38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1" creationId="{9B0B5FC6-D0E3-DFEE-9C93-ADB180BEAFCE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2" creationId="{1D250E5C-150D-B408-481E-2347D05AD781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3" creationId="{A59E0A5D-AEE3-0017-0F70-3EBDC50F8589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6" creationId="{05A54697-5924-1D95-729C-3DBC1364B2C3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7" creationId="{62CB0658-9ABA-3F9B-A782-B75B2D3E648D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8" creationId="{C267BCB0-9923-BAF3-2B53-128CFF624230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19" creationId="{5589DEC0-3DE6-7978-B2B0-DB099AE51F07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20" creationId="{39AB8108-AB76-3087-4CCB-055B22A8C7CE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21" creationId="{A5A751AF-39E7-0E67-6E99-E9DF87F5CD75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22" creationId="{992A8AC0-71F0-7552-C658-C6F0D5DCFDCE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24" creationId="{E138D041-E3F1-5B1A-BDC9-3FC8A59E9D7D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25" creationId="{EB73CE4D-288E-9488-7868-B05CD09D9932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26" creationId="{80BD832D-46FE-C1CC-8BE1-4ABED7E9327C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27" creationId="{3B194265-0CEE-6AC3-0184-7C9EF52BBFB2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29" creationId="{C9A243B4-B746-382E-5583-EFBCC5178E87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230" creationId="{A8901230-9DD5-CD81-A432-542DF136F5EE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33" creationId="{B7ACE4D0-035B-38CF-CF22-7B88F2C48854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35" creationId="{3B495440-F1C9-041D-78F3-15982E165B8C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36" creationId="{8A218C0C-CDAE-C107-144F-622484151949}"/>
          </ac:spMkLst>
        </pc:spChg>
        <pc:spChg chg="mod">
          <ac:chgData name="Fabrizio Niro" userId="e417cc51-9401-436b-a799-47f7505888a3" providerId="ADAL" clId="{08752BD9-ACF2-FB49-A6C3-6908F68DA850}" dt="2024-11-04T09:35:33.260" v="6607" actId="1038"/>
          <ac:spMkLst>
            <pc:docMk/>
            <pc:sldMk cId="2343313628" sldId="3517"/>
            <ac:spMk id="237" creationId="{A36C5AFA-B004-DBA7-C0C1-D695DAFC1F90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38" creationId="{FC15200B-385C-40CE-8E18-30F04668B298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39" creationId="{AED2DFB7-24E3-2350-A6E7-57EE99D7A62C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40" creationId="{8ED7799A-3D87-9335-275E-530923BED545}"/>
          </ac:spMkLst>
        </pc:spChg>
        <pc:spChg chg="add mod">
          <ac:chgData name="Fabrizio Niro" userId="e417cc51-9401-436b-a799-47f7505888a3" providerId="ADAL" clId="{08752BD9-ACF2-FB49-A6C3-6908F68DA850}" dt="2024-11-04T09:31:48.048" v="6450"/>
          <ac:spMkLst>
            <pc:docMk/>
            <pc:sldMk cId="2343313628" sldId="3517"/>
            <ac:spMk id="241" creationId="{A396968A-A7C5-713E-A084-1BD0D364DC80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43" creationId="{A91B356A-A21B-65F0-5ACD-FB1F591FCC82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44" creationId="{2139AB28-D7ED-3F70-A213-7EC597E2F77D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45" creationId="{189A2A5D-FB0A-45F3-6F6E-CAD9256F9987}"/>
          </ac:spMkLst>
        </pc:spChg>
        <pc:spChg chg="del mod">
          <ac:chgData name="Fabrizio Niro" userId="e417cc51-9401-436b-a799-47f7505888a3" providerId="ADAL" clId="{08752BD9-ACF2-FB49-A6C3-6908F68DA850}" dt="2024-11-04T09:31:46.133" v="6449" actId="21"/>
          <ac:spMkLst>
            <pc:docMk/>
            <pc:sldMk cId="2343313628" sldId="3517"/>
            <ac:spMk id="246" creationId="{540A5E65-4BF2-D09C-85E6-765E9310902C}"/>
          </ac:spMkLst>
        </pc:spChg>
        <pc:grpChg chg="del mod">
          <ac:chgData name="Fabrizio Niro" userId="e417cc51-9401-436b-a799-47f7505888a3" providerId="ADAL" clId="{08752BD9-ACF2-FB49-A6C3-6908F68DA850}" dt="2024-11-04T09:31:46.133" v="6449" actId="21"/>
          <ac:grpSpMkLst>
            <pc:docMk/>
            <pc:sldMk cId="2343313628" sldId="3517"/>
            <ac:grpSpMk id="10" creationId="{C1281641-11B2-7B69-008B-254794F76CE8}"/>
          </ac:grpSpMkLst>
        </pc:grpChg>
        <pc:grpChg chg="add 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13" creationId="{A6335F0A-31B9-8C4D-7DB5-15CD4B60747F}"/>
          </ac:grpSpMkLst>
        </pc:grpChg>
        <pc:grpChg chg="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18" creationId="{2BBFF87F-7140-56D3-7CC0-8EEAF4E32E7E}"/>
          </ac:grpSpMkLst>
        </pc:grpChg>
        <pc:grpChg chg="add 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22" creationId="{F62588FC-D6CC-6AA8-D8B7-3E8D8F3A398D}"/>
          </ac:grpSpMkLst>
        </pc:grpChg>
        <pc:grpChg chg="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26" creationId="{E66986B5-74A3-2EC4-475B-4ABAF3C5F668}"/>
          </ac:grpSpMkLst>
        </pc:grpChg>
        <pc:grpChg chg="add 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30" creationId="{111023F9-8E7B-EA01-D1C2-EC972DE6813F}"/>
          </ac:grpSpMkLst>
        </pc:grpChg>
        <pc:grpChg chg="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34" creationId="{7A96B9CB-FF38-AFF5-7E02-85CE44C7CCD2}"/>
          </ac:grpSpMkLst>
        </pc:grpChg>
        <pc:grpChg chg="add 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40" creationId="{CB4DADF6-3189-1085-1DC7-653DB40DA1A6}"/>
          </ac:grpSpMkLst>
        </pc:grpChg>
        <pc:grpChg chg="del mod">
          <ac:chgData name="Fabrizio Niro" userId="e417cc51-9401-436b-a799-47f7505888a3" providerId="ADAL" clId="{08752BD9-ACF2-FB49-A6C3-6908F68DA850}" dt="2024-11-04T09:31:46.133" v="6449" actId="21"/>
          <ac:grpSpMkLst>
            <pc:docMk/>
            <pc:sldMk cId="2343313628" sldId="3517"/>
            <ac:grpSpMk id="43" creationId="{7819EAE1-38AB-9CA9-470F-F13C93F3D31D}"/>
          </ac:grpSpMkLst>
        </pc:grpChg>
        <pc:grpChg chg="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45" creationId="{655FF933-A62F-6FB4-8A78-83BB7F0C4760}"/>
          </ac:grpSpMkLst>
        </pc:grpChg>
        <pc:grpChg chg="del mod">
          <ac:chgData name="Fabrizio Niro" userId="e417cc51-9401-436b-a799-47f7505888a3" providerId="ADAL" clId="{08752BD9-ACF2-FB49-A6C3-6908F68DA850}" dt="2024-11-04T09:31:46.133" v="6449" actId="21"/>
          <ac:grpSpMkLst>
            <pc:docMk/>
            <pc:sldMk cId="2343313628" sldId="3517"/>
            <ac:grpSpMk id="55" creationId="{72CC24A4-C82A-99EA-AC09-17429EEC9577}"/>
          </ac:grpSpMkLst>
        </pc:grpChg>
        <pc:grpChg chg="add 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59" creationId="{7ABFDBC3-9BAD-70A6-7CDF-65FA97574AF2}"/>
          </ac:grpSpMkLst>
        </pc:grpChg>
        <pc:grpChg chg="del mod">
          <ac:chgData name="Fabrizio Niro" userId="e417cc51-9401-436b-a799-47f7505888a3" providerId="ADAL" clId="{08752BD9-ACF2-FB49-A6C3-6908F68DA850}" dt="2024-11-04T09:31:46.133" v="6449" actId="21"/>
          <ac:grpSpMkLst>
            <pc:docMk/>
            <pc:sldMk cId="2343313628" sldId="3517"/>
            <ac:grpSpMk id="63" creationId="{6533FC43-E6B4-3545-3C23-D8C88E6E47FB}"/>
          </ac:grpSpMkLst>
        </pc:grpChg>
        <pc:grpChg chg="del mod">
          <ac:chgData name="Fabrizio Niro" userId="e417cc51-9401-436b-a799-47f7505888a3" providerId="ADAL" clId="{08752BD9-ACF2-FB49-A6C3-6908F68DA850}" dt="2024-11-04T09:31:46.133" v="6449" actId="21"/>
          <ac:grpSpMkLst>
            <pc:docMk/>
            <pc:sldMk cId="2343313628" sldId="3517"/>
            <ac:grpSpMk id="71" creationId="{4237EE97-2A84-5CEE-9EBA-FAB341C98B3B}"/>
          </ac:grpSpMkLst>
        </pc:grpChg>
        <pc:grpChg chg="add 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71" creationId="{9C60F273-000B-977E-1C21-63B8D23DE246}"/>
          </ac:grpSpMkLst>
        </pc:grpChg>
        <pc:grpChg chg="add mod">
          <ac:chgData name="Fabrizio Niro" userId="e417cc51-9401-436b-a799-47f7505888a3" providerId="ADAL" clId="{08752BD9-ACF2-FB49-A6C3-6908F68DA850}" dt="2024-11-11T08:22:41.322" v="11136"/>
          <ac:grpSpMkLst>
            <pc:docMk/>
            <pc:sldMk cId="2343313628" sldId="3517"/>
            <ac:grpSpMk id="75" creationId="{188B094C-0A2E-3257-6592-ABC4BA16A5C5}"/>
          </ac:grpSpMkLst>
        </pc:grpChg>
        <pc:grpChg chg="del mod">
          <ac:chgData name="Fabrizio Niro" userId="e417cc51-9401-436b-a799-47f7505888a3" providerId="ADAL" clId="{08752BD9-ACF2-FB49-A6C3-6908F68DA850}" dt="2024-11-04T09:31:46.133" v="6449" actId="21"/>
          <ac:grpSpMkLst>
            <pc:docMk/>
            <pc:sldMk cId="2343313628" sldId="3517"/>
            <ac:grpSpMk id="89" creationId="{8D94A842-A246-DD32-9458-547D43C10425}"/>
          </ac:grpSpMkLst>
        </pc:grpChg>
        <pc:grpChg chg="add 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91" creationId="{C7FD03AF-9B96-D24A-AEC2-3936FF8AD491}"/>
          </ac:grpSpMkLst>
        </pc:grpChg>
        <pc:grpChg chg="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97" creationId="{99FDD8DA-5B94-1C5C-8EB4-14D38DEE3F42}"/>
          </ac:grpSpMkLst>
        </pc:grpChg>
        <pc:grpChg chg="add 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04" creationId="{297867A6-EA0D-6C6C-CE37-32A307CFEB5F}"/>
          </ac:grpSpMkLst>
        </pc:grpChg>
        <pc:grpChg chg="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16" creationId="{F12C13DD-0636-EC75-4A24-51435B644FD7}"/>
          </ac:grpSpMkLst>
        </pc:grpChg>
        <pc:grpChg chg="add 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21" creationId="{016978D1-1CFE-935F-9207-57FA923207D4}"/>
          </ac:grpSpMkLst>
        </pc:grpChg>
        <pc:grpChg chg="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25" creationId="{7753134C-6D77-1836-9696-F6120A3151D2}"/>
          </ac:grpSpMkLst>
        </pc:grpChg>
        <pc:grpChg chg="add 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29" creationId="{EAFC3DF8-DE69-FEEC-C8E1-F8AEEE94777B}"/>
          </ac:grpSpMkLst>
        </pc:grpChg>
        <pc:grpChg chg="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33" creationId="{7E8B2975-C53E-53A5-F557-09F1076501A1}"/>
          </ac:grpSpMkLst>
        </pc:grpChg>
        <pc:grpChg chg="del mod">
          <ac:chgData name="Fabrizio Niro" userId="e417cc51-9401-436b-a799-47f7505888a3" providerId="ADAL" clId="{08752BD9-ACF2-FB49-A6C3-6908F68DA850}" dt="2024-11-04T09:31:46.133" v="6449" actId="21"/>
          <ac:grpSpMkLst>
            <pc:docMk/>
            <pc:sldMk cId="2343313628" sldId="3517"/>
            <ac:grpSpMk id="139" creationId="{B37EE29F-D4DC-4E00-13B1-72DEF2EA49F8}"/>
          </ac:grpSpMkLst>
        </pc:grpChg>
        <pc:grpChg chg="add 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57" creationId="{FF637670-5F67-B66F-8A51-812A70A6FC85}"/>
          </ac:grpSpMkLst>
        </pc:grpChg>
        <pc:grpChg chg="add 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80" creationId="{4D9B45D4-CE33-5985-23AC-E45C5E740702}"/>
          </ac:grpSpMkLst>
        </pc:grpChg>
        <pc:grpChg chg="add mod">
          <ac:chgData name="Fabrizio Niro" userId="e417cc51-9401-436b-a799-47f7505888a3" providerId="ADAL" clId="{08752BD9-ACF2-FB49-A6C3-6908F68DA850}" dt="2024-11-04T09:31:48.048" v="6450"/>
          <ac:grpSpMkLst>
            <pc:docMk/>
            <pc:sldMk cId="2343313628" sldId="3517"/>
            <ac:grpSpMk id="188" creationId="{6AC55BA3-13D2-6E08-7603-6B099413D32A}"/>
          </ac:grpSpMkLst>
        </pc:grpChg>
        <pc:grpChg chg="mod">
          <ac:chgData name="Fabrizio Niro" userId="e417cc51-9401-436b-a799-47f7505888a3" providerId="ADAL" clId="{08752BD9-ACF2-FB49-A6C3-6908F68DA850}" dt="2024-11-04T09:35:33.260" v="6607" actId="1038"/>
          <ac:grpSpMkLst>
            <pc:docMk/>
            <pc:sldMk cId="2343313628" sldId="3517"/>
            <ac:grpSpMk id="195" creationId="{52AFB2D0-CC6F-186B-AB08-DC150314F148}"/>
          </ac:grpSpMkLst>
        </pc:grpChg>
        <pc:grpChg chg="mod">
          <ac:chgData name="Fabrizio Niro" userId="e417cc51-9401-436b-a799-47f7505888a3" providerId="ADAL" clId="{08752BD9-ACF2-FB49-A6C3-6908F68DA850}" dt="2024-11-04T09:35:33.260" v="6607" actId="1038"/>
          <ac:grpSpMkLst>
            <pc:docMk/>
            <pc:sldMk cId="2343313628" sldId="3517"/>
            <ac:grpSpMk id="196" creationId="{20FE0237-B5E7-5D2E-5D1E-5BBD3A706BFD}"/>
          </ac:grpSpMkLst>
        </pc:grpChg>
        <pc:picChg chg="mod">
          <ac:chgData name="Fabrizio Niro" userId="e417cc51-9401-436b-a799-47f7505888a3" providerId="ADAL" clId="{08752BD9-ACF2-FB49-A6C3-6908F68DA850}" dt="2024-11-04T09:35:33.260" v="6607" actId="1038"/>
          <ac:picMkLst>
            <pc:docMk/>
            <pc:sldMk cId="2343313628" sldId="3517"/>
            <ac:picMk id="17" creationId="{B4431B22-6317-26FC-68ED-899E1F96D194}"/>
          </ac:picMkLst>
        </pc:picChg>
        <pc:picChg chg="del mod">
          <ac:chgData name="Fabrizio Niro" userId="e417cc51-9401-436b-a799-47f7505888a3" providerId="ADAL" clId="{08752BD9-ACF2-FB49-A6C3-6908F68DA850}" dt="2024-11-04T09:31:46.133" v="6449" actId="21"/>
          <ac:picMkLst>
            <pc:docMk/>
            <pc:sldMk cId="2343313628" sldId="3517"/>
            <ac:picMk id="21" creationId="{B96945D8-0C10-18F6-7691-915734225AD2}"/>
          </ac:picMkLst>
        </pc:picChg>
        <pc:picChg chg="del mod">
          <ac:chgData name="Fabrizio Niro" userId="e417cc51-9401-436b-a799-47f7505888a3" providerId="ADAL" clId="{08752BD9-ACF2-FB49-A6C3-6908F68DA850}" dt="2024-11-04T09:31:46.133" v="6449" actId="21"/>
          <ac:picMkLst>
            <pc:docMk/>
            <pc:sldMk cId="2343313628" sldId="3517"/>
            <ac:picMk id="29" creationId="{BACFC335-CF79-D79E-3969-F15C8E545923}"/>
          </ac:picMkLst>
        </pc:picChg>
        <pc:picChg chg="del mod">
          <ac:chgData name="Fabrizio Niro" userId="e417cc51-9401-436b-a799-47f7505888a3" providerId="ADAL" clId="{08752BD9-ACF2-FB49-A6C3-6908F68DA850}" dt="2024-11-04T09:31:46.133" v="6449" actId="21"/>
          <ac:picMkLst>
            <pc:docMk/>
            <pc:sldMk cId="2343313628" sldId="3517"/>
            <ac:picMk id="30" creationId="{98DC73E6-52E0-39F2-6704-9F44972F5082}"/>
          </ac:picMkLst>
        </pc:picChg>
        <pc:picChg chg="del mod">
          <ac:chgData name="Fabrizio Niro" userId="e417cc51-9401-436b-a799-47f7505888a3" providerId="ADAL" clId="{08752BD9-ACF2-FB49-A6C3-6908F68DA850}" dt="2024-11-04T09:31:46.133" v="6449" actId="21"/>
          <ac:picMkLst>
            <pc:docMk/>
            <pc:sldMk cId="2343313628" sldId="3517"/>
            <ac:picMk id="31" creationId="{33CFBAFB-12D2-5DE5-6229-C753506FDEF2}"/>
          </ac:picMkLst>
        </pc:picChg>
        <pc:picChg chg="del mod">
          <ac:chgData name="Fabrizio Niro" userId="e417cc51-9401-436b-a799-47f7505888a3" providerId="ADAL" clId="{08752BD9-ACF2-FB49-A6C3-6908F68DA850}" dt="2024-11-04T09:31:46.133" v="6449" actId="21"/>
          <ac:picMkLst>
            <pc:docMk/>
            <pc:sldMk cId="2343313628" sldId="3517"/>
            <ac:picMk id="32" creationId="{9D6CBBD5-BCF0-672B-F51F-8FFCE163CBA5}"/>
          </ac:picMkLst>
        </pc:picChg>
        <pc:picChg chg="del mod">
          <ac:chgData name="Fabrizio Niro" userId="e417cc51-9401-436b-a799-47f7505888a3" providerId="ADAL" clId="{08752BD9-ACF2-FB49-A6C3-6908F68DA850}" dt="2024-11-11T08:22:37.144" v="11134" actId="478"/>
          <ac:picMkLst>
            <pc:docMk/>
            <pc:sldMk cId="2343313628" sldId="3517"/>
            <ac:picMk id="84" creationId="{D6F57E6C-A35D-40A0-0625-7EA3BB628E25}"/>
          </ac:picMkLst>
        </pc:picChg>
        <pc:picChg chg="add mod">
          <ac:chgData name="Fabrizio Niro" userId="e417cc51-9401-436b-a799-47f7505888a3" providerId="ADAL" clId="{08752BD9-ACF2-FB49-A6C3-6908F68DA850}" dt="2024-11-11T08:22:41.322" v="11136"/>
          <ac:picMkLst>
            <pc:docMk/>
            <pc:sldMk cId="2343313628" sldId="3517"/>
            <ac:picMk id="100" creationId="{2314F644-5AA1-D2C7-52A6-8B2D6838D979}"/>
          </ac:picMkLst>
        </pc:picChg>
        <pc:picChg chg="mod">
          <ac:chgData name="Fabrizio Niro" userId="e417cc51-9401-436b-a799-47f7505888a3" providerId="ADAL" clId="{08752BD9-ACF2-FB49-A6C3-6908F68DA850}" dt="2024-11-04T09:35:33.260" v="6607" actId="1038"/>
          <ac:picMkLst>
            <pc:docMk/>
            <pc:sldMk cId="2343313628" sldId="3517"/>
            <ac:picMk id="102" creationId="{CA7E68B6-55F5-6FD1-452D-A94B09B757B5}"/>
          </ac:picMkLst>
        </pc:picChg>
        <pc:picChg chg="add mod">
          <ac:chgData name="Fabrizio Niro" userId="e417cc51-9401-436b-a799-47f7505888a3" providerId="ADAL" clId="{08752BD9-ACF2-FB49-A6C3-6908F68DA850}" dt="2024-11-11T08:22:41.322" v="11136"/>
          <ac:picMkLst>
            <pc:docMk/>
            <pc:sldMk cId="2343313628" sldId="3517"/>
            <ac:picMk id="107" creationId="{F455BE71-9E2B-F949-322E-E2E76B73AA9F}"/>
          </ac:picMkLst>
        </pc:picChg>
        <pc:picChg chg="add mod">
          <ac:chgData name="Fabrizio Niro" userId="e417cc51-9401-436b-a799-47f7505888a3" providerId="ADAL" clId="{08752BD9-ACF2-FB49-A6C3-6908F68DA850}" dt="2024-11-11T08:22:41.322" v="11136"/>
          <ac:picMkLst>
            <pc:docMk/>
            <pc:sldMk cId="2343313628" sldId="3517"/>
            <ac:picMk id="108" creationId="{CD1E8996-4C57-EE11-A9DC-352601A1B78F}"/>
          </ac:picMkLst>
        </pc:picChg>
        <pc:picChg chg="add mod">
          <ac:chgData name="Fabrizio Niro" userId="e417cc51-9401-436b-a799-47f7505888a3" providerId="ADAL" clId="{08752BD9-ACF2-FB49-A6C3-6908F68DA850}" dt="2024-11-11T08:22:41.322" v="11136"/>
          <ac:picMkLst>
            <pc:docMk/>
            <pc:sldMk cId="2343313628" sldId="3517"/>
            <ac:picMk id="109" creationId="{E33BC621-0ED1-8CA5-154B-0DDC266E41C0}"/>
          </ac:picMkLst>
        </pc:picChg>
        <pc:picChg chg="add mod">
          <ac:chgData name="Fabrizio Niro" userId="e417cc51-9401-436b-a799-47f7505888a3" providerId="ADAL" clId="{08752BD9-ACF2-FB49-A6C3-6908F68DA850}" dt="2024-11-11T08:22:41.322" v="11136"/>
          <ac:picMkLst>
            <pc:docMk/>
            <pc:sldMk cId="2343313628" sldId="3517"/>
            <ac:picMk id="110" creationId="{C7B48F35-2623-724F-7B45-701EB224A1B9}"/>
          </ac:picMkLst>
        </pc:picChg>
        <pc:picChg chg="add mod">
          <ac:chgData name="Fabrizio Niro" userId="e417cc51-9401-436b-a799-47f7505888a3" providerId="ADAL" clId="{08752BD9-ACF2-FB49-A6C3-6908F68DA850}" dt="2024-11-11T08:23:01.979" v="11156" actId="1038"/>
          <ac:picMkLst>
            <pc:docMk/>
            <pc:sldMk cId="2343313628" sldId="3517"/>
            <ac:picMk id="117" creationId="{06C6F386-6ECC-0658-3465-E2D91EFB78DF}"/>
          </ac:picMkLst>
        </pc:picChg>
        <pc:picChg chg="del mod">
          <ac:chgData name="Fabrizio Niro" userId="e417cc51-9401-436b-a799-47f7505888a3" providerId="ADAL" clId="{08752BD9-ACF2-FB49-A6C3-6908F68DA850}" dt="2024-11-04T09:31:46.133" v="6449" actId="21"/>
          <ac:picMkLst>
            <pc:docMk/>
            <pc:sldMk cId="2343313628" sldId="3517"/>
            <ac:picMk id="134" creationId="{3F0C8848-4500-A586-701A-75170B357024}"/>
          </ac:picMkLst>
        </pc:picChg>
        <pc:picChg chg="add mod">
          <ac:chgData name="Fabrizio Niro" userId="e417cc51-9401-436b-a799-47f7505888a3" providerId="ADAL" clId="{08752BD9-ACF2-FB49-A6C3-6908F68DA850}" dt="2024-11-04T09:31:48.048" v="6450"/>
          <ac:picMkLst>
            <pc:docMk/>
            <pc:sldMk cId="2343313628" sldId="3517"/>
            <ac:picMk id="156" creationId="{9BB4D9AC-6E30-BB0F-5CD0-F9DAF2D3A9C8}"/>
          </ac:picMkLst>
        </pc:picChg>
        <pc:picChg chg="add mod">
          <ac:chgData name="Fabrizio Niro" userId="e417cc51-9401-436b-a799-47f7505888a3" providerId="ADAL" clId="{08752BD9-ACF2-FB49-A6C3-6908F68DA850}" dt="2024-11-04T09:31:48.048" v="6450"/>
          <ac:picMkLst>
            <pc:docMk/>
            <pc:sldMk cId="2343313628" sldId="3517"/>
            <ac:picMk id="223" creationId="{E0631839-7470-CE83-CF50-526CD6E2E4FE}"/>
          </ac:picMkLst>
        </pc:picChg>
        <pc:picChg chg="add mod">
          <ac:chgData name="Fabrizio Niro" userId="e417cc51-9401-436b-a799-47f7505888a3" providerId="ADAL" clId="{08752BD9-ACF2-FB49-A6C3-6908F68DA850}" dt="2024-11-04T09:31:48.048" v="6450"/>
          <ac:picMkLst>
            <pc:docMk/>
            <pc:sldMk cId="2343313628" sldId="3517"/>
            <ac:picMk id="228" creationId="{07B8E573-74DF-D924-FFEF-9B81D7CC96E8}"/>
          </ac:picMkLst>
        </pc:picChg>
        <pc:picChg chg="add mod">
          <ac:chgData name="Fabrizio Niro" userId="e417cc51-9401-436b-a799-47f7505888a3" providerId="ADAL" clId="{08752BD9-ACF2-FB49-A6C3-6908F68DA850}" dt="2024-11-04T09:31:48.048" v="6450"/>
          <ac:picMkLst>
            <pc:docMk/>
            <pc:sldMk cId="2343313628" sldId="3517"/>
            <ac:picMk id="231" creationId="{912DA620-0067-B22D-F943-C0C23241BE7A}"/>
          </ac:picMkLst>
        </pc:picChg>
        <pc:picChg chg="add mod">
          <ac:chgData name="Fabrizio Niro" userId="e417cc51-9401-436b-a799-47f7505888a3" providerId="ADAL" clId="{08752BD9-ACF2-FB49-A6C3-6908F68DA850}" dt="2024-11-04T09:31:48.048" v="6450"/>
          <ac:picMkLst>
            <pc:docMk/>
            <pc:sldMk cId="2343313628" sldId="3517"/>
            <ac:picMk id="232" creationId="{34DD0226-AF87-1ECD-9AE6-79B4CC0DA869}"/>
          </ac:picMkLst>
        </pc:picChg>
        <pc:picChg chg="add mod">
          <ac:chgData name="Fabrizio Niro" userId="e417cc51-9401-436b-a799-47f7505888a3" providerId="ADAL" clId="{08752BD9-ACF2-FB49-A6C3-6908F68DA850}" dt="2024-11-04T09:31:48.048" v="6450"/>
          <ac:picMkLst>
            <pc:docMk/>
            <pc:sldMk cId="2343313628" sldId="3517"/>
            <ac:picMk id="234" creationId="{F7615219-2DB3-FE72-02E9-5C5E67DCDF8C}"/>
          </ac:picMkLst>
        </pc:picChg>
        <pc:picChg chg="add del mod">
          <ac:chgData name="Fabrizio Niro" userId="e417cc51-9401-436b-a799-47f7505888a3" providerId="ADAL" clId="{08752BD9-ACF2-FB49-A6C3-6908F68DA850}" dt="2024-11-11T08:22:40.428" v="11135" actId="478"/>
          <ac:picMkLst>
            <pc:docMk/>
            <pc:sldMk cId="2343313628" sldId="3517"/>
            <ac:picMk id="242" creationId="{2809A8F8-F1A9-1FE7-3259-F6B262D56BC0}"/>
          </ac:picMkLst>
        </pc:picChg>
        <pc:cxnChg chg="del mod">
          <ac:chgData name="Fabrizio Niro" userId="e417cc51-9401-436b-a799-47f7505888a3" providerId="ADAL" clId="{08752BD9-ACF2-FB49-A6C3-6908F68DA850}" dt="2024-11-04T09:31:46.133" v="6449" actId="21"/>
          <ac:cxnSpMkLst>
            <pc:docMk/>
            <pc:sldMk cId="2343313628" sldId="3517"/>
            <ac:cxnSpMk id="4" creationId="{B967E0EE-BB6B-C128-07CE-6DCD4D5FAE8D}"/>
          </ac:cxnSpMkLst>
        </pc:cxnChg>
        <pc:cxnChg chg="del mod">
          <ac:chgData name="Fabrizio Niro" userId="e417cc51-9401-436b-a799-47f7505888a3" providerId="ADAL" clId="{08752BD9-ACF2-FB49-A6C3-6908F68DA850}" dt="2024-11-04T09:31:46.133" v="6449" actId="21"/>
          <ac:cxnSpMkLst>
            <pc:docMk/>
            <pc:sldMk cId="2343313628" sldId="3517"/>
            <ac:cxnSpMk id="5" creationId="{DE479EF9-D7F0-6B64-2633-4689E173D1D4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14" creationId="{4D2A8864-D47A-8614-E44F-8679E8A3BC3B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15" creationId="{E6743DFA-E30E-612A-01B4-8C44AD77E847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16" creationId="{7FD4921F-A35E-98D6-BAA1-BA9C311C3AAA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19" creationId="{309E5363-089F-9234-2429-160AC179B4FE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0" creationId="{FEA25C68-D0AE-6492-84FC-DE9E02F1CF3A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1" creationId="{A491DB1A-AE9C-52EF-5572-028F625C50AE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3" creationId="{D3A1B765-829D-0AB4-7995-22D258D5E28E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4" creationId="{7B63EEB5-7B91-0572-301F-E1F48B486947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5" creationId="{C35C0A35-920F-89A6-DB79-58D7C6D790F4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7" creationId="{46BE880C-90B2-175F-8832-83A74161B1B0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8" creationId="{D7CED920-DCF9-126A-1EF0-7F4F391EF841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29" creationId="{62BDBA3E-34A6-832C-28ED-45B63D646042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31" creationId="{8309B9AE-07D0-460A-60E5-B01865DC8D64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32" creationId="{DB71315F-59B3-511C-9D12-B1804F927342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33" creationId="{8F1BA977-C47C-6260-804F-6D5939466199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37" creationId="{C6070BBF-039A-AC9D-F07E-BF032BAD9F0F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38" creationId="{C2B23578-A0A4-765F-81E6-674C50CC9FBC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39" creationId="{9A3C28F8-0907-F649-BB4C-2B1FCB2A4C5F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42" creationId="{65E36B76-EACD-AA18-95B9-BD88415621CA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43" creationId="{761A2A02-DF99-AC36-1ECE-84E9B60546B5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44" creationId="{624CE987-94D9-FEB8-A64E-77829C8C171B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46" creationId="{3CA70137-8A2C-C0E7-AB17-90BB7DB15433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47" creationId="{3884B0EE-657F-A69F-CE1A-2DC4D7219C97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48" creationId="{3BAD62E1-27B2-8908-8C20-EEBEB88E511D}"/>
          </ac:cxnSpMkLst>
        </pc:cxnChg>
        <pc:cxnChg chg="add 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66" creationId="{210EA6FA-5F33-E984-E6DB-34B7E2C9E93A}"/>
          </ac:cxnSpMkLst>
        </pc:cxnChg>
        <pc:cxnChg chg="add 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67" creationId="{42ACAF23-07F6-70A3-7B09-50346721671D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72" creationId="{F8501437-6E6E-0C70-62F5-4789D823152C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73" creationId="{8B73CFDA-56F4-3202-3C13-4019155F21B8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74" creationId="{EFF05177-34D5-CE13-5176-0586BDF6A30B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76" creationId="{82AC173D-2577-F228-B17A-16E4A75011A4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77" creationId="{19912030-DC9B-CF00-51E9-FE6094BE6FEC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78" creationId="{E48A4FB6-F496-7D70-0C5E-CB5C1B27670F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79" creationId="{BC3E8456-0BC6-5D06-7BC3-C558CF6E6AE7}"/>
          </ac:cxnSpMkLst>
        </pc:cxnChg>
        <pc:cxnChg chg="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80" creationId="{F1AA3269-7EB5-3836-E582-9756D39BA5DF}"/>
          </ac:cxnSpMkLst>
        </pc:cxnChg>
        <pc:cxnChg chg="add 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91" creationId="{05DA5973-2AF9-68F5-3611-150CCEC4071A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92" creationId="{2C0A5371-56A2-4061-5742-E406879CCED3}"/>
          </ac:cxnSpMkLst>
        </pc:cxnChg>
        <pc:cxnChg chg="add mod">
          <ac:chgData name="Fabrizio Niro" userId="e417cc51-9401-436b-a799-47f7505888a3" providerId="ADAL" clId="{08752BD9-ACF2-FB49-A6C3-6908F68DA850}" dt="2024-11-11T08:22:41.322" v="11136"/>
          <ac:cxnSpMkLst>
            <pc:docMk/>
            <pc:sldMk cId="2343313628" sldId="3517"/>
            <ac:cxnSpMk id="92" creationId="{CD2E7613-C710-BBCA-4070-7D4F999BCBF0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93" creationId="{619437C3-C1C5-2FDE-0E82-480424ACA465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94" creationId="{71B9CC09-B52B-009C-B91E-ED42F0FAEFCD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00" creationId="{B3A4E48F-F60F-3517-9930-203AC8686F09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01" creationId="{3DB3023A-866A-BC53-BD2A-7134BC9F1AF4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03" creationId="{4D8D12AF-B587-724B-1E7A-1662571CC085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07" creationId="{F570730E-D917-E251-7D51-E7CC44047423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11" creationId="{F54F8E29-B3B7-0C01-1F91-82E028FFEC22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12" creationId="{307D8381-21F8-B2BD-E07D-B8EECB63452B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17" creationId="{4914EBA9-646C-9D2D-E8C1-84A87E0FC4C3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19" creationId="{9C6A3778-F302-9DAB-8D3E-6416A6899A98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20" creationId="{083E14E2-621A-F989-EA50-E0C4B502CA1B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22" creationId="{07C4C6FC-2050-B374-D6AC-21DD4D6178D5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23" creationId="{341DF12A-3734-EBB7-6367-E7F4BA42CC34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24" creationId="{9B13FEE4-6B21-610D-37AE-FD6FE1EBAA2F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26" creationId="{A07A5963-3801-0E45-A8C5-279362CE9547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27" creationId="{BA4D9FDB-6ED0-0110-1816-6A92512A1B04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28" creationId="{BD43BF2C-4DF8-8164-9071-F0B1F273DFB3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30" creationId="{D79F3551-21EB-075D-84C6-FBCEDAE37425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31" creationId="{49DE30A9-8F38-88F4-2DCB-842C21949FB9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32" creationId="{5743ED8B-3F5F-897C-036A-CBD1A6254602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36" creationId="{4EE1B399-19A8-4AF9-51F8-A9854DB7B5F7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37" creationId="{8013FBF5-9160-F6C6-3845-F64D907C4849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38" creationId="{AD5F1C2F-1FC1-B06C-38DC-D6C4A09A0D8A}"/>
          </ac:cxnSpMkLst>
        </pc:cxnChg>
        <pc:cxnChg chg="add 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64" creationId="{49191B63-0E3A-5651-DEEA-2F50F103B4EE}"/>
          </ac:cxnSpMkLst>
        </pc:cxnChg>
        <pc:cxnChg chg="add 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69" creationId="{3E227DE4-AE83-59CF-7E15-AED4EB3AD393}"/>
          </ac:cxnSpMkLst>
        </pc:cxnChg>
        <pc:cxnChg chg="del mod">
          <ac:chgData name="Fabrizio Niro" userId="e417cc51-9401-436b-a799-47f7505888a3" providerId="ADAL" clId="{08752BD9-ACF2-FB49-A6C3-6908F68DA850}" dt="2024-11-04T09:31:46.133" v="6449" actId="21"/>
          <ac:cxnSpMkLst>
            <pc:docMk/>
            <pc:sldMk cId="2343313628" sldId="3517"/>
            <ac:cxnSpMk id="173" creationId="{03CA65F4-3E43-3F42-9039-A53686D52073}"/>
          </ac:cxnSpMkLst>
        </pc:cxnChg>
        <pc:cxnChg chg="del mod">
          <ac:chgData name="Fabrizio Niro" userId="e417cc51-9401-436b-a799-47f7505888a3" providerId="ADAL" clId="{08752BD9-ACF2-FB49-A6C3-6908F68DA850}" dt="2024-11-04T09:31:46.133" v="6449" actId="21"/>
          <ac:cxnSpMkLst>
            <pc:docMk/>
            <pc:sldMk cId="2343313628" sldId="3517"/>
            <ac:cxnSpMk id="174" creationId="{55C9161F-7592-582A-7D01-3B3C7F7EA5C8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85" creationId="{5C5308CC-25B0-D49E-FB50-B80910432FB2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86" creationId="{2C07CC50-6F99-2E16-E01E-56659B1130F3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87" creationId="{F1555C55-4B70-F5C5-AADD-03C81F241B95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89" creationId="{6D5A246B-DA06-A168-263C-E5CC2FCB0D08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91" creationId="{9BD60C6A-CBB2-05E9-3D39-3C5BD2017BDA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192" creationId="{601885A6-5067-5F5A-1C66-9CD3B4A17C93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202" creationId="{610489F7-EFE7-7AEE-4CD0-8A857D84D44B}"/>
          </ac:cxnSpMkLst>
        </pc:cxnChg>
        <pc:cxnChg chg="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204" creationId="{5406C842-E46A-73E0-2BB2-C4F625989240}"/>
          </ac:cxnSpMkLst>
        </pc:cxnChg>
        <pc:cxnChg chg="add 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214" creationId="{E1CB6EEB-EE10-ED87-CD4B-4A3B695347BC}"/>
          </ac:cxnSpMkLst>
        </pc:cxnChg>
        <pc:cxnChg chg="add mod">
          <ac:chgData name="Fabrizio Niro" userId="e417cc51-9401-436b-a799-47f7505888a3" providerId="ADAL" clId="{08752BD9-ACF2-FB49-A6C3-6908F68DA850}" dt="2024-11-04T09:31:48.048" v="6450"/>
          <ac:cxnSpMkLst>
            <pc:docMk/>
            <pc:sldMk cId="2343313628" sldId="3517"/>
            <ac:cxnSpMk id="215" creationId="{1413E9DC-5493-2471-1A6D-F54EA1F9C79D}"/>
          </ac:cxnSpMkLst>
        </pc:cxnChg>
      </pc:sldChg>
      <pc:sldChg chg="modSp add del mod">
        <pc:chgData name="Fabrizio Niro" userId="e417cc51-9401-436b-a799-47f7505888a3" providerId="ADAL" clId="{08752BD9-ACF2-FB49-A6C3-6908F68DA850}" dt="2024-10-29T11:22:09.905" v="1226" actId="2696"/>
        <pc:sldMkLst>
          <pc:docMk/>
          <pc:sldMk cId="4188895017" sldId="3518"/>
        </pc:sldMkLst>
        <pc:spChg chg="mod">
          <ac:chgData name="Fabrizio Niro" userId="e417cc51-9401-436b-a799-47f7505888a3" providerId="ADAL" clId="{08752BD9-ACF2-FB49-A6C3-6908F68DA850}" dt="2024-10-29T10:19:12.104" v="741" actId="27636"/>
          <ac:spMkLst>
            <pc:docMk/>
            <pc:sldMk cId="4188895017" sldId="3518"/>
            <ac:spMk id="5" creationId="{6EEEB56F-582C-683C-E281-ADF622A27E9B}"/>
          </ac:spMkLst>
        </pc:spChg>
      </pc:sldChg>
      <pc:sldChg chg="del">
        <pc:chgData name="Fabrizio Niro" userId="e417cc51-9401-436b-a799-47f7505888a3" providerId="ADAL" clId="{08752BD9-ACF2-FB49-A6C3-6908F68DA850}" dt="2024-11-04T09:48:45.337" v="6719" actId="2696"/>
        <pc:sldMkLst>
          <pc:docMk/>
          <pc:sldMk cId="2361256176" sldId="3521"/>
        </pc:sldMkLst>
      </pc:sldChg>
      <pc:sldChg chg="add del">
        <pc:chgData name="Fabrizio Niro" userId="e417cc51-9401-436b-a799-47f7505888a3" providerId="ADAL" clId="{08752BD9-ACF2-FB49-A6C3-6908F68DA850}" dt="2024-11-04T09:48:43.296" v="6716" actId="2696"/>
        <pc:sldMkLst>
          <pc:docMk/>
          <pc:sldMk cId="320439638" sldId="3522"/>
        </pc:sldMkLst>
      </pc:sldChg>
      <pc:sldChg chg="del">
        <pc:chgData name="Fabrizio Niro" userId="e417cc51-9401-436b-a799-47f7505888a3" providerId="ADAL" clId="{08752BD9-ACF2-FB49-A6C3-6908F68DA850}" dt="2024-11-04T09:48:46.243" v="6720" actId="2696"/>
        <pc:sldMkLst>
          <pc:docMk/>
          <pc:sldMk cId="2334997522" sldId="3523"/>
        </pc:sldMkLst>
      </pc:sldChg>
      <pc:sldChg chg="del">
        <pc:chgData name="Fabrizio Niro" userId="e417cc51-9401-436b-a799-47f7505888a3" providerId="ADAL" clId="{08752BD9-ACF2-FB49-A6C3-6908F68DA850}" dt="2024-11-04T09:48:47.005" v="6721" actId="2696"/>
        <pc:sldMkLst>
          <pc:docMk/>
          <pc:sldMk cId="972989328" sldId="3524"/>
        </pc:sldMkLst>
      </pc:sldChg>
      <pc:sldChg chg="del">
        <pc:chgData name="Fabrizio Niro" userId="e417cc51-9401-436b-a799-47f7505888a3" providerId="ADAL" clId="{08752BD9-ACF2-FB49-A6C3-6908F68DA850}" dt="2024-11-04T09:48:44.538" v="6718" actId="2696"/>
        <pc:sldMkLst>
          <pc:docMk/>
          <pc:sldMk cId="2763924316" sldId="3526"/>
        </pc:sldMkLst>
      </pc:sldChg>
      <pc:sldChg chg="addSp delSp modSp add mod">
        <pc:chgData name="Fabrizio Niro" userId="e417cc51-9401-436b-a799-47f7505888a3" providerId="ADAL" clId="{08752BD9-ACF2-FB49-A6C3-6908F68DA850}" dt="2024-11-11T08:24:11.151" v="11194" actId="1036"/>
        <pc:sldMkLst>
          <pc:docMk/>
          <pc:sldMk cId="90268191" sldId="3527"/>
        </pc:sldMkLst>
        <pc:spChg chg="mod">
          <ac:chgData name="Fabrizio Niro" userId="e417cc51-9401-436b-a799-47f7505888a3" providerId="ADAL" clId="{08752BD9-ACF2-FB49-A6C3-6908F68DA850}" dt="2024-11-04T16:54:19.914" v="9063" actId="790"/>
          <ac:spMkLst>
            <pc:docMk/>
            <pc:sldMk cId="90268191" sldId="3527"/>
            <ac:spMk id="2" creationId="{731F1DEF-2461-C9F8-F4A9-404199468D56}"/>
          </ac:spMkLst>
        </pc:spChg>
        <pc:spChg chg="add mod">
          <ac:chgData name="Fabrizio Niro" userId="e417cc51-9401-436b-a799-47f7505888a3" providerId="ADAL" clId="{08752BD9-ACF2-FB49-A6C3-6908F68DA850}" dt="2024-11-08T14:03:37.045" v="10712" actId="14100"/>
          <ac:spMkLst>
            <pc:docMk/>
            <pc:sldMk cId="90268191" sldId="3527"/>
            <ac:spMk id="3" creationId="{BC86F4EA-EF57-569A-3205-4CBF31162563}"/>
          </ac:spMkLst>
        </pc:spChg>
        <pc:spChg chg="mod">
          <ac:chgData name="Fabrizio Niro" userId="e417cc51-9401-436b-a799-47f7505888a3" providerId="ADAL" clId="{08752BD9-ACF2-FB49-A6C3-6908F68DA850}" dt="2024-11-11T08:24:11.151" v="11194" actId="1036"/>
          <ac:spMkLst>
            <pc:docMk/>
            <pc:sldMk cId="90268191" sldId="3527"/>
            <ac:spMk id="4" creationId="{54A0C73B-E035-6EF6-1678-5A25585775C1}"/>
          </ac:spMkLst>
        </pc:spChg>
        <pc:spChg chg="mod">
          <ac:chgData name="Fabrizio Niro" userId="e417cc51-9401-436b-a799-47f7505888a3" providerId="ADAL" clId="{08752BD9-ACF2-FB49-A6C3-6908F68DA850}" dt="2024-10-29T09:45:29.905" v="481"/>
          <ac:spMkLst>
            <pc:docMk/>
            <pc:sldMk cId="90268191" sldId="3527"/>
            <ac:spMk id="7" creationId="{2AD886A1-7B1A-955D-DA36-E8226E520E8A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14" creationId="{5A366D2A-6B51-41A0-C2FB-3FAA5F7C612A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15" creationId="{C7249004-3F6A-3F1F-3C7B-614935FCB55E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16" creationId="{2DBEF668-2134-4777-0FD8-33F02F6CFFCC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17" creationId="{91744CCC-3205-AE4C-79EF-869B70AFFD0A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18" creationId="{5A55CFEB-97A3-CE9A-2FDB-9C2CB56F733B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19" creationId="{E31BAEC2-09DA-FB84-25CF-1BBE3363B81A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0" creationId="{A0ECBED3-A8C7-0FB9-5B91-D32A79A79E2B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1" creationId="{C8F47DDF-CA01-411B-5AC7-BF7D5E172DE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2" creationId="{9F2EAF22-84DE-5940-18C5-53D05D65FFA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3" creationId="{92B8C79F-40E2-BC88-B0E2-D984945D94A0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4" creationId="{75788F30-7E86-6B6F-6165-31340708C12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5" creationId="{ADFD39CE-E29C-4391-D598-3358C11D7032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6" creationId="{B91EA776-C8DC-4024-C9AB-987DBFFB1FA6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7" creationId="{27CAA2DD-C6A2-6637-9038-2E6C4972B04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8" creationId="{DBADC37D-7443-05A0-2C66-2C35B90B7608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29" creationId="{106AAFFF-7B45-2DC8-DF82-44BBF3D007AC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0" creationId="{692F049D-2B84-1BD2-D942-4818BC357D38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1" creationId="{781B2075-9BD4-2468-8EBE-64C6E2D1C283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2" creationId="{BD20761B-D374-9E31-8961-3272B51BE0F3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3" creationId="{A8913AD5-4C24-911C-EB65-EB64B322A081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4" creationId="{775EDC5E-EEEC-99E7-5401-3BC031FE097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5" creationId="{DA8E884C-F388-59ED-183D-03A0FC6579EE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6" creationId="{8BAE0E54-4DF0-15AC-3FD3-01F9E19B39B2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7" creationId="{7E718152-4162-5544-7AD5-8611847A02F6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8" creationId="{B6FA4199-C742-B104-2772-78201EE07E2C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39" creationId="{4780DE16-F780-0619-A4A5-3EDB30AED53A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0" creationId="{EA0FBCFE-D6D4-4625-23A2-9748FAB4C69D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1" creationId="{A325855B-E7D3-3E8A-4547-BD2038F1ADE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2" creationId="{EB614C2D-0994-9C8F-DB24-695F4907717C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3" creationId="{EBA6FCD0-B2B0-89A6-62D4-F6236BC985F6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4" creationId="{987B5BEA-CB18-FFC7-18D4-8108C3429F27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5" creationId="{8A727A4A-AAD7-5EE8-6BE9-0E0230C2791B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6" creationId="{40A0B3F5-8275-1045-8CA7-090A66B7F32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7" creationId="{65EF4ED5-6AFA-FAF1-DA15-491B86F3BE1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8" creationId="{1527959D-72B2-B0FD-A562-9FD592999D63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49" creationId="{62FB095D-8748-79C9-1801-AA3F3E5F34AA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0" creationId="{7FF7FA36-D57F-9CB5-29E6-1EFD00808DCF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1" creationId="{FA29244B-8C57-9B18-B04E-8B4FDC03A83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2" creationId="{3BC6FB08-7E71-DCBB-258E-E79E06762E07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3" creationId="{1EC3F9F0-0BD5-7FD5-0092-CC94491EB879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4" creationId="{A6BC831E-8B9B-74FD-8A6D-FE7C5F739F8F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6" creationId="{B7C35C90-9FF7-EB01-92C7-82E16C346948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7" creationId="{73EE71BD-DB70-E5FC-BDAB-E27BBE2DA03E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8" creationId="{2FF2A343-9251-CBA0-0A85-52D027921A73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59" creationId="{2F350A53-D629-D4A8-E6AC-823AB975E22B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0" creationId="{1D7D31D6-D0AB-07F2-0592-CA588ED1AB29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1" creationId="{003B8D11-863F-2748-7E5C-5C3C2380AC3A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2" creationId="{4B57F3B5-ACBA-0B12-9FF4-A15085D1CF17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3" creationId="{1C2F6CC9-09B2-343B-DA74-062C15B21CB2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4" creationId="{733540C8-5F29-D1E2-CBF0-619E1006A3FF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5" creationId="{EB2266DA-9733-21B2-73CA-5090954E9961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6" creationId="{7F26B78A-705C-873B-2D8D-E9500E1B0C1B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7" creationId="{4B065D9B-80D4-3F4E-600E-F5BA4E58A3ED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8" creationId="{C7D868F2-2706-85CF-91A8-48ED7B145393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69" creationId="{611DE859-A663-6E5A-A4B0-67ECDF4EE307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0" creationId="{248031BB-AD25-9525-2436-E6BB701B379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1" creationId="{DFCD7BB5-A017-673D-2D43-2C1FE0467839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2" creationId="{F564EDC1-87BE-B7D8-F65A-76D26EE80FAC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3" creationId="{41CC1DC2-D5EB-B7B4-5BE9-0AD5247BF36B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4" creationId="{1B9C1AA0-E995-8CC5-15A6-DD0E9E8954D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5" creationId="{5CAA95C4-5A2C-A84A-5E4A-8C9C492F136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6" creationId="{6834E9A4-8F9D-81E7-D02A-AA448C23A1D7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7" creationId="{7F53478B-35E1-777B-203D-655C83D6F169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8" creationId="{33578AC0-110E-3FF2-3902-3680FEBD9DFB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79" creationId="{6E184299-A4C3-64DA-A712-6C2B35C71D22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0" creationId="{C81150AA-512E-7662-7A26-A9B0EE146F83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1" creationId="{80A557B2-8A46-57C0-E0B3-A1BBAB731521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2" creationId="{94B1A3D1-9350-BD90-7573-021242448DA8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3" creationId="{32C3FEC5-56FE-2117-1FDC-700CBBAEB97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4" creationId="{D8008B1A-1C4B-07B9-2756-BD3DBA0A4FE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5" creationId="{D4ECA18A-F409-CD07-D419-5344224D95E5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6" creationId="{F1B2E549-28B9-AE7A-5074-8B7A469E42EF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7" creationId="{7FB67032-67A0-A27D-10FF-6B71343C76D9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8" creationId="{0C16FB8F-C1A4-090A-BB8F-6089E481B62C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89" creationId="{84F9463E-C567-8364-5F09-58A87A7B2920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90" creationId="{AE6B2AAD-64B0-34B2-A50E-EAED4B6CFDE6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91" creationId="{2331CD4E-5308-DD8B-A8F3-9BD610FBCE64}"/>
          </ac:spMkLst>
        </pc:spChg>
        <pc:spChg chg="mod">
          <ac:chgData name="Fabrizio Niro" userId="e417cc51-9401-436b-a799-47f7505888a3" providerId="ADAL" clId="{08752BD9-ACF2-FB49-A6C3-6908F68DA850}" dt="2024-10-29T09:50:10.976" v="600"/>
          <ac:spMkLst>
            <pc:docMk/>
            <pc:sldMk cId="90268191" sldId="3527"/>
            <ac:spMk id="92" creationId="{23107272-FCAB-620D-D06F-CCA5DFFDB168}"/>
          </ac:spMkLst>
        </pc:spChg>
        <pc:spChg chg="add del mod">
          <ac:chgData name="Fabrizio Niro" userId="e417cc51-9401-436b-a799-47f7505888a3" providerId="ADAL" clId="{08752BD9-ACF2-FB49-A6C3-6908F68DA850}" dt="2024-10-29T09:51:18.329" v="623"/>
          <ac:spMkLst>
            <pc:docMk/>
            <pc:sldMk cId="90268191" sldId="3527"/>
            <ac:spMk id="94" creationId="{29BA1E1E-BA34-4C38-3164-04FAE36B45EC}"/>
          </ac:spMkLst>
        </pc:spChg>
        <pc:spChg chg="add mod">
          <ac:chgData name="Fabrizio Niro" userId="e417cc51-9401-436b-a799-47f7505888a3" providerId="ADAL" clId="{08752BD9-ACF2-FB49-A6C3-6908F68DA850}" dt="2024-11-04T16:54:19.914" v="9063" actId="790"/>
          <ac:spMkLst>
            <pc:docMk/>
            <pc:sldMk cId="90268191" sldId="3527"/>
            <ac:spMk id="95" creationId="{D621A958-57E3-DD0B-2F77-EFA484A2BE29}"/>
          </ac:spMkLst>
        </pc:spChg>
        <pc:spChg chg="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97" creationId="{FEBFC1BC-5047-EAC1-CA1E-785DE3BAE4BD}"/>
          </ac:spMkLst>
        </pc:spChg>
        <pc:spChg chg="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98" creationId="{7E75EB4C-3662-40B9-AE2D-1EF7D31655D9}"/>
          </ac:spMkLst>
        </pc:spChg>
        <pc:spChg chg="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100" creationId="{6E699E67-D2FB-C70D-DE3D-2C908A91ECA5}"/>
          </ac:spMkLst>
        </pc:spChg>
        <pc:spChg chg="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101" creationId="{37A126EF-3DB9-EBC7-619F-C02A1BABBAAC}"/>
          </ac:spMkLst>
        </pc:spChg>
        <pc:spChg chg="add 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102" creationId="{65A32B62-A4F6-7AD6-CA52-83EF73C0A188}"/>
          </ac:spMkLst>
        </pc:spChg>
        <pc:spChg chg="add 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103" creationId="{0576983F-9CB8-F86D-54A7-3289CE0342F0}"/>
          </ac:spMkLst>
        </pc:spChg>
        <pc:spChg chg="add 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104" creationId="{5FD94A07-8914-F371-CB3A-1CF41773E1FF}"/>
          </ac:spMkLst>
        </pc:spChg>
        <pc:spChg chg="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108" creationId="{A23235EE-5849-C28D-A3B1-88F05F8563DF}"/>
          </ac:spMkLst>
        </pc:spChg>
        <pc:spChg chg="mod">
          <ac:chgData name="Fabrizio Niro" userId="e417cc51-9401-436b-a799-47f7505888a3" providerId="ADAL" clId="{08752BD9-ACF2-FB49-A6C3-6908F68DA850}" dt="2024-10-29T09:53:10.482" v="670"/>
          <ac:spMkLst>
            <pc:docMk/>
            <pc:sldMk cId="90268191" sldId="3527"/>
            <ac:spMk id="109" creationId="{1DD37547-5185-9497-56D5-7615D703526A}"/>
          </ac:spMkLst>
        </pc:spChg>
        <pc:grpChg chg="add mod">
          <ac:chgData name="Fabrizio Niro" userId="e417cc51-9401-436b-a799-47f7505888a3" providerId="ADAL" clId="{08752BD9-ACF2-FB49-A6C3-6908F68DA850}" dt="2024-10-29T09:45:29.905" v="481"/>
          <ac:grpSpMkLst>
            <pc:docMk/>
            <pc:sldMk cId="90268191" sldId="3527"/>
            <ac:grpSpMk id="3" creationId="{F65DCF3B-125A-589D-258E-F3E759890F62}"/>
          </ac:grpSpMkLst>
        </pc:grpChg>
        <pc:grpChg chg="add mod">
          <ac:chgData name="Fabrizio Niro" userId="e417cc51-9401-436b-a799-47f7505888a3" providerId="ADAL" clId="{08752BD9-ACF2-FB49-A6C3-6908F68DA850}" dt="2024-10-29T09:50:10.976" v="600"/>
          <ac:grpSpMkLst>
            <pc:docMk/>
            <pc:sldMk cId="90268191" sldId="3527"/>
            <ac:grpSpMk id="12" creationId="{CA19A199-5B8B-27E6-94B7-D0A96898F67C}"/>
          </ac:grpSpMkLst>
        </pc:grpChg>
        <pc:grpChg chg="mod">
          <ac:chgData name="Fabrizio Niro" userId="e417cc51-9401-436b-a799-47f7505888a3" providerId="ADAL" clId="{08752BD9-ACF2-FB49-A6C3-6908F68DA850}" dt="2024-10-29T09:50:10.976" v="600"/>
          <ac:grpSpMkLst>
            <pc:docMk/>
            <pc:sldMk cId="90268191" sldId="3527"/>
            <ac:grpSpMk id="13" creationId="{90835C36-B7A0-51A8-15AF-73C32882A037}"/>
          </ac:grpSpMkLst>
        </pc:grpChg>
        <pc:grpChg chg="add mod">
          <ac:chgData name="Fabrizio Niro" userId="e417cc51-9401-436b-a799-47f7505888a3" providerId="ADAL" clId="{08752BD9-ACF2-FB49-A6C3-6908F68DA850}" dt="2024-10-29T09:53:10.482" v="670"/>
          <ac:grpSpMkLst>
            <pc:docMk/>
            <pc:sldMk cId="90268191" sldId="3527"/>
            <ac:grpSpMk id="96" creationId="{93944BFF-EEE1-36E9-BAFD-88772CF1EC95}"/>
          </ac:grpSpMkLst>
        </pc:grpChg>
        <pc:grpChg chg="add mod">
          <ac:chgData name="Fabrizio Niro" userId="e417cc51-9401-436b-a799-47f7505888a3" providerId="ADAL" clId="{08752BD9-ACF2-FB49-A6C3-6908F68DA850}" dt="2024-10-29T09:53:10.482" v="670"/>
          <ac:grpSpMkLst>
            <pc:docMk/>
            <pc:sldMk cId="90268191" sldId="3527"/>
            <ac:grpSpMk id="99" creationId="{E9FFFF1F-457A-C1BF-E883-E7C8370EE58A}"/>
          </ac:grpSpMkLst>
        </pc:grpChg>
        <pc:grpChg chg="add mod">
          <ac:chgData name="Fabrizio Niro" userId="e417cc51-9401-436b-a799-47f7505888a3" providerId="ADAL" clId="{08752BD9-ACF2-FB49-A6C3-6908F68DA850}" dt="2024-10-29T09:53:10.482" v="670"/>
          <ac:grpSpMkLst>
            <pc:docMk/>
            <pc:sldMk cId="90268191" sldId="3527"/>
            <ac:grpSpMk id="107" creationId="{65C18F4C-7318-E712-800B-DCBA85496556}"/>
          </ac:grpSpMkLst>
        </pc:grpChg>
        <pc:picChg chg="mod">
          <ac:chgData name="Fabrizio Niro" userId="e417cc51-9401-436b-a799-47f7505888a3" providerId="ADAL" clId="{08752BD9-ACF2-FB49-A6C3-6908F68DA850}" dt="2024-10-29T09:45:29.905" v="481"/>
          <ac:picMkLst>
            <pc:docMk/>
            <pc:sldMk cId="90268191" sldId="3527"/>
            <ac:picMk id="5" creationId="{F7FEC74A-8AAB-6DBC-DCBC-FA384A935053}"/>
          </ac:picMkLst>
        </pc:picChg>
        <pc:picChg chg="mod">
          <ac:chgData name="Fabrizio Niro" userId="e417cc51-9401-436b-a799-47f7505888a3" providerId="ADAL" clId="{08752BD9-ACF2-FB49-A6C3-6908F68DA850}" dt="2024-10-29T09:45:29.905" v="481"/>
          <ac:picMkLst>
            <pc:docMk/>
            <pc:sldMk cId="90268191" sldId="3527"/>
            <ac:picMk id="6" creationId="{A670BADD-8FA1-F5D4-35AF-F6949ADF6496}"/>
          </ac:picMkLst>
        </pc:picChg>
        <pc:picChg chg="add del mod">
          <ac:chgData name="Fabrizio Niro" userId="e417cc51-9401-436b-a799-47f7505888a3" providerId="ADAL" clId="{08752BD9-ACF2-FB49-A6C3-6908F68DA850}" dt="2024-10-29T09:53:09.539" v="669" actId="478"/>
          <ac:picMkLst>
            <pc:docMk/>
            <pc:sldMk cId="90268191" sldId="3527"/>
            <ac:picMk id="8" creationId="{913E7632-A6D5-B3AB-7544-B3EF47F45F9F}"/>
          </ac:picMkLst>
        </pc:picChg>
        <pc:picChg chg="add mod">
          <ac:chgData name="Fabrizio Niro" userId="e417cc51-9401-436b-a799-47f7505888a3" providerId="ADAL" clId="{08752BD9-ACF2-FB49-A6C3-6908F68DA850}" dt="2024-10-29T09:51:58.166" v="668" actId="1076"/>
          <ac:picMkLst>
            <pc:docMk/>
            <pc:sldMk cId="90268191" sldId="3527"/>
            <ac:picMk id="9" creationId="{1E492EDF-7792-6D3A-351A-35C1968547C2}"/>
          </ac:picMkLst>
        </pc:picChg>
        <pc:picChg chg="add del mod">
          <ac:chgData name="Fabrizio Niro" userId="e417cc51-9401-436b-a799-47f7505888a3" providerId="ADAL" clId="{08752BD9-ACF2-FB49-A6C3-6908F68DA850}" dt="2024-10-29T09:49:35.210" v="594" actId="478"/>
          <ac:picMkLst>
            <pc:docMk/>
            <pc:sldMk cId="90268191" sldId="3527"/>
            <ac:picMk id="10" creationId="{F3BA0E9F-D24E-AB39-1266-93E88BD660D9}"/>
          </ac:picMkLst>
        </pc:picChg>
        <pc:picChg chg="add del mod">
          <ac:chgData name="Fabrizio Niro" userId="e417cc51-9401-436b-a799-47f7505888a3" providerId="ADAL" clId="{08752BD9-ACF2-FB49-A6C3-6908F68DA850}" dt="2024-10-29T09:50:01.260" v="599" actId="478"/>
          <ac:picMkLst>
            <pc:docMk/>
            <pc:sldMk cId="90268191" sldId="3527"/>
            <ac:picMk id="11" creationId="{2054F918-8EC4-2015-0788-AFA7F1926E24}"/>
          </ac:picMkLst>
        </pc:picChg>
        <pc:picChg chg="mod">
          <ac:chgData name="Fabrizio Niro" userId="e417cc51-9401-436b-a799-47f7505888a3" providerId="ADAL" clId="{08752BD9-ACF2-FB49-A6C3-6908F68DA850}" dt="2024-10-29T09:50:10.976" v="600"/>
          <ac:picMkLst>
            <pc:docMk/>
            <pc:sldMk cId="90268191" sldId="3527"/>
            <ac:picMk id="55" creationId="{C51692E5-3E60-F268-DA05-B3C1A7CF90C2}"/>
          </ac:picMkLst>
        </pc:picChg>
        <pc:picChg chg="add mod">
          <ac:chgData name="Fabrizio Niro" userId="e417cc51-9401-436b-a799-47f7505888a3" providerId="ADAL" clId="{08752BD9-ACF2-FB49-A6C3-6908F68DA850}" dt="2024-10-29T09:53:51.914" v="681" actId="1076"/>
          <ac:picMkLst>
            <pc:docMk/>
            <pc:sldMk cId="90268191" sldId="3527"/>
            <ac:picMk id="93" creationId="{8C0C6C6D-B43E-F3EE-2CE3-B96F8A995AB8}"/>
          </ac:picMkLst>
        </pc:picChg>
        <pc:picChg chg="add mod">
          <ac:chgData name="Fabrizio Niro" userId="e417cc51-9401-436b-a799-47f7505888a3" providerId="ADAL" clId="{08752BD9-ACF2-FB49-A6C3-6908F68DA850}" dt="2024-10-29T09:53:10.482" v="670"/>
          <ac:picMkLst>
            <pc:docMk/>
            <pc:sldMk cId="90268191" sldId="3527"/>
            <ac:picMk id="105" creationId="{D8105B4D-9245-A009-E7FE-758E81225008}"/>
          </ac:picMkLst>
        </pc:picChg>
        <pc:picChg chg="add mod">
          <ac:chgData name="Fabrizio Niro" userId="e417cc51-9401-436b-a799-47f7505888a3" providerId="ADAL" clId="{08752BD9-ACF2-FB49-A6C3-6908F68DA850}" dt="2024-10-29T09:53:10.482" v="670"/>
          <ac:picMkLst>
            <pc:docMk/>
            <pc:sldMk cId="90268191" sldId="3527"/>
            <ac:picMk id="106" creationId="{06FF41B6-87E8-9CBD-BE1D-F1FB32E00249}"/>
          </ac:picMkLst>
        </pc:picChg>
        <pc:picChg chg="add mod">
          <ac:chgData name="Fabrizio Niro" userId="e417cc51-9401-436b-a799-47f7505888a3" providerId="ADAL" clId="{08752BD9-ACF2-FB49-A6C3-6908F68DA850}" dt="2024-10-29T09:53:10.482" v="670"/>
          <ac:picMkLst>
            <pc:docMk/>
            <pc:sldMk cId="90268191" sldId="3527"/>
            <ac:picMk id="110" creationId="{64CC08F7-F88F-A739-28C1-42276F2E004F}"/>
          </ac:picMkLst>
        </pc:picChg>
        <pc:picChg chg="add mod">
          <ac:chgData name="Fabrizio Niro" userId="e417cc51-9401-436b-a799-47f7505888a3" providerId="ADAL" clId="{08752BD9-ACF2-FB49-A6C3-6908F68DA850}" dt="2024-10-29T09:53:22.902" v="674" actId="14100"/>
          <ac:picMkLst>
            <pc:docMk/>
            <pc:sldMk cId="90268191" sldId="3527"/>
            <ac:picMk id="111" creationId="{98AF08EF-927E-72BF-7624-D74DA49ACFA3}"/>
          </ac:picMkLst>
        </pc:picChg>
      </pc:sldChg>
      <pc:sldChg chg="addSp delSp modSp add mod setBg setClrOvrMap">
        <pc:chgData name="Fabrizio Niro" userId="e417cc51-9401-436b-a799-47f7505888a3" providerId="ADAL" clId="{08752BD9-ACF2-FB49-A6C3-6908F68DA850}" dt="2024-11-11T08:24:37.362" v="11198" actId="20577"/>
        <pc:sldMkLst>
          <pc:docMk/>
          <pc:sldMk cId="1586919953" sldId="3528"/>
        </pc:sldMkLst>
        <pc:spChg chg="mod ord">
          <ac:chgData name="Fabrizio Niro" userId="e417cc51-9401-436b-a799-47f7505888a3" providerId="ADAL" clId="{08752BD9-ACF2-FB49-A6C3-6908F68DA850}" dt="2024-11-08T14:09:01.140" v="10817" actId="20577"/>
          <ac:spMkLst>
            <pc:docMk/>
            <pc:sldMk cId="1586919953" sldId="3528"/>
            <ac:spMk id="2" creationId="{DC48DE80-102F-E3C0-5478-4421F3698A81}"/>
          </ac:spMkLst>
        </pc:spChg>
        <pc:spChg chg="mod ord">
          <ac:chgData name="Fabrizio Niro" userId="e417cc51-9401-436b-a799-47f7505888a3" providerId="ADAL" clId="{08752BD9-ACF2-FB49-A6C3-6908F68DA850}" dt="2024-11-11T08:24:37.362" v="11198" actId="20577"/>
          <ac:spMkLst>
            <pc:docMk/>
            <pc:sldMk cId="1586919953" sldId="3528"/>
            <ac:spMk id="4" creationId="{6D15F011-51BD-13B7-D5A2-5763B8FDC730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14" creationId="{74065D25-8D37-F93C-EACE-970846CA8D6A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17" creationId="{5F553B6F-DA7E-E11B-C193-39DA1FF9C29B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18" creationId="{181D18C3-37DD-E7EE-65FC-434791B0CC72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19" creationId="{A0B88FF3-A633-0C4F-D6E5-F1093248756A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0" creationId="{87D668E6-25B0-8AAF-4EEC-9B81C483E24B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1" creationId="{1DE0E0C9-67BC-69E9-C012-9489CCB257CC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2" creationId="{9E4C143B-77D0-6B34-BBA7-B90A0049F182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3" creationId="{B6195103-0AF5-1AB1-7754-EF8145984F29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4" creationId="{34E4FF99-275A-145D-ABFC-819B3CBE6457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5" creationId="{BF3A470B-5540-05DA-EEB9-DC4FB171162D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6" creationId="{D077BD50-B270-CEAC-6BCC-711B1C5F120F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7" creationId="{CF46C91B-7126-B9F2-164D-472C37181969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8" creationId="{A8071B1D-FD2F-189B-19DB-A610EAB61338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29" creationId="{55877933-C7AB-B7F3-B5FF-936E2032FA8B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0" creationId="{7C246C8C-EA5B-7F5D-0747-4F238CFF98AF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1" creationId="{B77CE5E1-A20E-2B78-ADB3-3D063D231997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2" creationId="{14B37874-C435-5CF5-5C89-B3642DC5B431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3" creationId="{E7319846-EADD-28A4-E2CF-360C06616ED8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4" creationId="{5B1ED624-4E34-0114-AD12-EFF41595BE87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5" creationId="{9A06DAF8-8341-E7B1-F828-2F94F7982AA1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6" creationId="{E061083D-24AB-6340-AFFD-BA52AB3AAA60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7" creationId="{73A7BD60-C27D-9B47-159E-045E2BFE2ACC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8" creationId="{6ADAE597-9870-FB27-E69C-F0A601A77818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39" creationId="{5E45028D-4C57-0A91-E339-67FBE46AC591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40" creationId="{597350BA-5B53-AE16-EAEB-DF7D976CE24B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41" creationId="{467CE6D6-8B19-5914-C724-4D89FF9708DB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42" creationId="{F5E617BC-9910-6293-6382-90F02A75CC1C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43" creationId="{BA96F8C0-E2F4-2B0A-DEDB-2B9A06DEE9D1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44" creationId="{63FA4EFC-4CCD-D1BD-18D8-1315C9D14B50}"/>
          </ac:spMkLst>
        </pc:spChg>
        <pc:spChg chg="mod">
          <ac:chgData name="Fabrizio Niro" userId="e417cc51-9401-436b-a799-47f7505888a3" providerId="ADAL" clId="{08752BD9-ACF2-FB49-A6C3-6908F68DA850}" dt="2024-10-29T11:16:08.301" v="1022"/>
          <ac:spMkLst>
            <pc:docMk/>
            <pc:sldMk cId="1586919953" sldId="3528"/>
            <ac:spMk id="45" creationId="{0E06E813-B753-029E-F8A5-9ED93D307F43}"/>
          </ac:spMkLst>
        </pc:spChg>
        <pc:spChg chg="add del mod">
          <ac:chgData name="Fabrizio Niro" userId="e417cc51-9401-436b-a799-47f7505888a3" providerId="ADAL" clId="{08752BD9-ACF2-FB49-A6C3-6908F68DA850}" dt="2024-10-29T16:16:46.614" v="3553" actId="478"/>
          <ac:spMkLst>
            <pc:docMk/>
            <pc:sldMk cId="1586919953" sldId="3528"/>
            <ac:spMk id="48" creationId="{F2119D5C-DAC1-43A4-F261-3C87313C5481}"/>
          </ac:spMkLst>
        </pc:spChg>
        <pc:spChg chg="add del">
          <ac:chgData name="Fabrizio Niro" userId="e417cc51-9401-436b-a799-47f7505888a3" providerId="ADAL" clId="{08752BD9-ACF2-FB49-A6C3-6908F68DA850}" dt="2024-10-29T16:18:37.466" v="3571" actId="26606"/>
          <ac:spMkLst>
            <pc:docMk/>
            <pc:sldMk cId="1586919953" sldId="3528"/>
            <ac:spMk id="60" creationId="{891401DC-7AF6-42FA-BE31-CF773B6C8B2E}"/>
          </ac:spMkLst>
        </pc:spChg>
        <pc:spChg chg="add del">
          <ac:chgData name="Fabrizio Niro" userId="e417cc51-9401-436b-a799-47f7505888a3" providerId="ADAL" clId="{08752BD9-ACF2-FB49-A6C3-6908F68DA850}" dt="2024-10-29T16:18:37.466" v="3571" actId="26606"/>
          <ac:spMkLst>
            <pc:docMk/>
            <pc:sldMk cId="1586919953" sldId="3528"/>
            <ac:spMk id="62" creationId="{2B7203F0-D9CB-4774-B9D4-B3AB625DFBAD}"/>
          </ac:spMkLst>
        </pc:spChg>
        <pc:grpChg chg="del">
          <ac:chgData name="Fabrizio Niro" userId="e417cc51-9401-436b-a799-47f7505888a3" providerId="ADAL" clId="{08752BD9-ACF2-FB49-A6C3-6908F68DA850}" dt="2024-10-29T10:49:36.404" v="784" actId="478"/>
          <ac:grpSpMkLst>
            <pc:docMk/>
            <pc:sldMk cId="1586919953" sldId="3528"/>
            <ac:grpSpMk id="9" creationId="{D9D256D6-22DB-49FD-2927-826550CDCA71}"/>
          </ac:grpSpMkLst>
        </pc:grpChg>
        <pc:grpChg chg="add mod">
          <ac:chgData name="Fabrizio Niro" userId="e417cc51-9401-436b-a799-47f7505888a3" providerId="ADAL" clId="{08752BD9-ACF2-FB49-A6C3-6908F68DA850}" dt="2024-10-29T11:16:08.301" v="1022"/>
          <ac:grpSpMkLst>
            <pc:docMk/>
            <pc:sldMk cId="1586919953" sldId="3528"/>
            <ac:grpSpMk id="13" creationId="{14ABA835-8E97-6AE2-EB66-484B5BDD67C8}"/>
          </ac:grpSpMkLst>
        </pc:grpChg>
        <pc:picChg chg="add mod">
          <ac:chgData name="Fabrizio Niro" userId="e417cc51-9401-436b-a799-47f7505888a3" providerId="ADAL" clId="{08752BD9-ACF2-FB49-A6C3-6908F68DA850}" dt="2024-10-29T11:13:32.216" v="1012"/>
          <ac:picMkLst>
            <pc:docMk/>
            <pc:sldMk cId="1586919953" sldId="3528"/>
            <ac:picMk id="10" creationId="{E760E60F-AA25-6A0B-F3E5-B8236258767D}"/>
          </ac:picMkLst>
        </pc:picChg>
        <pc:picChg chg="add del mod">
          <ac:chgData name="Fabrizio Niro" userId="e417cc51-9401-436b-a799-47f7505888a3" providerId="ADAL" clId="{08752BD9-ACF2-FB49-A6C3-6908F68DA850}" dt="2024-10-29T16:16:39.771" v="3551" actId="478"/>
          <ac:picMkLst>
            <pc:docMk/>
            <pc:sldMk cId="1586919953" sldId="3528"/>
            <ac:picMk id="11" creationId="{3EF3DA50-5A1A-E329-4B97-AA053192209D}"/>
          </ac:picMkLst>
        </pc:picChg>
        <pc:picChg chg="add del mod">
          <ac:chgData name="Fabrizio Niro" userId="e417cc51-9401-436b-a799-47f7505888a3" providerId="ADAL" clId="{08752BD9-ACF2-FB49-A6C3-6908F68DA850}" dt="2024-10-29T16:16:41.685" v="3552" actId="478"/>
          <ac:picMkLst>
            <pc:docMk/>
            <pc:sldMk cId="1586919953" sldId="3528"/>
            <ac:picMk id="12" creationId="{6B7F118B-A573-7B4A-99C0-08378B03BAEC}"/>
          </ac:picMkLst>
        </pc:picChg>
        <pc:picChg chg="mod">
          <ac:chgData name="Fabrizio Niro" userId="e417cc51-9401-436b-a799-47f7505888a3" providerId="ADAL" clId="{08752BD9-ACF2-FB49-A6C3-6908F68DA850}" dt="2024-10-29T11:16:08.301" v="1022"/>
          <ac:picMkLst>
            <pc:docMk/>
            <pc:sldMk cId="1586919953" sldId="3528"/>
            <ac:picMk id="15" creationId="{7973F4A1-7F81-D0E3-623D-986465DC9396}"/>
          </ac:picMkLst>
        </pc:picChg>
        <pc:picChg chg="mod">
          <ac:chgData name="Fabrizio Niro" userId="e417cc51-9401-436b-a799-47f7505888a3" providerId="ADAL" clId="{08752BD9-ACF2-FB49-A6C3-6908F68DA850}" dt="2024-10-29T11:16:08.301" v="1022"/>
          <ac:picMkLst>
            <pc:docMk/>
            <pc:sldMk cId="1586919953" sldId="3528"/>
            <ac:picMk id="16" creationId="{DDF73B95-CAB2-D1FD-CBA0-0EBCBBF7A4C2}"/>
          </ac:picMkLst>
        </pc:picChg>
        <pc:picChg chg="add del mod">
          <ac:chgData name="Fabrizio Niro" userId="e417cc51-9401-436b-a799-47f7505888a3" providerId="ADAL" clId="{08752BD9-ACF2-FB49-A6C3-6908F68DA850}" dt="2024-10-29T16:16:46.614" v="3553" actId="478"/>
          <ac:picMkLst>
            <pc:docMk/>
            <pc:sldMk cId="1586919953" sldId="3528"/>
            <ac:picMk id="46" creationId="{97BCB707-5A38-E802-D473-05BE65690729}"/>
          </ac:picMkLst>
        </pc:picChg>
        <pc:picChg chg="add del mod">
          <ac:chgData name="Fabrizio Niro" userId="e417cc51-9401-436b-a799-47f7505888a3" providerId="ADAL" clId="{08752BD9-ACF2-FB49-A6C3-6908F68DA850}" dt="2024-10-29T16:16:46.614" v="3553" actId="478"/>
          <ac:picMkLst>
            <pc:docMk/>
            <pc:sldMk cId="1586919953" sldId="3528"/>
            <ac:picMk id="47" creationId="{4368D515-3562-7F13-F398-37801603AC8F}"/>
          </ac:picMkLst>
        </pc:picChg>
        <pc:picChg chg="add mod ord">
          <ac:chgData name="Fabrizio Niro" userId="e417cc51-9401-436b-a799-47f7505888a3" providerId="ADAL" clId="{08752BD9-ACF2-FB49-A6C3-6908F68DA850}" dt="2024-11-04T09:52:02.422" v="6814" actId="1038"/>
          <ac:picMkLst>
            <pc:docMk/>
            <pc:sldMk cId="1586919953" sldId="3528"/>
            <ac:picMk id="49" creationId="{76530A79-E100-691B-439C-3AC9BD9B068F}"/>
          </ac:picMkLst>
        </pc:picChg>
        <pc:picChg chg="add mod ord">
          <ac:chgData name="Fabrizio Niro" userId="e417cc51-9401-436b-a799-47f7505888a3" providerId="ADAL" clId="{08752BD9-ACF2-FB49-A6C3-6908F68DA850}" dt="2024-11-04T09:51:48.933" v="6794" actId="1038"/>
          <ac:picMkLst>
            <pc:docMk/>
            <pc:sldMk cId="1586919953" sldId="3528"/>
            <ac:picMk id="50" creationId="{1B2E745F-39DD-0EBE-8D3D-92F0C690D714}"/>
          </ac:picMkLst>
        </pc:picChg>
        <pc:picChg chg="add mod">
          <ac:chgData name="Fabrizio Niro" userId="e417cc51-9401-436b-a799-47f7505888a3" providerId="ADAL" clId="{08752BD9-ACF2-FB49-A6C3-6908F68DA850}" dt="2024-10-29T16:18:37.466" v="3571" actId="26606"/>
          <ac:picMkLst>
            <pc:docMk/>
            <pc:sldMk cId="1586919953" sldId="3528"/>
            <ac:picMk id="51" creationId="{655B9061-8ECB-DBF2-DDFA-97554349F2F9}"/>
          </ac:picMkLst>
        </pc:picChg>
        <pc:picChg chg="add del mod ord">
          <ac:chgData name="Fabrizio Niro" userId="e417cc51-9401-436b-a799-47f7505888a3" providerId="ADAL" clId="{08752BD9-ACF2-FB49-A6C3-6908F68DA850}" dt="2024-11-04T09:51:48.933" v="6794" actId="1038"/>
          <ac:picMkLst>
            <pc:docMk/>
            <pc:sldMk cId="1586919953" sldId="3528"/>
            <ac:picMk id="52" creationId="{133C5989-3193-AC8F-9E6B-00ADB960A2B4}"/>
          </ac:picMkLst>
        </pc:picChg>
        <pc:picChg chg="add mod">
          <ac:chgData name="Fabrizio Niro" userId="e417cc51-9401-436b-a799-47f7505888a3" providerId="ADAL" clId="{08752BD9-ACF2-FB49-A6C3-6908F68DA850}" dt="2024-11-04T09:51:57.931" v="6804" actId="1037"/>
          <ac:picMkLst>
            <pc:docMk/>
            <pc:sldMk cId="1586919953" sldId="3528"/>
            <ac:picMk id="53" creationId="{16188B6B-2AEB-9F8F-9BA2-436C1EC0307D}"/>
          </ac:picMkLst>
        </pc:picChg>
        <pc:picChg chg="add mod">
          <ac:chgData name="Fabrizio Niro" userId="e417cc51-9401-436b-a799-47f7505888a3" providerId="ADAL" clId="{08752BD9-ACF2-FB49-A6C3-6908F68DA850}" dt="2024-10-29T16:18:17.357" v="3566"/>
          <ac:picMkLst>
            <pc:docMk/>
            <pc:sldMk cId="1586919953" sldId="3528"/>
            <ac:picMk id="54" creationId="{785D9AC2-F50B-E80C-0314-E037AA76F687}"/>
          </ac:picMkLst>
        </pc:picChg>
        <pc:picChg chg="add mod">
          <ac:chgData name="Fabrizio Niro" userId="e417cc51-9401-436b-a799-47f7505888a3" providerId="ADAL" clId="{08752BD9-ACF2-FB49-A6C3-6908F68DA850}" dt="2024-11-04T09:51:57.931" v="6804" actId="1037"/>
          <ac:picMkLst>
            <pc:docMk/>
            <pc:sldMk cId="1586919953" sldId="3528"/>
            <ac:picMk id="55" creationId="{27490927-D692-F358-C871-39B3C3AE07EF}"/>
          </ac:picMkLst>
        </pc:picChg>
        <pc:cxnChg chg="add del">
          <ac:chgData name="Fabrizio Niro" userId="e417cc51-9401-436b-a799-47f7505888a3" providerId="ADAL" clId="{08752BD9-ACF2-FB49-A6C3-6908F68DA850}" dt="2024-10-29T16:18:37.466" v="3571" actId="26606"/>
          <ac:cxnSpMkLst>
            <pc:docMk/>
            <pc:sldMk cId="1586919953" sldId="3528"/>
            <ac:cxnSpMk id="64" creationId="{A88CB8AF-5631-45C6-BFEC-971C4D6E5836}"/>
          </ac:cxnSpMkLst>
        </pc:cxnChg>
        <pc:cxnChg chg="add del">
          <ac:chgData name="Fabrizio Niro" userId="e417cc51-9401-436b-a799-47f7505888a3" providerId="ADAL" clId="{08752BD9-ACF2-FB49-A6C3-6908F68DA850}" dt="2024-10-29T16:18:37.466" v="3571" actId="26606"/>
          <ac:cxnSpMkLst>
            <pc:docMk/>
            <pc:sldMk cId="1586919953" sldId="3528"/>
            <ac:cxnSpMk id="66" creationId="{9F2EA1AF-73AB-4FCB-B4EE-0E42E7250F64}"/>
          </ac:cxnSpMkLst>
        </pc:cxnChg>
        <pc:cxnChg chg="add del">
          <ac:chgData name="Fabrizio Niro" userId="e417cc51-9401-436b-a799-47f7505888a3" providerId="ADAL" clId="{08752BD9-ACF2-FB49-A6C3-6908F68DA850}" dt="2024-10-29T16:18:37.466" v="3571" actId="26606"/>
          <ac:cxnSpMkLst>
            <pc:docMk/>
            <pc:sldMk cId="1586919953" sldId="3528"/>
            <ac:cxnSpMk id="68" creationId="{65A18FBF-6157-4210-BEF2-9A6C31FA89AD}"/>
          </ac:cxnSpMkLst>
        </pc:cxnChg>
        <pc:cxnChg chg="add del">
          <ac:chgData name="Fabrizio Niro" userId="e417cc51-9401-436b-a799-47f7505888a3" providerId="ADAL" clId="{08752BD9-ACF2-FB49-A6C3-6908F68DA850}" dt="2024-10-29T16:18:37.466" v="3571" actId="26606"/>
          <ac:cxnSpMkLst>
            <pc:docMk/>
            <pc:sldMk cId="1586919953" sldId="3528"/>
            <ac:cxnSpMk id="70" creationId="{43C9CCA8-3CEC-4CD0-A624-A701C612511D}"/>
          </ac:cxnSpMkLst>
        </pc:cxnChg>
        <pc:cxnChg chg="add del">
          <ac:chgData name="Fabrizio Niro" userId="e417cc51-9401-436b-a799-47f7505888a3" providerId="ADAL" clId="{08752BD9-ACF2-FB49-A6C3-6908F68DA850}" dt="2024-10-29T16:18:37.466" v="3571" actId="26606"/>
          <ac:cxnSpMkLst>
            <pc:docMk/>
            <pc:sldMk cId="1586919953" sldId="3528"/>
            <ac:cxnSpMk id="72" creationId="{DDFDA711-2183-447C-AA6C-B1B5643763B1}"/>
          </ac:cxnSpMkLst>
        </pc:cxnChg>
      </pc:sldChg>
      <pc:sldChg chg="addSp delSp modSp new del mod chgLayout">
        <pc:chgData name="Fabrizio Niro" userId="e417cc51-9401-436b-a799-47f7505888a3" providerId="ADAL" clId="{08752BD9-ACF2-FB49-A6C3-6908F68DA850}" dt="2024-11-05T14:41:59.408" v="9707" actId="2696"/>
        <pc:sldMkLst>
          <pc:docMk/>
          <pc:sldMk cId="2654541033" sldId="3529"/>
        </pc:sldMkLst>
        <pc:spChg chg="mod ord">
          <ac:chgData name="Fabrizio Niro" userId="e417cc51-9401-436b-a799-47f7505888a3" providerId="ADAL" clId="{08752BD9-ACF2-FB49-A6C3-6908F68DA850}" dt="2024-11-04T16:57:16.810" v="9126" actId="790"/>
          <ac:spMkLst>
            <pc:docMk/>
            <pc:sldMk cId="2654541033" sldId="3529"/>
            <ac:spMk id="2" creationId="{FF001588-3910-B576-F45F-DEE9C076E039}"/>
          </ac:spMkLst>
        </pc:spChg>
        <pc:spChg chg="mod ord">
          <ac:chgData name="Fabrizio Niro" userId="e417cc51-9401-436b-a799-47f7505888a3" providerId="ADAL" clId="{08752BD9-ACF2-FB49-A6C3-6908F68DA850}" dt="2024-11-04T16:57:16.810" v="9126" actId="790"/>
          <ac:spMkLst>
            <pc:docMk/>
            <pc:sldMk cId="2654541033" sldId="3529"/>
            <ac:spMk id="3" creationId="{610ABC00-A83E-1DE9-7BB0-9BEFC7DBCC90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6" creationId="{C287E649-0022-1BE3-C297-40C7DBDC99E6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8" creationId="{B03342C5-E8D8-3C07-3289-3FDD702D6028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9" creationId="{04A928AB-B4B8-409C-664B-A55FC3E8AD2E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0" creationId="{2876180D-5F67-38FD-D2C8-FBE6D5CEBD0D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1" creationId="{403E1BC4-4F8E-820D-B96C-0843F00F7B61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2" creationId="{49FC32AA-9E4B-A8ED-C51B-ED5DA0FE8D42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3" creationId="{D3087984-9E3A-A841-238D-38B2FB4A5A67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4" creationId="{F2CA300F-CB44-F82B-A777-2AEEDAADB00C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5" creationId="{7E9CCDC5-91B6-60B0-9E25-E59E2815F977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6" creationId="{B9763B3F-0D1F-3ADF-5D24-4B1D704631DE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7" creationId="{4986EF70-774E-B1FE-C627-C1A60CB12CE8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8" creationId="{F80C6ACA-33DA-2D1A-B235-C3DEF3294D0D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19" creationId="{5DEE6372-99A5-1FF4-A5AB-31A2FB532591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20" creationId="{FC6D3A63-9864-F42C-6CAB-1AF0710FE6E8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21" creationId="{0FB97F4C-9680-B14A-6C24-C028ABFA0FA5}"/>
          </ac:spMkLst>
        </pc:spChg>
        <pc:spChg chg="mod">
          <ac:chgData name="Fabrizio Niro" userId="e417cc51-9401-436b-a799-47f7505888a3" providerId="ADAL" clId="{08752BD9-ACF2-FB49-A6C3-6908F68DA850}" dt="2024-10-29T12:26:25.048" v="1744"/>
          <ac:spMkLst>
            <pc:docMk/>
            <pc:sldMk cId="2654541033" sldId="3529"/>
            <ac:spMk id="22" creationId="{2626D1DF-98B0-C169-C792-6C8B2530CDF3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25" creationId="{7ED6A509-3206-69E7-36E1-7B7A4069C5EC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27" creationId="{C8C14637-B7A8-8C36-B0AD-2711024B16D7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28" creationId="{3EC19FC0-1B26-FC5D-3068-A832D3D82D7A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29" creationId="{56323097-9982-69A7-5CAB-159E157E2757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0" creationId="{57833D45-66D1-6853-E1AC-E26B585E1B66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1" creationId="{E9BABB53-A208-3AB0-F847-4349CFA6762F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2" creationId="{CBB2F08F-73EE-D0EC-C76F-6C915C90B237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3" creationId="{7555E764-994F-3F90-397F-4B611612C208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4" creationId="{1046A60C-D327-4CB1-6547-2DE25CF72845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5" creationId="{8F851F77-3339-6DAF-AC16-9A67DF02A0C6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6" creationId="{0EA7D04A-A6CD-11BD-903A-2E572163096E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7" creationId="{F8FDC14A-D941-3ACD-3F42-DA8FD43F3A26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8" creationId="{FF6DA75D-5A67-D79D-47B1-8CA5C79A1748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39" creationId="{72C48562-B749-6202-A35A-198CFE199700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40" creationId="{B4C04B52-DD81-E699-3260-B21DA5BC1F49}"/>
          </ac:spMkLst>
        </pc:spChg>
        <pc:spChg chg="mod">
          <ac:chgData name="Fabrizio Niro" userId="e417cc51-9401-436b-a799-47f7505888a3" providerId="ADAL" clId="{08752BD9-ACF2-FB49-A6C3-6908F68DA850}" dt="2024-10-29T12:26:37.821" v="1747"/>
          <ac:spMkLst>
            <pc:docMk/>
            <pc:sldMk cId="2654541033" sldId="3529"/>
            <ac:spMk id="41" creationId="{3E1149B2-9D8D-4E37-5FB3-F735BC15238C}"/>
          </ac:spMkLst>
        </pc:spChg>
        <pc:spChg chg="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44" creationId="{18AB8C55-6E94-24CE-C0B8-3492D8BBF75D}"/>
          </ac:spMkLst>
        </pc:spChg>
        <pc:spChg chg="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45" creationId="{B85AA1BD-F756-1518-1801-FBD8713A005C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46" creationId="{BF3F1879-7706-65E4-0FF0-14ED2F74EFF7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47" creationId="{AB2F23FC-5139-E8DB-6983-C1627F0A9F0E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48" creationId="{DD4AB45D-3EC3-B606-3DE9-335C2CC25547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0" creationId="{E622E40B-A161-C659-D04E-C5814154E373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1" creationId="{107960F3-8DEB-8DD5-1EE2-7607FC36AE88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2" creationId="{FAF31F97-C8E5-6949-D7B3-623B8DACB09A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3" creationId="{AF0FB4EE-7691-06B8-55FF-E93AE3CE8613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4" creationId="{FCEF5751-044D-0D5A-CAA1-F143C4C7A157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5" creationId="{DF29FF84-7321-346A-6836-604BBA3F826C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6" creationId="{0C40EC4A-D257-DCDB-3512-CE0A509C87D4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7" creationId="{D781A5F7-3DEB-7C3A-B443-D1D5B3DAB5A1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8" creationId="{F2F30D8A-B9E3-EDFD-51E1-1658E6286A4D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59" creationId="{C2F1E633-000C-C59E-6925-71BED43F3C1B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0" creationId="{BA486C8B-7202-7F1D-9DC6-5915184A0A68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1" creationId="{750D647C-DD09-343A-68A0-BBCF5571201E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2" creationId="{83181A14-75A8-97FD-9CA5-7AF8CC5D5748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3" creationId="{25BAF0E8-E0F7-2BE8-1177-07C811BB28EA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4" creationId="{3000AA22-056F-857A-AA23-700C635C95F8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5" creationId="{C887D43C-40DA-2C68-85E6-46508D46807C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6" creationId="{4C54BFD8-4866-D074-0758-E08FF9B51F4B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7" creationId="{25F48978-E3DA-F908-BA56-96C82F13571B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8" creationId="{EBDA8D12-8B3D-9091-5343-11EDCEF9396F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69" creationId="{21C698F6-728E-C2E4-0B57-B066298E31CE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70" creationId="{A5C4FACA-C0A3-43C4-6E9E-86E5702CE857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71" creationId="{35EAF6D9-6CC2-E46F-555C-318B440093AD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72" creationId="{9F349796-4728-BF53-A9E1-C0D254751058}"/>
          </ac:spMkLst>
        </pc:spChg>
        <pc:spChg chg="add mod">
          <ac:chgData name="Fabrizio Niro" userId="e417cc51-9401-436b-a799-47f7505888a3" providerId="ADAL" clId="{08752BD9-ACF2-FB49-A6C3-6908F68DA850}" dt="2024-10-29T12:28:36.454" v="1753"/>
          <ac:spMkLst>
            <pc:docMk/>
            <pc:sldMk cId="2654541033" sldId="3529"/>
            <ac:spMk id="73" creationId="{48E48908-86FA-1623-C0FF-A13DAA2C0A86}"/>
          </ac:spMkLst>
        </pc:spChg>
        <pc:spChg chg="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76" creationId="{C445CEE8-9052-ACBC-5E65-DCCA2E3B2869}"/>
          </ac:spMkLst>
        </pc:spChg>
        <pc:spChg chg="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77" creationId="{DDE7466C-7966-13DF-8838-6910E4778991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78" creationId="{B7F6BE3A-A972-09B1-A791-5A14EFC67A56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79" creationId="{57892793-782F-C3A3-EEB0-B1BB16D8A7E8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0" creationId="{5A5FA8FC-0E5C-74C1-CEF8-8F982796210F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2" creationId="{98E2352C-B31C-B7E6-1B33-DE887F8130D2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3" creationId="{4E7120C6-E6F8-4E8B-051A-A0097FA404C3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4" creationId="{E64CDA5D-AEF6-322D-47D1-F28066D8E905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5" creationId="{34DA2627-8D55-8A07-4EDC-C95A762A08E1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6" creationId="{B5D51701-3CFC-456E-056E-DD26BD360DA3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7" creationId="{1FD4A6AA-428B-52F7-FE3F-07DC72492A68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8" creationId="{C06F09EA-0D1C-3E9C-3366-00749148A2A9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89" creationId="{C9863AC6-5F85-FCD0-F4A2-D668EE797B02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0" creationId="{2E83484F-4C83-5DE3-6493-F3185471E2EE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1" creationId="{524574F0-9C16-F0A6-BC09-2CB0E8B8697A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2" creationId="{4182104A-6BF0-00D5-04CD-33B811685592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3" creationId="{BBD333A6-5D6A-74D3-198B-DF964B276F8A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4" creationId="{25AD2433-C8E3-F27C-7611-E578C6C2C043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5" creationId="{2F0EF5B9-043B-F190-40CF-A23A0EF6464F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6" creationId="{C7B612E4-D736-A1EE-34AD-4131648CCD79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7" creationId="{BA49ACC0-55C1-A7D9-9461-D4BC316ADA39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8" creationId="{69173431-B372-6594-2AA7-06E9FEC82059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99" creationId="{8CF8F119-FF95-2DC4-D1AB-B6FEECD96555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100" creationId="{09D83B10-7527-0A08-4DCC-39E9D0C07EF3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101" creationId="{504D12BB-CACB-1010-3A02-C16B92904FCA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102" creationId="{9491B97C-8BAC-FE6F-0EA2-848333179390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103" creationId="{C3977282-64D3-6098-C20B-23F7876251B9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104" creationId="{8AD1400C-775A-86F5-E021-D4F22A3F3C8A}"/>
          </ac:spMkLst>
        </pc:spChg>
        <pc:spChg chg="add mod">
          <ac:chgData name="Fabrizio Niro" userId="e417cc51-9401-436b-a799-47f7505888a3" providerId="ADAL" clId="{08752BD9-ACF2-FB49-A6C3-6908F68DA850}" dt="2024-10-29T12:29:14.046" v="1759"/>
          <ac:spMkLst>
            <pc:docMk/>
            <pc:sldMk cId="2654541033" sldId="3529"/>
            <ac:spMk id="105" creationId="{429FC945-5160-4782-34EB-7D11E02EA269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07" creationId="{4BC64924-DDDC-3D2B-CEAE-17A6CF34D1DC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08" creationId="{8F84471A-C1B2-15D8-F304-DFB228F69E06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09" creationId="{735267CA-5DA2-15F9-75D6-0BEC061BFDC3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10" creationId="{A383A92D-F587-8FB6-778C-1C549B5CB834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11" creationId="{6BAE418D-4262-3FC8-26C3-6998D2CDEB2D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12" creationId="{EAB45D76-AE29-83AD-BD7C-C845EF689021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13" creationId="{6128BA43-86B5-5B86-BB34-90717E9208B2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14" creationId="{AE485735-B449-DABF-E83C-7163631C8605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15" creationId="{FEA1010B-372F-0261-4D1D-8A3BA623EC23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48" creationId="{5579DD5A-D2BE-7E55-5224-CEFA6156F665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49" creationId="{69FB10F8-1F75-E12E-A465-12791A6564B4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0" creationId="{2B16708F-28AD-1450-FF29-D58800E53D0A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1" creationId="{2B76D820-DE5D-EF0D-FD37-8FED128929DF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2" creationId="{ACD67409-4082-6BF2-DED4-0F3351D463EB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3" creationId="{792AA7FD-649C-ECFD-BCA2-0A47CF7095E9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4" creationId="{0C485536-232C-E300-C760-7E5480A6307C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5" creationId="{857EA42D-ADF8-18AE-2871-1A25D3DF2184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6" creationId="{904D7639-8B85-CDCA-C103-9DEBE170496C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57" creationId="{FFAFFFE4-D777-E1A1-0B4B-837234F22BA5}"/>
          </ac:spMkLst>
        </pc:spChg>
        <pc:spChg chg="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0" creationId="{7169E62C-9419-E276-8214-2D2F0A5D4863}"/>
          </ac:spMkLst>
        </pc:spChg>
        <pc:spChg chg="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1" creationId="{4F472E83-FAF8-4F22-A693-BE1945AD8394}"/>
          </ac:spMkLst>
        </pc:spChg>
        <pc:spChg chg="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2" creationId="{B432BDDD-88D1-B254-5F0F-F5197BAC3FFD}"/>
          </ac:spMkLst>
        </pc:spChg>
        <pc:spChg chg="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3" creationId="{87B9D5A3-7088-BC8C-E6E7-E8A8A79AFA61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4" creationId="{9E8AF593-F8C2-B170-6718-E9A043CD9194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5" creationId="{889D5C6B-A8B8-71A0-99EA-A5A0BE30930F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8" creationId="{CFC98086-9024-362D-8326-0B61C8509349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69" creationId="{40BF451C-F543-43FA-5C3B-897286996CD6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70" creationId="{60D6331B-3FEB-9FC2-2A03-CE2DCEFD0C6E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1" creationId="{B38ED97A-C24B-F810-4774-FEF20A3A0914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2" creationId="{B1175040-5E9E-85F8-1847-3ABCD5E20706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3" creationId="{E36AE245-B769-15EA-5A03-996FDE0AD2DA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4" creationId="{5D7F7BC2-05D1-BE04-33D6-A013BB7DDE26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5" creationId="{203F8FCE-9FBE-3088-F9D8-E604D3049C97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6" creationId="{5DF0879E-D0D7-D375-A5B0-989406003D31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7" creationId="{4FEFCAB1-B383-72B3-8523-71D0FA325B15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88" creationId="{C49BBA59-C4BC-C26A-3954-BBB4A49CA1A3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1" creationId="{0AF55A43-85C9-528C-96D3-7FD114467AB9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2" creationId="{7C4CEA95-95B7-3D25-C9A0-68A279851290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3" creationId="{4695C1D0-6C1A-A4BF-5654-834ED363789D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4" creationId="{3DBC0544-C8AB-AC2C-3BF8-F93D290AFAC6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5" creationId="{0763DA98-8894-76D6-9C35-A8236C91C891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6" creationId="{EF1BC3A1-A289-8CC0-3E16-B381764D2184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7" creationId="{486EBB5F-B1BC-B368-46C4-7229EC921438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199" creationId="{B56FACE7-CCEB-9AF6-5F7C-11DC11A2F08C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00" creationId="{65806C3B-D10E-61AE-05C4-8233D3EC6CCE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01" creationId="{74C474B9-4ED6-A699-B9D9-8D0BB9F244F3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02" creationId="{73EEB976-FDED-A22C-EC31-DD0494544AB3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07" creationId="{21CD9CEF-DEBB-76C0-6F09-CD06DE18A18D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08" creationId="{2E1855AD-E09E-D4BE-5FF8-1AA7F411A485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09" creationId="{C81106E8-31A8-BD22-023B-CF8E182D30BD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10" creationId="{234782D9-F667-B35C-C9DF-F0D3FC57E5E8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11" creationId="{318FB873-F453-85B7-8EE4-F517F05F3A4C}"/>
          </ac:spMkLst>
        </pc:spChg>
        <pc:spChg chg="add mod">
          <ac:chgData name="Fabrizio Niro" userId="e417cc51-9401-436b-a799-47f7505888a3" providerId="ADAL" clId="{08752BD9-ACF2-FB49-A6C3-6908F68DA850}" dt="2024-10-30T08:22:34.754" v="4659"/>
          <ac:spMkLst>
            <pc:docMk/>
            <pc:sldMk cId="2654541033" sldId="3529"/>
            <ac:spMk id="212" creationId="{A819E215-07ED-56DE-2354-3AE7DCAD2A67}"/>
          </ac:spMkLst>
        </pc:spChg>
        <pc:grpChg chg="add del mod">
          <ac:chgData name="Fabrizio Niro" userId="e417cc51-9401-436b-a799-47f7505888a3" providerId="ADAL" clId="{08752BD9-ACF2-FB49-A6C3-6908F68DA850}" dt="2024-10-29T12:26:36.439" v="1746" actId="478"/>
          <ac:grpSpMkLst>
            <pc:docMk/>
            <pc:sldMk cId="2654541033" sldId="3529"/>
            <ac:grpSpMk id="4" creationId="{39F50E5A-504C-3053-91AD-1B1F78B745F1}"/>
          </ac:grpSpMkLst>
        </pc:grpChg>
        <pc:grpChg chg="mod">
          <ac:chgData name="Fabrizio Niro" userId="e417cc51-9401-436b-a799-47f7505888a3" providerId="ADAL" clId="{08752BD9-ACF2-FB49-A6C3-6908F68DA850}" dt="2024-10-29T12:26:25.048" v="1744"/>
          <ac:grpSpMkLst>
            <pc:docMk/>
            <pc:sldMk cId="2654541033" sldId="3529"/>
            <ac:grpSpMk id="5" creationId="{D0711838-8A6C-30E6-A275-5F27CEE0F96A}"/>
          </ac:grpSpMkLst>
        </pc:grpChg>
        <pc:grpChg chg="add mod">
          <ac:chgData name="Fabrizio Niro" userId="e417cc51-9401-436b-a799-47f7505888a3" providerId="ADAL" clId="{08752BD9-ACF2-FB49-A6C3-6908F68DA850}" dt="2024-10-29T12:26:37.821" v="1747"/>
          <ac:grpSpMkLst>
            <pc:docMk/>
            <pc:sldMk cId="2654541033" sldId="3529"/>
            <ac:grpSpMk id="23" creationId="{AB22EFC7-64A9-329C-2DB2-C511CDFC4F06}"/>
          </ac:grpSpMkLst>
        </pc:grpChg>
        <pc:grpChg chg="mod">
          <ac:chgData name="Fabrizio Niro" userId="e417cc51-9401-436b-a799-47f7505888a3" providerId="ADAL" clId="{08752BD9-ACF2-FB49-A6C3-6908F68DA850}" dt="2024-10-29T12:26:37.821" v="1747"/>
          <ac:grpSpMkLst>
            <pc:docMk/>
            <pc:sldMk cId="2654541033" sldId="3529"/>
            <ac:grpSpMk id="24" creationId="{18EABC9C-347C-0AAA-1751-E7513439AD5C}"/>
          </ac:grpSpMkLst>
        </pc:grpChg>
        <pc:grpChg chg="add mod">
          <ac:chgData name="Fabrizio Niro" userId="e417cc51-9401-436b-a799-47f7505888a3" providerId="ADAL" clId="{08752BD9-ACF2-FB49-A6C3-6908F68DA850}" dt="2024-10-29T12:28:36.454" v="1753"/>
          <ac:grpSpMkLst>
            <pc:docMk/>
            <pc:sldMk cId="2654541033" sldId="3529"/>
            <ac:grpSpMk id="43" creationId="{1B928FCA-F2CA-3173-1B58-55C4DAA6D00B}"/>
          </ac:grpSpMkLst>
        </pc:grpChg>
        <pc:grpChg chg="add mod">
          <ac:chgData name="Fabrizio Niro" userId="e417cc51-9401-436b-a799-47f7505888a3" providerId="ADAL" clId="{08752BD9-ACF2-FB49-A6C3-6908F68DA850}" dt="2024-10-29T12:29:14.046" v="1759"/>
          <ac:grpSpMkLst>
            <pc:docMk/>
            <pc:sldMk cId="2654541033" sldId="3529"/>
            <ac:grpSpMk id="75" creationId="{979C174C-5F56-9C66-A3CD-33A6FDD59711}"/>
          </ac:grpSpMkLst>
        </pc:grpChg>
        <pc:grpChg chg="add 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16" creationId="{4B9ACC9F-88C2-AB93-8C25-639D2A3EF3DB}"/>
          </ac:grpSpMkLst>
        </pc:grpChg>
        <pc:grpChg chg="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20" creationId="{4D7A96DD-EEB1-B9A4-A31B-D4A34CA09CEC}"/>
          </ac:grpSpMkLst>
        </pc:grpChg>
        <pc:grpChg chg="add 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24" creationId="{CCED0F46-53D6-259F-B3F4-FC5104E4A87F}"/>
          </ac:grpSpMkLst>
        </pc:grpChg>
        <pc:grpChg chg="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28" creationId="{90B83F82-CFF5-654C-21D2-4BA656FF8BB4}"/>
          </ac:grpSpMkLst>
        </pc:grpChg>
        <pc:grpChg chg="add 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32" creationId="{60671FFA-53FB-5E7C-E7E6-B31DFFF6A9BF}"/>
          </ac:grpSpMkLst>
        </pc:grpChg>
        <pc:grpChg chg="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36" creationId="{5B73A1DB-1923-ED2E-82AE-1C6FE5A4EC06}"/>
          </ac:grpSpMkLst>
        </pc:grpChg>
        <pc:grpChg chg="add 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40" creationId="{B34C3890-52E7-6415-6E5B-2EB171EB9459}"/>
          </ac:grpSpMkLst>
        </pc:grpChg>
        <pc:grpChg chg="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44" creationId="{67B7A5A9-6542-689F-F05C-C49799B33603}"/>
          </ac:grpSpMkLst>
        </pc:grpChg>
        <pc:grpChg chg="add 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59" creationId="{AEA930C1-6056-B96E-5016-0321C9A4C791}"/>
          </ac:grpSpMkLst>
        </pc:grpChg>
        <pc:grpChg chg="add 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71" creationId="{5F2E345F-A5DB-9E68-85E0-8E302D98E39B}"/>
          </ac:grpSpMkLst>
        </pc:grpChg>
        <pc:grpChg chg="add mod">
          <ac:chgData name="Fabrizio Niro" userId="e417cc51-9401-436b-a799-47f7505888a3" providerId="ADAL" clId="{08752BD9-ACF2-FB49-A6C3-6908F68DA850}" dt="2024-10-30T08:22:34.754" v="4659"/>
          <ac:grpSpMkLst>
            <pc:docMk/>
            <pc:sldMk cId="2654541033" sldId="3529"/>
            <ac:grpSpMk id="175" creationId="{351BA374-6471-13A4-F8EF-623113058B44}"/>
          </ac:grpSpMkLst>
        </pc:grpChg>
        <pc:picChg chg="mod">
          <ac:chgData name="Fabrizio Niro" userId="e417cc51-9401-436b-a799-47f7505888a3" providerId="ADAL" clId="{08752BD9-ACF2-FB49-A6C3-6908F68DA850}" dt="2024-10-29T12:26:25.048" v="1744"/>
          <ac:picMkLst>
            <pc:docMk/>
            <pc:sldMk cId="2654541033" sldId="3529"/>
            <ac:picMk id="7" creationId="{F25DA869-C384-B79A-FCD0-3433ED3BD57C}"/>
          </ac:picMkLst>
        </pc:picChg>
        <pc:picChg chg="mod">
          <ac:chgData name="Fabrizio Niro" userId="e417cc51-9401-436b-a799-47f7505888a3" providerId="ADAL" clId="{08752BD9-ACF2-FB49-A6C3-6908F68DA850}" dt="2024-10-29T12:26:37.821" v="1747"/>
          <ac:picMkLst>
            <pc:docMk/>
            <pc:sldMk cId="2654541033" sldId="3529"/>
            <ac:picMk id="26" creationId="{A869E424-A55F-DC10-7301-605DF513FBD1}"/>
          </ac:picMkLst>
        </pc:picChg>
        <pc:picChg chg="add del mod">
          <ac:chgData name="Fabrizio Niro" userId="e417cc51-9401-436b-a799-47f7505888a3" providerId="ADAL" clId="{08752BD9-ACF2-FB49-A6C3-6908F68DA850}" dt="2024-10-30T08:24:04.885" v="4669" actId="478"/>
          <ac:picMkLst>
            <pc:docMk/>
            <pc:sldMk cId="2654541033" sldId="3529"/>
            <ac:picMk id="42" creationId="{A2BE3733-F247-A37B-96E5-62626497D15E}"/>
          </ac:picMkLst>
        </pc:picChg>
        <pc:picChg chg="add del mod">
          <ac:chgData name="Fabrizio Niro" userId="e417cc51-9401-436b-a799-47f7505888a3" providerId="ADAL" clId="{08752BD9-ACF2-FB49-A6C3-6908F68DA850}" dt="2024-10-29T12:28:56.931" v="1758" actId="478"/>
          <ac:picMkLst>
            <pc:docMk/>
            <pc:sldMk cId="2654541033" sldId="3529"/>
            <ac:picMk id="74" creationId="{3363D7B0-412E-8923-C08B-615B0144E1EF}"/>
          </ac:picMkLst>
        </pc:picChg>
        <pc:picChg chg="add del mod">
          <ac:chgData name="Fabrizio Niro" userId="e417cc51-9401-436b-a799-47f7505888a3" providerId="ADAL" clId="{08752BD9-ACF2-FB49-A6C3-6908F68DA850}" dt="2024-10-29T13:27:52.126" v="1940" actId="478"/>
          <ac:picMkLst>
            <pc:docMk/>
            <pc:sldMk cId="2654541033" sldId="3529"/>
            <ac:picMk id="106" creationId="{ABD6902E-4F4D-5B44-57FF-87C625A1B8EA}"/>
          </ac:picMkLst>
        </pc:picChg>
        <pc:picChg chg="add mod">
          <ac:chgData name="Fabrizio Niro" userId="e417cc51-9401-436b-a799-47f7505888a3" providerId="ADAL" clId="{08752BD9-ACF2-FB49-A6C3-6908F68DA850}" dt="2024-10-30T08:22:34.754" v="4659"/>
          <ac:picMkLst>
            <pc:docMk/>
            <pc:sldMk cId="2654541033" sldId="3529"/>
            <ac:picMk id="158" creationId="{CF870F2A-8532-F6A5-DE1B-22AF1FA5F1DE}"/>
          </ac:picMkLst>
        </pc:picChg>
        <pc:picChg chg="add mod">
          <ac:chgData name="Fabrizio Niro" userId="e417cc51-9401-436b-a799-47f7505888a3" providerId="ADAL" clId="{08752BD9-ACF2-FB49-A6C3-6908F68DA850}" dt="2024-10-30T08:22:34.754" v="4659"/>
          <ac:picMkLst>
            <pc:docMk/>
            <pc:sldMk cId="2654541033" sldId="3529"/>
            <ac:picMk id="198" creationId="{0A448862-8E10-9B2F-A3DA-44037A2A2878}"/>
          </ac:picMkLst>
        </pc:picChg>
        <pc:picChg chg="add mod">
          <ac:chgData name="Fabrizio Niro" userId="e417cc51-9401-436b-a799-47f7505888a3" providerId="ADAL" clId="{08752BD9-ACF2-FB49-A6C3-6908F68DA850}" dt="2024-10-30T08:22:34.754" v="4659"/>
          <ac:picMkLst>
            <pc:docMk/>
            <pc:sldMk cId="2654541033" sldId="3529"/>
            <ac:picMk id="203" creationId="{220903D5-6043-6B61-B422-8B9E23A2BBDE}"/>
          </ac:picMkLst>
        </pc:picChg>
        <pc:picChg chg="add mod">
          <ac:chgData name="Fabrizio Niro" userId="e417cc51-9401-436b-a799-47f7505888a3" providerId="ADAL" clId="{08752BD9-ACF2-FB49-A6C3-6908F68DA850}" dt="2024-10-30T08:22:34.754" v="4659"/>
          <ac:picMkLst>
            <pc:docMk/>
            <pc:sldMk cId="2654541033" sldId="3529"/>
            <ac:picMk id="204" creationId="{38FAC192-E4FC-98F1-B90D-78D5549CE68A}"/>
          </ac:picMkLst>
        </pc:picChg>
        <pc:picChg chg="add mod">
          <ac:chgData name="Fabrizio Niro" userId="e417cc51-9401-436b-a799-47f7505888a3" providerId="ADAL" clId="{08752BD9-ACF2-FB49-A6C3-6908F68DA850}" dt="2024-10-30T08:22:34.754" v="4659"/>
          <ac:picMkLst>
            <pc:docMk/>
            <pc:sldMk cId="2654541033" sldId="3529"/>
            <ac:picMk id="205" creationId="{E14322C8-426B-93C5-5476-883D0227406B}"/>
          </ac:picMkLst>
        </pc:picChg>
        <pc:picChg chg="add mod">
          <ac:chgData name="Fabrizio Niro" userId="e417cc51-9401-436b-a799-47f7505888a3" providerId="ADAL" clId="{08752BD9-ACF2-FB49-A6C3-6908F68DA850}" dt="2024-10-30T08:22:34.754" v="4659"/>
          <ac:picMkLst>
            <pc:docMk/>
            <pc:sldMk cId="2654541033" sldId="3529"/>
            <ac:picMk id="206" creationId="{0EB09DA3-D8CC-73A9-2039-EC06FC23AFE9}"/>
          </ac:picMkLst>
        </pc:picChg>
        <pc:picChg chg="add del mod">
          <ac:chgData name="Fabrizio Niro" userId="e417cc51-9401-436b-a799-47f7505888a3" providerId="ADAL" clId="{08752BD9-ACF2-FB49-A6C3-6908F68DA850}" dt="2024-10-30T08:23:59.754" v="4668" actId="1076"/>
          <ac:picMkLst>
            <pc:docMk/>
            <pc:sldMk cId="2654541033" sldId="3529"/>
            <ac:picMk id="213" creationId="{6340F252-17ED-4802-7495-B0FF1CC79E76}"/>
          </ac:picMkLst>
        </pc:picChg>
        <pc:cxnChg chg="add mod">
          <ac:chgData name="Fabrizio Niro" userId="e417cc51-9401-436b-a799-47f7505888a3" providerId="ADAL" clId="{08752BD9-ACF2-FB49-A6C3-6908F68DA850}" dt="2024-10-29T12:28:36.454" v="1753"/>
          <ac:cxnSpMkLst>
            <pc:docMk/>
            <pc:sldMk cId="2654541033" sldId="3529"/>
            <ac:cxnSpMk id="49" creationId="{2A7F28A1-768A-C08F-73A8-17B6E904058E}"/>
          </ac:cxnSpMkLst>
        </pc:cxnChg>
        <pc:cxnChg chg="add mod">
          <ac:chgData name="Fabrizio Niro" userId="e417cc51-9401-436b-a799-47f7505888a3" providerId="ADAL" clId="{08752BD9-ACF2-FB49-A6C3-6908F68DA850}" dt="2024-10-29T12:29:14.046" v="1759"/>
          <ac:cxnSpMkLst>
            <pc:docMk/>
            <pc:sldMk cId="2654541033" sldId="3529"/>
            <ac:cxnSpMk id="81" creationId="{5E9E5F2D-F01D-E181-0DCD-9CFB47F2448B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17" creationId="{A5057DF6-8BA6-C128-E29B-380EDBA2325C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18" creationId="{35A19E4B-B8B4-1F46-EAF7-1EC515895EAF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19" creationId="{9D1C50BF-A2C9-B4F0-B2BD-9EB3CBFFCBB6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21" creationId="{6056534C-102A-6B28-674D-66AD3017BA1D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22" creationId="{A3AF4047-7779-9807-1744-5EEF0911F6AD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23" creationId="{C8622E8E-3DAC-41FD-8B39-78F4C8D0B861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25" creationId="{CF341743-D355-BBAF-4225-1B674F4B2996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26" creationId="{4DA2CD0A-0B90-B960-D6D5-F40B13E23B56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27" creationId="{4D6A5272-CFD4-0388-ACA8-D3459ABFE87E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29" creationId="{C5E5B233-E52E-8196-7361-0A3BAA6C48B1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0" creationId="{D919FDA7-677D-F696-FCDA-D72EA666B1A5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1" creationId="{8B4CC039-3C6D-CC05-50CE-D377F44CE70E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3" creationId="{E6534F60-7579-CEB4-73D8-76E4DAE0BD46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4" creationId="{46EE0A36-280E-6F22-826B-AB738C6ED498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5" creationId="{7F695CF6-5EC0-4C02-1C97-1E1AC579549A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7" creationId="{1E5B3E2B-37C8-9825-0A61-162271B1BD8E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8" creationId="{2716D71B-84A7-6FA5-ED78-F69E6FBCB5A4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39" creationId="{68BE487E-B947-2253-D52B-704002AC4B0A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41" creationId="{DF02A548-3A77-4485-917F-A1040B2D53F4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42" creationId="{F1E963C5-A807-AA4C-420C-547B27A7AD62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43" creationId="{D2B0FB59-9847-B3F2-32E0-B8D0AF1C8FF5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45" creationId="{1F487186-7069-DAFF-54AE-BE9D1DBF2B1E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46" creationId="{A501D67A-412E-B6CF-1F1E-F446B6E90587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47" creationId="{12CAC0E7-0F30-9C5A-D590-231F9C42F872}"/>
          </ac:cxnSpMkLst>
        </pc:cxnChg>
        <pc:cxnChg chg="add 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66" creationId="{2233F16C-5854-981F-9947-4FB1E36C1956}"/>
          </ac:cxnSpMkLst>
        </pc:cxnChg>
        <pc:cxnChg chg="add 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67" creationId="{951E578F-1557-0764-D4D6-579D9749A84D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72" creationId="{BB84175A-2095-554F-1535-7A6956484271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73" creationId="{40FD065E-1456-6022-EA82-C387C1734F42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74" creationId="{D665C5CA-F1DE-6DE1-3970-C456F6332AA2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76" creationId="{7CD4049F-1425-65DA-332C-97A2BD58B7DB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77" creationId="{A9370506-1128-1D97-356B-3A8D1D4C9073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78" creationId="{652BF375-65D1-52BC-4E88-7022AAAB6555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79" creationId="{6428BEB6-BC57-997A-36D3-C4054FC7A73C}"/>
          </ac:cxnSpMkLst>
        </pc:cxnChg>
        <pc:cxnChg chg="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80" creationId="{63E1D102-F264-6AF5-8CC0-CAC88A41EE6D}"/>
          </ac:cxnSpMkLst>
        </pc:cxnChg>
        <pc:cxnChg chg="add 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89" creationId="{A564AB64-39AB-0B28-D6A5-6EA2B0B9583C}"/>
          </ac:cxnSpMkLst>
        </pc:cxnChg>
        <pc:cxnChg chg="add mod">
          <ac:chgData name="Fabrizio Niro" userId="e417cc51-9401-436b-a799-47f7505888a3" providerId="ADAL" clId="{08752BD9-ACF2-FB49-A6C3-6908F68DA850}" dt="2024-10-30T08:22:34.754" v="4659"/>
          <ac:cxnSpMkLst>
            <pc:docMk/>
            <pc:sldMk cId="2654541033" sldId="3529"/>
            <ac:cxnSpMk id="190" creationId="{BFFDA09F-5C2A-9523-C26B-DBE22878BB14}"/>
          </ac:cxnSpMkLst>
        </pc:cxnChg>
      </pc:sldChg>
      <pc:sldChg chg="addSp delSp modSp add mod">
        <pc:chgData name="Fabrizio Niro" userId="e417cc51-9401-436b-a799-47f7505888a3" providerId="ADAL" clId="{08752BD9-ACF2-FB49-A6C3-6908F68DA850}" dt="2024-11-08T15:08:21.461" v="11121" actId="113"/>
        <pc:sldMkLst>
          <pc:docMk/>
          <pc:sldMk cId="1577998073" sldId="3530"/>
        </pc:sldMkLst>
        <pc:spChg chg="mod">
          <ac:chgData name="Fabrizio Niro" userId="e417cc51-9401-436b-a799-47f7505888a3" providerId="ADAL" clId="{08752BD9-ACF2-FB49-A6C3-6908F68DA850}" dt="2024-11-08T14:54:40.217" v="11033" actId="20577"/>
          <ac:spMkLst>
            <pc:docMk/>
            <pc:sldMk cId="1577998073" sldId="3530"/>
            <ac:spMk id="2" creationId="{6DA9E929-8C6E-95C4-09CC-74277648F1C4}"/>
          </ac:spMkLst>
        </pc:spChg>
        <pc:spChg chg="mod">
          <ac:chgData name="Fabrizio Niro" userId="e417cc51-9401-436b-a799-47f7505888a3" providerId="ADAL" clId="{08752BD9-ACF2-FB49-A6C3-6908F68DA850}" dt="2024-11-08T15:08:21.461" v="11121" actId="113"/>
          <ac:spMkLst>
            <pc:docMk/>
            <pc:sldMk cId="1577998073" sldId="3530"/>
            <ac:spMk id="3" creationId="{30BE94C5-C70F-8CD3-8828-CFD2A0F117C0}"/>
          </ac:spMkLst>
        </pc:spChg>
        <pc:spChg chg="mod">
          <ac:chgData name="Fabrizio Niro" userId="e417cc51-9401-436b-a799-47f7505888a3" providerId="ADAL" clId="{08752BD9-ACF2-FB49-A6C3-6908F68DA850}" dt="2024-10-29T11:26:08.661" v="1306" actId="165"/>
          <ac:spMkLst>
            <pc:docMk/>
            <pc:sldMk cId="1577998073" sldId="3530"/>
            <ac:spMk id="5" creationId="{14081DFA-3596-9544-40BA-CB8AB2BEC618}"/>
          </ac:spMkLst>
        </pc:spChg>
        <pc:spChg chg="mod">
          <ac:chgData name="Fabrizio Niro" userId="e417cc51-9401-436b-a799-47f7505888a3" providerId="ADAL" clId="{08752BD9-ACF2-FB49-A6C3-6908F68DA850}" dt="2024-10-29T11:26:08.661" v="1306" actId="165"/>
          <ac:spMkLst>
            <pc:docMk/>
            <pc:sldMk cId="1577998073" sldId="3530"/>
            <ac:spMk id="6" creationId="{C6593009-F5D9-0554-6016-51CA7C24A8B6}"/>
          </ac:spMkLst>
        </pc:spChg>
        <pc:spChg chg="mod">
          <ac:chgData name="Fabrizio Niro" userId="e417cc51-9401-436b-a799-47f7505888a3" providerId="ADAL" clId="{08752BD9-ACF2-FB49-A6C3-6908F68DA850}" dt="2024-10-29T11:26:08.661" v="1306" actId="165"/>
          <ac:spMkLst>
            <pc:docMk/>
            <pc:sldMk cId="1577998073" sldId="3530"/>
            <ac:spMk id="7" creationId="{F2B56196-1CD9-3088-E16F-D597F5364A45}"/>
          </ac:spMkLst>
        </pc:spChg>
        <pc:spChg chg="mod">
          <ac:chgData name="Fabrizio Niro" userId="e417cc51-9401-436b-a799-47f7505888a3" providerId="ADAL" clId="{08752BD9-ACF2-FB49-A6C3-6908F68DA850}" dt="2024-10-29T11:26:08.661" v="1306" actId="165"/>
          <ac:spMkLst>
            <pc:docMk/>
            <pc:sldMk cId="1577998073" sldId="3530"/>
            <ac:spMk id="8" creationId="{6BB32661-AFBA-4EB8-3027-9791D3C917AA}"/>
          </ac:spMkLst>
        </pc:spChg>
        <pc:spChg chg="mod">
          <ac:chgData name="Fabrizio Niro" userId="e417cc51-9401-436b-a799-47f7505888a3" providerId="ADAL" clId="{08752BD9-ACF2-FB49-A6C3-6908F68DA850}" dt="2024-10-29T11:26:08.661" v="1306" actId="165"/>
          <ac:spMkLst>
            <pc:docMk/>
            <pc:sldMk cId="1577998073" sldId="3530"/>
            <ac:spMk id="9" creationId="{4E9A3DE9-0A3A-EF5E-CFC7-8BBE43D3B457}"/>
          </ac:spMkLst>
        </pc:spChg>
        <pc:spChg chg="del mod topLvl">
          <ac:chgData name="Fabrizio Niro" userId="e417cc51-9401-436b-a799-47f7505888a3" providerId="ADAL" clId="{08752BD9-ACF2-FB49-A6C3-6908F68DA850}" dt="2024-10-29T11:26:30.013" v="1312" actId="478"/>
          <ac:spMkLst>
            <pc:docMk/>
            <pc:sldMk cId="1577998073" sldId="3530"/>
            <ac:spMk id="10" creationId="{94603AD8-2FC3-0819-A37F-1EDD5C04F9C4}"/>
          </ac:spMkLst>
        </pc:spChg>
        <pc:spChg chg="del mod topLvl">
          <ac:chgData name="Fabrizio Niro" userId="e417cc51-9401-436b-a799-47f7505888a3" providerId="ADAL" clId="{08752BD9-ACF2-FB49-A6C3-6908F68DA850}" dt="2024-10-29T11:26:27.857" v="1310" actId="478"/>
          <ac:spMkLst>
            <pc:docMk/>
            <pc:sldMk cId="1577998073" sldId="3530"/>
            <ac:spMk id="11" creationId="{CC9DF4EC-5716-5310-C040-B241C566D146}"/>
          </ac:spMkLst>
        </pc:spChg>
        <pc:spChg chg="del mod topLvl">
          <ac:chgData name="Fabrizio Niro" userId="e417cc51-9401-436b-a799-47f7505888a3" providerId="ADAL" clId="{08752BD9-ACF2-FB49-A6C3-6908F68DA850}" dt="2024-11-05T14:24:09.778" v="9373" actId="478"/>
          <ac:spMkLst>
            <pc:docMk/>
            <pc:sldMk cId="1577998073" sldId="3530"/>
            <ac:spMk id="12" creationId="{D129C0D0-8A5F-C3DB-834F-34AB976C1EE1}"/>
          </ac:spMkLst>
        </pc:spChg>
        <pc:spChg chg="del mod topLvl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13" creationId="{4B291820-28A5-7DAA-8939-B8DF8E40A209}"/>
          </ac:spMkLst>
        </pc:spChg>
        <pc:spChg chg="del mod topLvl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14" creationId="{1372B2DE-4016-FADD-A560-0E9D80AD0ED8}"/>
          </ac:spMkLst>
        </pc:spChg>
        <pc:spChg chg="del mod topLvl">
          <ac:chgData name="Fabrizio Niro" userId="e417cc51-9401-436b-a799-47f7505888a3" providerId="ADAL" clId="{08752BD9-ACF2-FB49-A6C3-6908F68DA850}" dt="2024-10-29T11:26:29.233" v="1311" actId="478"/>
          <ac:spMkLst>
            <pc:docMk/>
            <pc:sldMk cId="1577998073" sldId="3530"/>
            <ac:spMk id="15" creationId="{EF8F0F0D-EE15-DE52-277F-BF7E83A6AB0D}"/>
          </ac:spMkLst>
        </pc:spChg>
        <pc:spChg chg="del mod topLvl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16" creationId="{73FBF5B2-B073-4ECD-4943-F0B9C0F9C1A4}"/>
          </ac:spMkLst>
        </pc:spChg>
        <pc:spChg chg="del mod topLvl">
          <ac:chgData name="Fabrizio Niro" userId="e417cc51-9401-436b-a799-47f7505888a3" providerId="ADAL" clId="{08752BD9-ACF2-FB49-A6C3-6908F68DA850}" dt="2024-10-29T11:35:53.392" v="1418" actId="478"/>
          <ac:spMkLst>
            <pc:docMk/>
            <pc:sldMk cId="1577998073" sldId="3530"/>
            <ac:spMk id="17" creationId="{B64F8E2E-D686-486D-4BB1-CF35B8ECCD45}"/>
          </ac:spMkLst>
        </pc:spChg>
        <pc:spChg chg="del mod topLvl">
          <ac:chgData name="Fabrizio Niro" userId="e417cc51-9401-436b-a799-47f7505888a3" providerId="ADAL" clId="{08752BD9-ACF2-FB49-A6C3-6908F68DA850}" dt="2024-10-29T11:35:57.795" v="1419" actId="478"/>
          <ac:spMkLst>
            <pc:docMk/>
            <pc:sldMk cId="1577998073" sldId="3530"/>
            <ac:spMk id="18" creationId="{F360391F-A9C4-B189-8316-737CBFD67108}"/>
          </ac:spMkLst>
        </pc:spChg>
        <pc:spChg chg="del mod topLvl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21" creationId="{EAE86655-82CD-6732-5A0D-BD9C4F43B9E7}"/>
          </ac:spMkLst>
        </pc:spChg>
        <pc:spChg chg="mod topLvl">
          <ac:chgData name="Fabrizio Niro" userId="e417cc51-9401-436b-a799-47f7505888a3" providerId="ADAL" clId="{08752BD9-ACF2-FB49-A6C3-6908F68DA850}" dt="2024-10-29T11:42:39.096" v="1547" actId="164"/>
          <ac:spMkLst>
            <pc:docMk/>
            <pc:sldMk cId="1577998073" sldId="3530"/>
            <ac:spMk id="24" creationId="{C905A573-265E-C831-DDC3-FB24B394F9EA}"/>
          </ac:spMkLst>
        </pc:spChg>
        <pc:spChg chg="mod topLvl">
          <ac:chgData name="Fabrizio Niro" userId="e417cc51-9401-436b-a799-47f7505888a3" providerId="ADAL" clId="{08752BD9-ACF2-FB49-A6C3-6908F68DA850}" dt="2024-10-29T11:42:39.096" v="1547" actId="164"/>
          <ac:spMkLst>
            <pc:docMk/>
            <pc:sldMk cId="1577998073" sldId="3530"/>
            <ac:spMk id="25" creationId="{AEC19190-EE9F-B3FB-15C2-92E7EF17D926}"/>
          </ac:spMkLst>
        </pc:spChg>
        <pc:spChg chg="mod topLvl">
          <ac:chgData name="Fabrizio Niro" userId="e417cc51-9401-436b-a799-47f7505888a3" providerId="ADAL" clId="{08752BD9-ACF2-FB49-A6C3-6908F68DA850}" dt="2024-10-29T11:44:37.409" v="1554" actId="208"/>
          <ac:spMkLst>
            <pc:docMk/>
            <pc:sldMk cId="1577998073" sldId="3530"/>
            <ac:spMk id="26" creationId="{26C0058B-2DFC-FA2C-5C88-29EACD7DF9E6}"/>
          </ac:spMkLst>
        </pc:spChg>
        <pc:spChg chg="mod topLvl">
          <ac:chgData name="Fabrizio Niro" userId="e417cc51-9401-436b-a799-47f7505888a3" providerId="ADAL" clId="{08752BD9-ACF2-FB49-A6C3-6908F68DA850}" dt="2024-10-29T11:42:39.096" v="1547" actId="164"/>
          <ac:spMkLst>
            <pc:docMk/>
            <pc:sldMk cId="1577998073" sldId="3530"/>
            <ac:spMk id="27" creationId="{BDA24CFA-302C-3FBA-7A8A-40F174D1B60C}"/>
          </ac:spMkLst>
        </pc:spChg>
        <pc:spChg chg="mod topLvl">
          <ac:chgData name="Fabrizio Niro" userId="e417cc51-9401-436b-a799-47f7505888a3" providerId="ADAL" clId="{08752BD9-ACF2-FB49-A6C3-6908F68DA850}" dt="2024-10-29T11:42:39.096" v="1547" actId="164"/>
          <ac:spMkLst>
            <pc:docMk/>
            <pc:sldMk cId="1577998073" sldId="3530"/>
            <ac:spMk id="28" creationId="{A252BAF0-D58B-204B-2AAD-EA235F0C04CB}"/>
          </ac:spMkLst>
        </pc:spChg>
        <pc:spChg chg="del mod topLvl">
          <ac:chgData name="Fabrizio Niro" userId="e417cc51-9401-436b-a799-47f7505888a3" providerId="ADAL" clId="{08752BD9-ACF2-FB49-A6C3-6908F68DA850}" dt="2024-10-29T11:34:40.557" v="1409" actId="478"/>
          <ac:spMkLst>
            <pc:docMk/>
            <pc:sldMk cId="1577998073" sldId="3530"/>
            <ac:spMk id="29" creationId="{77CBAB83-7233-B459-CE3A-3B1CB9CE89AB}"/>
          </ac:spMkLst>
        </pc:spChg>
        <pc:spChg chg="add mod">
          <ac:chgData name="Fabrizio Niro" userId="e417cc51-9401-436b-a799-47f7505888a3" providerId="ADAL" clId="{08752BD9-ACF2-FB49-A6C3-6908F68DA850}" dt="2024-11-05T14:37:05.881" v="9456" actId="1076"/>
          <ac:spMkLst>
            <pc:docMk/>
            <pc:sldMk cId="1577998073" sldId="3530"/>
            <ac:spMk id="30" creationId="{87C6FE7F-6856-DDA8-6535-7381BC43D23C}"/>
          </ac:spMkLst>
        </pc:spChg>
        <pc:spChg chg="mod">
          <ac:chgData name="Fabrizio Niro" userId="e417cc51-9401-436b-a799-47f7505888a3" providerId="ADAL" clId="{08752BD9-ACF2-FB49-A6C3-6908F68DA850}" dt="2024-10-29T11:40:17.091" v="1491" actId="165"/>
          <ac:spMkLst>
            <pc:docMk/>
            <pc:sldMk cId="1577998073" sldId="3530"/>
            <ac:spMk id="30" creationId="{C0642F9F-B0E6-B7CE-5717-08E3988857D7}"/>
          </ac:spMkLst>
        </pc:spChg>
        <pc:spChg chg="add mod">
          <ac:chgData name="Fabrizio Niro" userId="e417cc51-9401-436b-a799-47f7505888a3" providerId="ADAL" clId="{08752BD9-ACF2-FB49-A6C3-6908F68DA850}" dt="2024-11-05T14:36:49.604" v="9454" actId="1035"/>
          <ac:spMkLst>
            <pc:docMk/>
            <pc:sldMk cId="1577998073" sldId="3530"/>
            <ac:spMk id="31" creationId="{3EC8B44A-ABBC-9068-BC42-7FD0753A6349}"/>
          </ac:spMkLst>
        </pc:spChg>
        <pc:spChg chg="mod">
          <ac:chgData name="Fabrizio Niro" userId="e417cc51-9401-436b-a799-47f7505888a3" providerId="ADAL" clId="{08752BD9-ACF2-FB49-A6C3-6908F68DA850}" dt="2024-10-29T11:40:17.091" v="1491" actId="165"/>
          <ac:spMkLst>
            <pc:docMk/>
            <pc:sldMk cId="1577998073" sldId="3530"/>
            <ac:spMk id="31" creationId="{F1A0030A-8481-2E23-91DC-67830B62D0BA}"/>
          </ac:spMkLst>
        </pc:spChg>
        <pc:spChg chg="add mod">
          <ac:chgData name="Fabrizio Niro" userId="e417cc51-9401-436b-a799-47f7505888a3" providerId="ADAL" clId="{08752BD9-ACF2-FB49-A6C3-6908F68DA850}" dt="2024-11-05T14:36:49.604" v="9454" actId="1035"/>
          <ac:spMkLst>
            <pc:docMk/>
            <pc:sldMk cId="1577998073" sldId="3530"/>
            <ac:spMk id="32" creationId="{8F6937C7-6491-E672-C6E9-8ED3CD9ABC74}"/>
          </ac:spMkLst>
        </pc:spChg>
        <pc:spChg chg="mod">
          <ac:chgData name="Fabrizio Niro" userId="e417cc51-9401-436b-a799-47f7505888a3" providerId="ADAL" clId="{08752BD9-ACF2-FB49-A6C3-6908F68DA850}" dt="2024-10-29T11:40:17.091" v="1491" actId="165"/>
          <ac:spMkLst>
            <pc:docMk/>
            <pc:sldMk cId="1577998073" sldId="3530"/>
            <ac:spMk id="32" creationId="{C4F0DA99-4159-BE41-5A84-0462CC58C529}"/>
          </ac:spMkLst>
        </pc:spChg>
        <pc:spChg chg="add mod">
          <ac:chgData name="Fabrizio Niro" userId="e417cc51-9401-436b-a799-47f7505888a3" providerId="ADAL" clId="{08752BD9-ACF2-FB49-A6C3-6908F68DA850}" dt="2024-11-05T14:36:49.604" v="9454" actId="1035"/>
          <ac:spMkLst>
            <pc:docMk/>
            <pc:sldMk cId="1577998073" sldId="3530"/>
            <ac:spMk id="33" creationId="{669E65A3-167F-9D18-28FF-CFD806D0603F}"/>
          </ac:spMkLst>
        </pc:spChg>
        <pc:spChg chg="mod">
          <ac:chgData name="Fabrizio Niro" userId="e417cc51-9401-436b-a799-47f7505888a3" providerId="ADAL" clId="{08752BD9-ACF2-FB49-A6C3-6908F68DA850}" dt="2024-10-29T11:40:17.091" v="1491" actId="165"/>
          <ac:spMkLst>
            <pc:docMk/>
            <pc:sldMk cId="1577998073" sldId="3530"/>
            <ac:spMk id="33" creationId="{CDCB4AE8-E5D2-E93B-E652-AA5AAD5AD2B2}"/>
          </ac:spMkLst>
        </pc:spChg>
        <pc:spChg chg="mod">
          <ac:chgData name="Fabrizio Niro" userId="e417cc51-9401-436b-a799-47f7505888a3" providerId="ADAL" clId="{08752BD9-ACF2-FB49-A6C3-6908F68DA850}" dt="2024-10-29T11:40:17.091" v="1491" actId="165"/>
          <ac:spMkLst>
            <pc:docMk/>
            <pc:sldMk cId="1577998073" sldId="3530"/>
            <ac:spMk id="34" creationId="{4DA19CB7-6606-4ADC-3D48-60F7195C20FE}"/>
          </ac:spMkLst>
        </pc:spChg>
        <pc:spChg chg="add mod">
          <ac:chgData name="Fabrizio Niro" userId="e417cc51-9401-436b-a799-47f7505888a3" providerId="ADAL" clId="{08752BD9-ACF2-FB49-A6C3-6908F68DA850}" dt="2024-11-05T14:36:49.604" v="9454" actId="1035"/>
          <ac:spMkLst>
            <pc:docMk/>
            <pc:sldMk cId="1577998073" sldId="3530"/>
            <ac:spMk id="34" creationId="{A7C18A7E-CC0C-CBD4-B30F-3786D424B0ED}"/>
          </ac:spMkLst>
        </pc:spChg>
        <pc:spChg chg="del mod topLvl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39" creationId="{F124FF0B-5C3F-6FED-5345-480BE58E3B88}"/>
          </ac:spMkLst>
        </pc:spChg>
        <pc:spChg chg="mod topLvl">
          <ac:chgData name="Fabrizio Niro" userId="e417cc51-9401-436b-a799-47f7505888a3" providerId="ADAL" clId="{08752BD9-ACF2-FB49-A6C3-6908F68DA850}" dt="2024-10-29T11:42:39.096" v="1547" actId="164"/>
          <ac:spMkLst>
            <pc:docMk/>
            <pc:sldMk cId="1577998073" sldId="3530"/>
            <ac:spMk id="40" creationId="{18DC131E-B731-CC8D-8E02-F09718FB8DBC}"/>
          </ac:spMkLst>
        </pc:spChg>
        <pc:spChg chg="add mod">
          <ac:chgData name="Fabrizio Niro" userId="e417cc51-9401-436b-a799-47f7505888a3" providerId="ADAL" clId="{08752BD9-ACF2-FB49-A6C3-6908F68DA850}" dt="2024-11-06T15:33:24.395" v="10250" actId="1036"/>
          <ac:spMkLst>
            <pc:docMk/>
            <pc:sldMk cId="1577998073" sldId="3530"/>
            <ac:spMk id="40" creationId="{8C372D2E-760B-D874-4750-7604A7D501CD}"/>
          </ac:spMkLst>
        </pc:spChg>
        <pc:spChg chg="del mod topLvl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41" creationId="{3821B9BD-0C25-414D-3668-2B0738B766B2}"/>
          </ac:spMkLst>
        </pc:spChg>
        <pc:spChg chg="mod topLvl">
          <ac:chgData name="Fabrizio Niro" userId="e417cc51-9401-436b-a799-47f7505888a3" providerId="ADAL" clId="{08752BD9-ACF2-FB49-A6C3-6908F68DA850}" dt="2024-10-29T11:42:39.096" v="1547" actId="164"/>
          <ac:spMkLst>
            <pc:docMk/>
            <pc:sldMk cId="1577998073" sldId="3530"/>
            <ac:spMk id="42" creationId="{1C22E7D6-6212-6EDB-E4E1-EAA08B2CB20A}"/>
          </ac:spMkLst>
        </pc:spChg>
        <pc:spChg chg="add mod">
          <ac:chgData name="Fabrizio Niro" userId="e417cc51-9401-436b-a799-47f7505888a3" providerId="ADAL" clId="{08752BD9-ACF2-FB49-A6C3-6908F68DA850}" dt="2024-11-06T15:33:19.040" v="10249" actId="1035"/>
          <ac:spMkLst>
            <pc:docMk/>
            <pc:sldMk cId="1577998073" sldId="3530"/>
            <ac:spMk id="42" creationId="{FA7496C6-250A-C1AA-155C-D533665C3F1E}"/>
          </ac:spMkLst>
        </pc:spChg>
        <pc:spChg chg="add mod">
          <ac:chgData name="Fabrizio Niro" userId="e417cc51-9401-436b-a799-47f7505888a3" providerId="ADAL" clId="{08752BD9-ACF2-FB49-A6C3-6908F68DA850}" dt="2024-11-04T16:55:57.368" v="9099" actId="790"/>
          <ac:spMkLst>
            <pc:docMk/>
            <pc:sldMk cId="1577998073" sldId="3530"/>
            <ac:spMk id="45" creationId="{742F8807-969C-3C69-E951-8AF786CDB1D9}"/>
          </ac:spMkLst>
        </pc:spChg>
        <pc:spChg chg="mod">
          <ac:chgData name="Fabrizio Niro" userId="e417cc51-9401-436b-a799-47f7505888a3" providerId="ADAL" clId="{08752BD9-ACF2-FB49-A6C3-6908F68DA850}" dt="2024-10-29T11:36:45.406" v="1431"/>
          <ac:spMkLst>
            <pc:docMk/>
            <pc:sldMk cId="1577998073" sldId="3530"/>
            <ac:spMk id="47" creationId="{DA3B906F-0470-C331-EF67-223560639E52}"/>
          </ac:spMkLst>
        </pc:spChg>
        <pc:spChg chg="mod">
          <ac:chgData name="Fabrizio Niro" userId="e417cc51-9401-436b-a799-47f7505888a3" providerId="ADAL" clId="{08752BD9-ACF2-FB49-A6C3-6908F68DA850}" dt="2024-10-29T11:36:45.406" v="1431"/>
          <ac:spMkLst>
            <pc:docMk/>
            <pc:sldMk cId="1577998073" sldId="3530"/>
            <ac:spMk id="48" creationId="{54D95885-355B-6D38-2302-AFEC5031EFB7}"/>
          </ac:spMkLst>
        </pc:spChg>
        <pc:spChg chg="mod">
          <ac:chgData name="Fabrizio Niro" userId="e417cc51-9401-436b-a799-47f7505888a3" providerId="ADAL" clId="{08752BD9-ACF2-FB49-A6C3-6908F68DA850}" dt="2024-10-29T11:36:45.406" v="1431"/>
          <ac:spMkLst>
            <pc:docMk/>
            <pc:sldMk cId="1577998073" sldId="3530"/>
            <ac:spMk id="49" creationId="{31809025-DA98-6366-D5AC-5AD2CC8DDD3E}"/>
          </ac:spMkLst>
        </pc:spChg>
        <pc:spChg chg="mod">
          <ac:chgData name="Fabrizio Niro" userId="e417cc51-9401-436b-a799-47f7505888a3" providerId="ADAL" clId="{08752BD9-ACF2-FB49-A6C3-6908F68DA850}" dt="2024-10-29T11:36:45.406" v="1431"/>
          <ac:spMkLst>
            <pc:docMk/>
            <pc:sldMk cId="1577998073" sldId="3530"/>
            <ac:spMk id="50" creationId="{7245193B-BCB2-55F3-ED9B-057198138EFC}"/>
          </ac:spMkLst>
        </pc:spChg>
        <pc:spChg chg="mod">
          <ac:chgData name="Fabrizio Niro" userId="e417cc51-9401-436b-a799-47f7505888a3" providerId="ADAL" clId="{08752BD9-ACF2-FB49-A6C3-6908F68DA850}" dt="2024-10-29T11:36:45.406" v="1431"/>
          <ac:spMkLst>
            <pc:docMk/>
            <pc:sldMk cId="1577998073" sldId="3530"/>
            <ac:spMk id="51" creationId="{2135FE5C-A322-A732-0776-D41A4AFC7AFE}"/>
          </ac:spMkLst>
        </pc:spChg>
        <pc:spChg chg="add mod">
          <ac:chgData name="Fabrizio Niro" userId="e417cc51-9401-436b-a799-47f7505888a3" providerId="ADAL" clId="{08752BD9-ACF2-FB49-A6C3-6908F68DA850}" dt="2024-11-05T14:26:28.882" v="9383" actId="14100"/>
          <ac:spMkLst>
            <pc:docMk/>
            <pc:sldMk cId="1577998073" sldId="3530"/>
            <ac:spMk id="54" creationId="{91A2DA96-37AA-B2EB-BF58-0CE815A23B2F}"/>
          </ac:spMkLst>
        </pc:spChg>
        <pc:spChg chg="add mod">
          <ac:chgData name="Fabrizio Niro" userId="e417cc51-9401-436b-a799-47f7505888a3" providerId="ADAL" clId="{08752BD9-ACF2-FB49-A6C3-6908F68DA850}" dt="2024-11-05T14:26:31.566" v="9384" actId="14100"/>
          <ac:spMkLst>
            <pc:docMk/>
            <pc:sldMk cId="1577998073" sldId="3530"/>
            <ac:spMk id="55" creationId="{58971628-14C5-357E-2051-363035252139}"/>
          </ac:spMkLst>
        </pc:spChg>
        <pc:spChg chg="add mod">
          <ac:chgData name="Fabrizio Niro" userId="e417cc51-9401-436b-a799-47f7505888a3" providerId="ADAL" clId="{08752BD9-ACF2-FB49-A6C3-6908F68DA850}" dt="2024-10-29T11:42:39.096" v="1547" actId="164"/>
          <ac:spMkLst>
            <pc:docMk/>
            <pc:sldMk cId="1577998073" sldId="3530"/>
            <ac:spMk id="57" creationId="{CACD0592-A6AF-BF71-2F7C-369B8000E902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62" creationId="{1F086B1A-7ACA-4C0E-6649-B60302C5DD7D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63" creationId="{C4B43B2B-4B52-AFA6-C042-808FA512DD13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64" creationId="{E0059B7F-6526-793D-680F-9797EB64FE3F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65" creationId="{91D08D0E-63BF-E345-5F5F-BA17A9CD1D1D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66" creationId="{36870C62-0B5A-17DB-F5AC-30DED6F3920F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67" creationId="{C077BC07-D3BB-460F-B8D6-B9BFE4AC5DA5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68" creationId="{FE3A5608-8258-0167-EB98-19B7BEA809C9}"/>
          </ac:spMkLst>
        </pc:spChg>
        <pc:spChg chg="mod">
          <ac:chgData name="Fabrizio Niro" userId="e417cc51-9401-436b-a799-47f7505888a3" providerId="ADAL" clId="{08752BD9-ACF2-FB49-A6C3-6908F68DA850}" dt="2024-10-29T11:47:26.163" v="1571"/>
          <ac:spMkLst>
            <pc:docMk/>
            <pc:sldMk cId="1577998073" sldId="3530"/>
            <ac:spMk id="70" creationId="{908EC733-8C1F-B6BD-A25C-4F796976D874}"/>
          </ac:spMkLst>
        </pc:spChg>
        <pc:spChg chg="add mod">
          <ac:chgData name="Fabrizio Niro" userId="e417cc51-9401-436b-a799-47f7505888a3" providerId="ADAL" clId="{08752BD9-ACF2-FB49-A6C3-6908F68DA850}" dt="2024-11-04T16:55:57.368" v="9099" actId="790"/>
          <ac:spMkLst>
            <pc:docMk/>
            <pc:sldMk cId="1577998073" sldId="3530"/>
            <ac:spMk id="72" creationId="{60C650FF-5151-F8E7-9EBB-C076E3B2E37E}"/>
          </ac:spMkLst>
        </pc:spChg>
        <pc:spChg chg="add del mod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73" creationId="{8C8C9068-4522-1776-F140-309F1825E1CD}"/>
          </ac:spMkLst>
        </pc:spChg>
        <pc:spChg chg="add del mod">
          <ac:chgData name="Fabrizio Niro" userId="e417cc51-9401-436b-a799-47f7505888a3" providerId="ADAL" clId="{08752BD9-ACF2-FB49-A6C3-6908F68DA850}" dt="2024-11-05T14:22:36.202" v="9363" actId="478"/>
          <ac:spMkLst>
            <pc:docMk/>
            <pc:sldMk cId="1577998073" sldId="3530"/>
            <ac:spMk id="75" creationId="{21A46F79-F4B2-5280-E000-73351D60C290}"/>
          </ac:spMkLst>
        </pc:spChg>
        <pc:grpChg chg="del mod topLvl">
          <ac:chgData name="Fabrizio Niro" userId="e417cc51-9401-436b-a799-47f7505888a3" providerId="ADAL" clId="{08752BD9-ACF2-FB49-A6C3-6908F68DA850}" dt="2024-10-29T11:36:44.488" v="1430" actId="21"/>
          <ac:grpSpMkLst>
            <pc:docMk/>
            <pc:sldMk cId="1577998073" sldId="3530"/>
            <ac:grpSpMk id="4" creationId="{0169C647-0952-96D8-277D-B2EBBA89CC65}"/>
          </ac:grpSpMkLst>
        </pc:grpChg>
        <pc:grpChg chg="del mod topLvl">
          <ac:chgData name="Fabrizio Niro" userId="e417cc51-9401-436b-a799-47f7505888a3" providerId="ADAL" clId="{08752BD9-ACF2-FB49-A6C3-6908F68DA850}" dt="2024-10-29T11:40:20.377" v="1492" actId="478"/>
          <ac:grpSpMkLst>
            <pc:docMk/>
            <pc:sldMk cId="1577998073" sldId="3530"/>
            <ac:grpSpMk id="23" creationId="{AD7EDF2F-FCB1-B8FB-EF74-83F7BAFD7456}"/>
          </ac:grpSpMkLst>
        </pc:grpChg>
        <pc:grpChg chg="del mod topLvl">
          <ac:chgData name="Fabrizio Niro" userId="e417cc51-9401-436b-a799-47f7505888a3" providerId="ADAL" clId="{08752BD9-ACF2-FB49-A6C3-6908F68DA850}" dt="2024-10-29T11:40:17.091" v="1491" actId="165"/>
          <ac:grpSpMkLst>
            <pc:docMk/>
            <pc:sldMk cId="1577998073" sldId="3530"/>
            <ac:grpSpMk id="36" creationId="{704051A2-18BE-A252-1AD2-8DC9845DE509}"/>
          </ac:grpSpMkLst>
        </pc:grpChg>
        <pc:grpChg chg="del">
          <ac:chgData name="Fabrizio Niro" userId="e417cc51-9401-436b-a799-47f7505888a3" providerId="ADAL" clId="{08752BD9-ACF2-FB49-A6C3-6908F68DA850}" dt="2024-10-29T11:26:08.661" v="1306" actId="165"/>
          <ac:grpSpMkLst>
            <pc:docMk/>
            <pc:sldMk cId="1577998073" sldId="3530"/>
            <ac:grpSpMk id="43" creationId="{5636EB90-2336-642F-2A9D-FFBFA47AE5D8}"/>
          </ac:grpSpMkLst>
        </pc:grpChg>
        <pc:grpChg chg="add mod">
          <ac:chgData name="Fabrizio Niro" userId="e417cc51-9401-436b-a799-47f7505888a3" providerId="ADAL" clId="{08752BD9-ACF2-FB49-A6C3-6908F68DA850}" dt="2024-10-29T11:36:45.406" v="1431"/>
          <ac:grpSpMkLst>
            <pc:docMk/>
            <pc:sldMk cId="1577998073" sldId="3530"/>
            <ac:grpSpMk id="46" creationId="{D6E3FD26-639E-EB95-5059-7A32AA186635}"/>
          </ac:grpSpMkLst>
        </pc:grpChg>
        <pc:grpChg chg="add del mod">
          <ac:chgData name="Fabrizio Niro" userId="e417cc51-9401-436b-a799-47f7505888a3" providerId="ADAL" clId="{08752BD9-ACF2-FB49-A6C3-6908F68DA850}" dt="2024-10-29T11:40:10.204" v="1490" actId="165"/>
          <ac:grpSpMkLst>
            <pc:docMk/>
            <pc:sldMk cId="1577998073" sldId="3530"/>
            <ac:grpSpMk id="53" creationId="{9909738B-A9E2-175F-E917-AFDB2BA8F35E}"/>
          </ac:grpSpMkLst>
        </pc:grpChg>
        <pc:grpChg chg="add del mod">
          <ac:chgData name="Fabrizio Niro" userId="e417cc51-9401-436b-a799-47f7505888a3" providerId="ADAL" clId="{08752BD9-ACF2-FB49-A6C3-6908F68DA850}" dt="2024-10-29T11:47:24.218" v="1570" actId="21"/>
          <ac:grpSpMkLst>
            <pc:docMk/>
            <pc:sldMk cId="1577998073" sldId="3530"/>
            <ac:grpSpMk id="58" creationId="{5F57D4B6-88BD-2E6F-5568-390300865133}"/>
          </ac:grpSpMkLst>
        </pc:grpChg>
        <pc:grpChg chg="add mod">
          <ac:chgData name="Fabrizio Niro" userId="e417cc51-9401-436b-a799-47f7505888a3" providerId="ADAL" clId="{08752BD9-ACF2-FB49-A6C3-6908F68DA850}" dt="2024-10-29T11:47:26.163" v="1571"/>
          <ac:grpSpMkLst>
            <pc:docMk/>
            <pc:sldMk cId="1577998073" sldId="3530"/>
            <ac:grpSpMk id="60" creationId="{87DDFB48-4535-DC77-182D-701CCBD6F86F}"/>
          </ac:grpSpMkLst>
        </pc:grpChg>
        <pc:picChg chg="add mod">
          <ac:chgData name="Fabrizio Niro" userId="e417cc51-9401-436b-a799-47f7505888a3" providerId="ADAL" clId="{08752BD9-ACF2-FB49-A6C3-6908F68DA850}" dt="2024-11-05T14:31:30.001" v="9416" actId="1037"/>
          <ac:picMkLst>
            <pc:docMk/>
            <pc:sldMk cId="1577998073" sldId="3530"/>
            <ac:picMk id="4" creationId="{FC83B792-0566-819F-7C7D-912A0E84A5F1}"/>
          </ac:picMkLst>
        </pc:picChg>
        <pc:picChg chg="del mod topLvl">
          <ac:chgData name="Fabrizio Niro" userId="e417cc51-9401-436b-a799-47f7505888a3" providerId="ADAL" clId="{08752BD9-ACF2-FB49-A6C3-6908F68DA850}" dt="2024-11-05T14:22:36.202" v="9363" actId="478"/>
          <ac:picMkLst>
            <pc:docMk/>
            <pc:sldMk cId="1577998073" sldId="3530"/>
            <ac:picMk id="19" creationId="{824A617A-D9A5-F3FE-108A-7DBCDC895A12}"/>
          </ac:picMkLst>
        </pc:picChg>
        <pc:picChg chg="del mod topLvl">
          <ac:chgData name="Fabrizio Niro" userId="e417cc51-9401-436b-a799-47f7505888a3" providerId="ADAL" clId="{08752BD9-ACF2-FB49-A6C3-6908F68DA850}" dt="2024-11-05T14:22:36.202" v="9363" actId="478"/>
          <ac:picMkLst>
            <pc:docMk/>
            <pc:sldMk cId="1577998073" sldId="3530"/>
            <ac:picMk id="20" creationId="{72A0A330-414C-DD7F-2429-EF38554DEB66}"/>
          </ac:picMkLst>
        </pc:picChg>
        <pc:picChg chg="mod topLvl">
          <ac:chgData name="Fabrizio Niro" userId="e417cc51-9401-436b-a799-47f7505888a3" providerId="ADAL" clId="{08752BD9-ACF2-FB49-A6C3-6908F68DA850}" dt="2024-10-29T11:42:39.096" v="1547" actId="164"/>
          <ac:picMkLst>
            <pc:docMk/>
            <pc:sldMk cId="1577998073" sldId="3530"/>
            <ac:picMk id="22" creationId="{B120844D-D88D-7565-8726-BDD7B3EEA730}"/>
          </ac:picMkLst>
        </pc:picChg>
        <pc:picChg chg="add mod">
          <ac:chgData name="Fabrizio Niro" userId="e417cc51-9401-436b-a799-47f7505888a3" providerId="ADAL" clId="{08752BD9-ACF2-FB49-A6C3-6908F68DA850}" dt="2024-11-05T14:30:55.619" v="9409" actId="14100"/>
          <ac:picMkLst>
            <pc:docMk/>
            <pc:sldMk cId="1577998073" sldId="3530"/>
            <ac:picMk id="27" creationId="{18E8F732-290E-6143-C693-E4A8D9F2CC1D}"/>
          </ac:picMkLst>
        </pc:picChg>
        <pc:picChg chg="add del mod">
          <ac:chgData name="Fabrizio Niro" userId="e417cc51-9401-436b-a799-47f7505888a3" providerId="ADAL" clId="{08752BD9-ACF2-FB49-A6C3-6908F68DA850}" dt="2024-11-05T14:22:36.202" v="9363" actId="478"/>
          <ac:picMkLst>
            <pc:docMk/>
            <pc:sldMk cId="1577998073" sldId="3530"/>
            <ac:picMk id="35" creationId="{D72A2E81-F202-2D40-E4C7-EB959AABC118}"/>
          </ac:picMkLst>
        </pc:picChg>
        <pc:picChg chg="add mod">
          <ac:chgData name="Fabrizio Niro" userId="e417cc51-9401-436b-a799-47f7505888a3" providerId="ADAL" clId="{08752BD9-ACF2-FB49-A6C3-6908F68DA850}" dt="2024-11-05T14:37:03.066" v="9455" actId="1076"/>
          <ac:picMkLst>
            <pc:docMk/>
            <pc:sldMk cId="1577998073" sldId="3530"/>
            <ac:picMk id="36" creationId="{91701566-7FEA-4436-8EA8-1E4C412E2848}"/>
          </ac:picMkLst>
        </pc:picChg>
        <pc:picChg chg="del mod topLvl">
          <ac:chgData name="Fabrizio Niro" userId="e417cc51-9401-436b-a799-47f7505888a3" providerId="ADAL" clId="{08752BD9-ACF2-FB49-A6C3-6908F68DA850}" dt="2024-11-05T14:22:36.202" v="9363" actId="478"/>
          <ac:picMkLst>
            <pc:docMk/>
            <pc:sldMk cId="1577998073" sldId="3530"/>
            <ac:picMk id="37" creationId="{850F6CCF-800C-B2F5-8045-9541F1E8097B}"/>
          </ac:picMkLst>
        </pc:picChg>
        <pc:picChg chg="del mod topLvl">
          <ac:chgData name="Fabrizio Niro" userId="e417cc51-9401-436b-a799-47f7505888a3" providerId="ADAL" clId="{08752BD9-ACF2-FB49-A6C3-6908F68DA850}" dt="2024-11-05T14:22:36.202" v="9363" actId="478"/>
          <ac:picMkLst>
            <pc:docMk/>
            <pc:sldMk cId="1577998073" sldId="3530"/>
            <ac:picMk id="38" creationId="{3E3DA9A7-50CE-5B97-6CE7-8B0EFECABD0F}"/>
          </ac:picMkLst>
        </pc:picChg>
        <pc:picChg chg="add mod">
          <ac:chgData name="Fabrizio Niro" userId="e417cc51-9401-436b-a799-47f7505888a3" providerId="ADAL" clId="{08752BD9-ACF2-FB49-A6C3-6908F68DA850}" dt="2024-10-29T11:54:52.765" v="1687" actId="1036"/>
          <ac:picMkLst>
            <pc:docMk/>
            <pc:sldMk cId="1577998073" sldId="3530"/>
            <ac:picMk id="44" creationId="{F1C487A8-42CB-8937-869A-CAF66D01657C}"/>
          </ac:picMkLst>
        </pc:picChg>
        <pc:picChg chg="add del mod">
          <ac:chgData name="Fabrizio Niro" userId="e417cc51-9401-436b-a799-47f7505888a3" providerId="ADAL" clId="{08752BD9-ACF2-FB49-A6C3-6908F68DA850}" dt="2024-11-05T14:24:09.778" v="9373" actId="478"/>
          <ac:picMkLst>
            <pc:docMk/>
            <pc:sldMk cId="1577998073" sldId="3530"/>
            <ac:picMk id="52" creationId="{646DAA8F-9D0A-8C15-ACCF-60AC7C136AC9}"/>
          </ac:picMkLst>
        </pc:picChg>
        <pc:picChg chg="add mod">
          <ac:chgData name="Fabrizio Niro" userId="e417cc51-9401-436b-a799-47f7505888a3" providerId="ADAL" clId="{08752BD9-ACF2-FB49-A6C3-6908F68DA850}" dt="2024-10-29T11:46:39.502" v="1568" actId="207"/>
          <ac:picMkLst>
            <pc:docMk/>
            <pc:sldMk cId="1577998073" sldId="3530"/>
            <ac:picMk id="56" creationId="{4637137D-32AF-344D-C8E6-2737700086CE}"/>
          </ac:picMkLst>
        </pc:picChg>
        <pc:picChg chg="add del mod">
          <ac:chgData name="Fabrizio Niro" userId="e417cc51-9401-436b-a799-47f7505888a3" providerId="ADAL" clId="{08752BD9-ACF2-FB49-A6C3-6908F68DA850}" dt="2024-11-05T14:22:36.202" v="9363" actId="478"/>
          <ac:picMkLst>
            <pc:docMk/>
            <pc:sldMk cId="1577998073" sldId="3530"/>
            <ac:picMk id="59" creationId="{BE7B91CE-E6EA-E602-4252-634DD22BA0EA}"/>
          </ac:picMkLst>
        </pc:picChg>
        <pc:picChg chg="mod">
          <ac:chgData name="Fabrizio Niro" userId="e417cc51-9401-436b-a799-47f7505888a3" providerId="ADAL" clId="{08752BD9-ACF2-FB49-A6C3-6908F68DA850}" dt="2024-10-29T11:47:26.163" v="1571"/>
          <ac:picMkLst>
            <pc:docMk/>
            <pc:sldMk cId="1577998073" sldId="3530"/>
            <ac:picMk id="61" creationId="{F3A473FC-FDE1-6C58-B99C-ABE6931C0E89}"/>
          </ac:picMkLst>
        </pc:picChg>
        <pc:picChg chg="mod">
          <ac:chgData name="Fabrizio Niro" userId="e417cc51-9401-436b-a799-47f7505888a3" providerId="ADAL" clId="{08752BD9-ACF2-FB49-A6C3-6908F68DA850}" dt="2024-10-29T11:47:26.163" v="1571"/>
          <ac:picMkLst>
            <pc:docMk/>
            <pc:sldMk cId="1577998073" sldId="3530"/>
            <ac:picMk id="69" creationId="{105C4F39-734A-53EC-79BF-66566C5C1547}"/>
          </ac:picMkLst>
        </pc:picChg>
        <pc:picChg chg="add del mod">
          <ac:chgData name="Fabrizio Niro" userId="e417cc51-9401-436b-a799-47f7505888a3" providerId="ADAL" clId="{08752BD9-ACF2-FB49-A6C3-6908F68DA850}" dt="2024-11-05T14:30:56.462" v="9410" actId="478"/>
          <ac:picMkLst>
            <pc:docMk/>
            <pc:sldMk cId="1577998073" sldId="3530"/>
            <ac:picMk id="71" creationId="{63FC1054-5FDB-8A8E-7582-F096522444EE}"/>
          </ac:picMkLst>
        </pc:picChg>
        <pc:picChg chg="add del mod">
          <ac:chgData name="Fabrizio Niro" userId="e417cc51-9401-436b-a799-47f7505888a3" providerId="ADAL" clId="{08752BD9-ACF2-FB49-A6C3-6908F68DA850}" dt="2024-11-04T09:59:36.724" v="7044" actId="478"/>
          <ac:picMkLst>
            <pc:docMk/>
            <pc:sldMk cId="1577998073" sldId="3530"/>
            <ac:picMk id="74" creationId="{66EFFD70-F16C-89D5-5FD7-40BA4056D585}"/>
          </ac:picMkLst>
        </pc:picChg>
        <pc:cxnChg chg="add mod">
          <ac:chgData name="Fabrizio Niro" userId="e417cc51-9401-436b-a799-47f7505888a3" providerId="ADAL" clId="{08752BD9-ACF2-FB49-A6C3-6908F68DA850}" dt="2024-11-05T14:31:33.818" v="9417" actId="14100"/>
          <ac:cxnSpMkLst>
            <pc:docMk/>
            <pc:sldMk cId="1577998073" sldId="3530"/>
            <ac:cxnSpMk id="6" creationId="{C538747D-2309-9E1E-A933-509E17F93155}"/>
          </ac:cxnSpMkLst>
        </pc:cxnChg>
        <pc:cxnChg chg="add mod">
          <ac:chgData name="Fabrizio Niro" userId="e417cc51-9401-436b-a799-47f7505888a3" providerId="ADAL" clId="{08752BD9-ACF2-FB49-A6C3-6908F68DA850}" dt="2024-11-05T14:31:36.970" v="9418" actId="14100"/>
          <ac:cxnSpMkLst>
            <pc:docMk/>
            <pc:sldMk cId="1577998073" sldId="3530"/>
            <ac:cxnSpMk id="24" creationId="{3A52B038-F8DC-9CAF-E3F3-BE9AD7E9C877}"/>
          </ac:cxnSpMkLst>
        </pc:cxnChg>
      </pc:sldChg>
      <pc:sldChg chg="addSp delSp modSp add mod">
        <pc:chgData name="Fabrizio Niro" userId="e417cc51-9401-436b-a799-47f7505888a3" providerId="ADAL" clId="{08752BD9-ACF2-FB49-A6C3-6908F68DA850}" dt="2024-11-11T08:25:05.872" v="11201" actId="20577"/>
        <pc:sldMkLst>
          <pc:docMk/>
          <pc:sldMk cId="931026130" sldId="3531"/>
        </pc:sldMkLst>
        <pc:spChg chg="mod">
          <ac:chgData name="Fabrizio Niro" userId="e417cc51-9401-436b-a799-47f7505888a3" providerId="ADAL" clId="{08752BD9-ACF2-FB49-A6C3-6908F68DA850}" dt="2024-11-04T16:58:45.105" v="9139" actId="790"/>
          <ac:spMkLst>
            <pc:docMk/>
            <pc:sldMk cId="931026130" sldId="3531"/>
            <ac:spMk id="2" creationId="{7875CC88-E35C-A4A7-8E61-47DE6C786BC9}"/>
          </ac:spMkLst>
        </pc:spChg>
        <pc:spChg chg="mod">
          <ac:chgData name="Fabrizio Niro" userId="e417cc51-9401-436b-a799-47f7505888a3" providerId="ADAL" clId="{08752BD9-ACF2-FB49-A6C3-6908F68DA850}" dt="2024-11-11T08:25:05.872" v="11201" actId="20577"/>
          <ac:spMkLst>
            <pc:docMk/>
            <pc:sldMk cId="931026130" sldId="3531"/>
            <ac:spMk id="3" creationId="{57BCCC9C-9681-5D9E-AB66-185411AAE46B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4" creationId="{E0F157A7-1E56-8AC5-FFC0-1974A1BAEB35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" creationId="{EE19BA86-FFA8-10FA-C884-3932A9D786DC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" creationId="{F00BC6A0-EDD1-1FD9-DE82-9E951F9BD6AC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7" creationId="{10D2DD54-7AEE-FE16-BCAC-A7D1F981A09A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" creationId="{A1C7820D-842E-B1D2-5656-A63800A62A87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" creationId="{756A9F68-ADEF-66A1-2D9D-00810F4D2AF8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0" creationId="{44E0BD78-232D-9C38-4782-D8CF329A97E2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1" creationId="{2DBA9623-7176-0556-B538-1C0E14E347A7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2" creationId="{7D76EDAB-8A0C-937B-A138-B16A68B48219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46" creationId="{175B3D14-CF6E-EB31-CD98-592B2991DC2A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47" creationId="{EB8077EE-5AA4-0176-9693-983AAA8BF697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48" creationId="{CF2EB8E0-2FEE-0DBF-3E3D-5DDE1A76FB7A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49" creationId="{DF042AA3-FDA5-FB02-B65A-CF90A58A5A07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0" creationId="{C78B6A42-1F70-0638-BC95-C6206BDA8F70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1" creationId="{4DC456D8-655D-D96D-D2AD-02D01A6A3EE7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2" creationId="{47FCF127-CA82-C574-F3CF-33800952AD7B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3" creationId="{EBDB753E-29CA-1EFF-9540-595663EE2D9C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4" creationId="{3AD850A3-C1F3-477A-B4BC-3640AEDC1D03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5" creationId="{934AFB54-D423-1822-8B8A-D7227AF3DA42}"/>
          </ac:spMkLst>
        </pc:spChg>
        <pc:spChg chg="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8" creationId="{866FEAE4-0849-CAA4-1434-0A27D41CBAB4}"/>
          </ac:spMkLst>
        </pc:spChg>
        <pc:spChg chg="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59" creationId="{CE1AD732-7974-DE0A-0E22-BE7EF5FDA8D3}"/>
          </ac:spMkLst>
        </pc:spChg>
        <pc:spChg chg="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0" creationId="{2E594C98-F53D-E1D2-56C1-01FFA6CE45A3}"/>
          </ac:spMkLst>
        </pc:spChg>
        <pc:spChg chg="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1" creationId="{1BCEF98D-5A5E-9B5E-5381-0838C453B16B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2" creationId="{4F50B594-2F9F-42D5-A0B6-4E9ACA40A265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3" creationId="{32445720-E27F-8438-F369-284AA7F5BA67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6" creationId="{09B7483C-EFDA-86FB-99C2-011A4279541F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7" creationId="{0738396F-B73C-74F9-D2EC-79492DD1B2A3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68" creationId="{472AB6F6-3847-534F-7A19-660500AC475D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79" creationId="{416030A8-56AE-D391-B7A5-56E4D22D900F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0" creationId="{403A7A73-D249-F489-6CD3-91F3FA5947FF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1" creationId="{FBC267C0-3913-9F1B-3D65-EA91B12F2F05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2" creationId="{E6294AE1-3BF5-23E1-3F76-2A7353D3557B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3" creationId="{E1E80C6B-2F9F-ACF0-E561-666EE6A4DB68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4" creationId="{BC69DC45-B1DC-5BC5-EC38-D89684EA6EFE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5" creationId="{E00B3DD1-DE2F-CF6E-4897-588B0CC811E2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6" creationId="{CCB2D206-3CD4-626C-D58A-D265F0CDB734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89" creationId="{56AA041E-D5FC-21B9-4E69-747E28B021DE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0" creationId="{24A0A0C8-3C1C-6C18-AC58-ED1A0D8E2773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1" creationId="{1FAC9E4C-0F36-8264-84A2-68AAC18BCCD3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2" creationId="{CECB99F0-450F-BF66-EB4A-2C2F1FF7ED04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3" creationId="{D7FD3A24-6426-C941-454A-758793EBFA23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4" creationId="{E6C5B315-2929-0696-2645-DC7BD7FB8E58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5" creationId="{6F80201C-5AF8-92DB-3355-AF1D41CE1CD4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7" creationId="{568C466A-A138-7BA9-E9E0-9014133512E3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8" creationId="{757E847A-253B-2DE3-FDBF-AA363FE0ADEC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99" creationId="{FE339818-F6AE-91DD-A4D0-F34998FA572B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00" creationId="{237DC7A7-9937-0353-FA0A-8E2EDB175D82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05" creationId="{9EDEE9C7-1D3C-D9F0-C286-8B255D096955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07" creationId="{A206608C-6D2B-2E31-72BD-3DB951AA8509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08" creationId="{598477A2-57E9-053B-00C2-572D80FFE30E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09" creationId="{C18048ED-21B4-ED3D-7B10-61CD278890C1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10" creationId="{C06514BB-63CE-6116-F17C-251026D0CA0A}"/>
          </ac:spMkLst>
        </pc:spChg>
        <pc:spChg chg="add mod">
          <ac:chgData name="Fabrizio Niro" userId="e417cc51-9401-436b-a799-47f7505888a3" providerId="ADAL" clId="{08752BD9-ACF2-FB49-A6C3-6908F68DA850}" dt="2024-10-29T13:22:52.245" v="1932"/>
          <ac:spMkLst>
            <pc:docMk/>
            <pc:sldMk cId="931026130" sldId="3531"/>
            <ac:spMk id="111" creationId="{A2749D59-7A2A-8146-F947-C6C8647E929E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21" creationId="{445BB597-4006-1628-72E2-3B5F002E16FE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22" creationId="{42D3F0E3-1511-D827-4C62-ABBAB7EC26A2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23" creationId="{B1C72F30-2D6D-4E35-182D-E80DD060DA06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26" creationId="{CF2097B1-CA5F-EB88-62C5-5D88CC1213FC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27" creationId="{2DB22933-1EEA-4DC3-F56B-3001BAE64C05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28" creationId="{FDC5A360-8285-ED5C-F45B-20D31AD87DD0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1" creationId="{187BB9C8-684A-3181-8E4B-5D65CD16A29D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2" creationId="{15DF77CE-5B13-EF68-AA4F-090CCD5D97C8}"/>
          </ac:spMkLst>
        </pc:spChg>
        <pc:spChg chg="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3" creationId="{0FA61A55-2D61-04A9-9B4C-0C76DEBCC48C}"/>
          </ac:spMkLst>
        </pc:spChg>
        <pc:spChg chg="add 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4" creationId="{D70F99F7-7A1F-1524-2240-009D269FB9F8}"/>
          </ac:spMkLst>
        </pc:spChg>
        <pc:spChg chg="add 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5" creationId="{AD93D4E0-5639-9BCE-B4BB-8C1A40517DC9}"/>
          </ac:spMkLst>
        </pc:spChg>
        <pc:spChg chg="add 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6" creationId="{7A05A317-BF2C-0C0A-A9C2-EF810F067D7A}"/>
          </ac:spMkLst>
        </pc:spChg>
        <pc:spChg chg="add 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7" creationId="{2287CCF8-611F-F539-EBBE-3F914BA898D1}"/>
          </ac:spMkLst>
        </pc:spChg>
        <pc:spChg chg="add mod">
          <ac:chgData name="Fabrizio Niro" userId="e417cc51-9401-436b-a799-47f7505888a3" providerId="ADAL" clId="{08752BD9-ACF2-FB49-A6C3-6908F68DA850}" dt="2024-10-29T17:47:36.147" v="4623"/>
          <ac:spMkLst>
            <pc:docMk/>
            <pc:sldMk cId="931026130" sldId="3531"/>
            <ac:spMk id="138" creationId="{2BCF2481-317F-FE81-0F54-8EAA80BAB113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49" creationId="{A4812302-D346-33B6-B1E3-6E945240F49F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0" creationId="{8DCD63ED-A85F-2423-F6EF-01762F312857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1" creationId="{47291683-5AEE-2AEC-A827-B4D7BBC9BF20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2" creationId="{3E95F359-80DC-7F70-0157-485D30998E69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3" creationId="{7FA4A057-13A6-42FD-A56C-7948E592EDC0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4" creationId="{75C6E4EB-EFB4-818F-5A14-2A30AD924ACB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5" creationId="{EAD37E3B-5314-D265-C12F-CB1E0BB6E1A1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6" creationId="{A95A3B5B-50F3-9C1E-39F4-9512D9EC8FAA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58" creationId="{BB07168D-0AE6-D570-5E06-076DF82416A5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60" creationId="{D027064A-A021-DB28-9DC8-A6518108DB66}"/>
          </ac:spMkLst>
        </pc:spChg>
        <pc:spChg chg="add mod">
          <ac:chgData name="Fabrizio Niro" userId="e417cc51-9401-436b-a799-47f7505888a3" providerId="ADAL" clId="{08752BD9-ACF2-FB49-A6C3-6908F68DA850}" dt="2024-10-30T08:26:53.137" v="4677"/>
          <ac:spMkLst>
            <pc:docMk/>
            <pc:sldMk cId="931026130" sldId="3531"/>
            <ac:spMk id="162" creationId="{8943A30D-37D2-D00D-29E0-5E522D89DDFC}"/>
          </ac:spMkLst>
        </pc:spChg>
        <pc:grpChg chg="add 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13" creationId="{EAE73A9F-3E40-4C21-9033-CE90882097AB}"/>
          </ac:grpSpMkLst>
        </pc:grpChg>
        <pc:grpChg chg="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17" creationId="{378087E4-E8CD-52F8-739F-1F3EC31E4829}"/>
          </ac:grpSpMkLst>
        </pc:grpChg>
        <pc:grpChg chg="add 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21" creationId="{BEE82DEE-234D-F2B9-0BC5-A05FE52E3EE2}"/>
          </ac:grpSpMkLst>
        </pc:grpChg>
        <pc:grpChg chg="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25" creationId="{E8E43A55-778C-4859-44E1-14605CFEC003}"/>
          </ac:grpSpMkLst>
        </pc:grpChg>
        <pc:grpChg chg="add 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29" creationId="{909066F9-9324-BFE2-4286-E08ECC4FEC66}"/>
          </ac:grpSpMkLst>
        </pc:grpChg>
        <pc:grpChg chg="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33" creationId="{2896B227-9EEC-0A00-AD81-9DCD333D1D4F}"/>
          </ac:grpSpMkLst>
        </pc:grpChg>
        <pc:grpChg chg="add 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37" creationId="{F9D8FCC5-D987-2D32-ED39-5EB22D3A4945}"/>
          </ac:grpSpMkLst>
        </pc:grpChg>
        <pc:grpChg chg="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41" creationId="{E3CF9591-4D36-06FA-F5C5-6D5BFE7D7EBC}"/>
          </ac:grpSpMkLst>
        </pc:grpChg>
        <pc:grpChg chg="add 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57" creationId="{BA254474-D52D-187B-4963-799684B96C0E}"/>
          </ac:grpSpMkLst>
        </pc:grpChg>
        <pc:grpChg chg="add 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69" creationId="{8272CAA6-4D8D-74D0-4D31-2F49094A0D11}"/>
          </ac:grpSpMkLst>
        </pc:grpChg>
        <pc:grpChg chg="add mod">
          <ac:chgData name="Fabrizio Niro" userId="e417cc51-9401-436b-a799-47f7505888a3" providerId="ADAL" clId="{08752BD9-ACF2-FB49-A6C3-6908F68DA850}" dt="2024-10-29T13:22:52.245" v="1932"/>
          <ac:grpSpMkLst>
            <pc:docMk/>
            <pc:sldMk cId="931026130" sldId="3531"/>
            <ac:grpSpMk id="73" creationId="{003520DD-3D2C-1E60-9F76-13CCBA47E5BB}"/>
          </ac:grpSpMkLst>
        </pc:grpChg>
        <pc:grpChg chg="add mod">
          <ac:chgData name="Fabrizio Niro" userId="e417cc51-9401-436b-a799-47f7505888a3" providerId="ADAL" clId="{08752BD9-ACF2-FB49-A6C3-6908F68DA850}" dt="2024-10-29T17:47:36.147" v="4623"/>
          <ac:grpSpMkLst>
            <pc:docMk/>
            <pc:sldMk cId="931026130" sldId="3531"/>
            <ac:grpSpMk id="119" creationId="{495FC42C-CA30-0A39-1D36-CE8DC8E2ECD0}"/>
          </ac:grpSpMkLst>
        </pc:grpChg>
        <pc:grpChg chg="mod">
          <ac:chgData name="Fabrizio Niro" userId="e417cc51-9401-436b-a799-47f7505888a3" providerId="ADAL" clId="{08752BD9-ACF2-FB49-A6C3-6908F68DA850}" dt="2024-10-29T17:47:36.147" v="4623"/>
          <ac:grpSpMkLst>
            <pc:docMk/>
            <pc:sldMk cId="931026130" sldId="3531"/>
            <ac:grpSpMk id="120" creationId="{7EE4FB0E-F3B1-2216-DC91-AF30C31AECB5}"/>
          </ac:grpSpMkLst>
        </pc:grpChg>
        <pc:grpChg chg="add mod">
          <ac:chgData name="Fabrizio Niro" userId="e417cc51-9401-436b-a799-47f7505888a3" providerId="ADAL" clId="{08752BD9-ACF2-FB49-A6C3-6908F68DA850}" dt="2024-10-29T17:47:36.147" v="4623"/>
          <ac:grpSpMkLst>
            <pc:docMk/>
            <pc:sldMk cId="931026130" sldId="3531"/>
            <ac:grpSpMk id="124" creationId="{D633B915-35AF-BF15-D152-3EE82FD673E9}"/>
          </ac:grpSpMkLst>
        </pc:grpChg>
        <pc:grpChg chg="mod">
          <ac:chgData name="Fabrizio Niro" userId="e417cc51-9401-436b-a799-47f7505888a3" providerId="ADAL" clId="{08752BD9-ACF2-FB49-A6C3-6908F68DA850}" dt="2024-10-29T17:47:36.147" v="4623"/>
          <ac:grpSpMkLst>
            <pc:docMk/>
            <pc:sldMk cId="931026130" sldId="3531"/>
            <ac:grpSpMk id="125" creationId="{7B163666-C1BB-C762-4EC6-5F055A53C0D5}"/>
          </ac:grpSpMkLst>
        </pc:grpChg>
        <pc:grpChg chg="add mod">
          <ac:chgData name="Fabrizio Niro" userId="e417cc51-9401-436b-a799-47f7505888a3" providerId="ADAL" clId="{08752BD9-ACF2-FB49-A6C3-6908F68DA850}" dt="2024-10-29T17:47:36.147" v="4623"/>
          <ac:grpSpMkLst>
            <pc:docMk/>
            <pc:sldMk cId="931026130" sldId="3531"/>
            <ac:grpSpMk id="129" creationId="{249CAE69-B699-6963-AEA0-4F94F81CD9CF}"/>
          </ac:grpSpMkLst>
        </pc:grpChg>
        <pc:grpChg chg="mod">
          <ac:chgData name="Fabrizio Niro" userId="e417cc51-9401-436b-a799-47f7505888a3" providerId="ADAL" clId="{08752BD9-ACF2-FB49-A6C3-6908F68DA850}" dt="2024-10-29T17:47:36.147" v="4623"/>
          <ac:grpSpMkLst>
            <pc:docMk/>
            <pc:sldMk cId="931026130" sldId="3531"/>
            <ac:grpSpMk id="130" creationId="{880A698A-D515-8482-B608-BC86CB957659}"/>
          </ac:grpSpMkLst>
        </pc:grpChg>
        <pc:picChg chg="del">
          <ac:chgData name="Fabrizio Niro" userId="e417cc51-9401-436b-a799-47f7505888a3" providerId="ADAL" clId="{08752BD9-ACF2-FB49-A6C3-6908F68DA850}" dt="2024-10-29T12:32:55.855" v="1809" actId="478"/>
          <ac:picMkLst>
            <pc:docMk/>
            <pc:sldMk cId="931026130" sldId="3531"/>
            <ac:picMk id="42" creationId="{59688E61-7A27-7CFD-5281-422932C5B0B6}"/>
          </ac:picMkLst>
        </pc:picChg>
        <pc:picChg chg="add mod">
          <ac:chgData name="Fabrizio Niro" userId="e417cc51-9401-436b-a799-47f7505888a3" providerId="ADAL" clId="{08752BD9-ACF2-FB49-A6C3-6908F68DA850}" dt="2024-10-29T13:22:52.245" v="1932"/>
          <ac:picMkLst>
            <pc:docMk/>
            <pc:sldMk cId="931026130" sldId="3531"/>
            <ac:picMk id="56" creationId="{B01C6319-D947-6D7C-B15B-7B535AC6E775}"/>
          </ac:picMkLst>
        </pc:picChg>
        <pc:picChg chg="add mod">
          <ac:chgData name="Fabrizio Niro" userId="e417cc51-9401-436b-a799-47f7505888a3" providerId="ADAL" clId="{08752BD9-ACF2-FB49-A6C3-6908F68DA850}" dt="2024-10-29T13:22:52.245" v="1932"/>
          <ac:picMkLst>
            <pc:docMk/>
            <pc:sldMk cId="931026130" sldId="3531"/>
            <ac:picMk id="96" creationId="{5EAD0426-3928-4B7C-859B-70F933459C52}"/>
          </ac:picMkLst>
        </pc:picChg>
        <pc:picChg chg="add mod">
          <ac:chgData name="Fabrizio Niro" userId="e417cc51-9401-436b-a799-47f7505888a3" providerId="ADAL" clId="{08752BD9-ACF2-FB49-A6C3-6908F68DA850}" dt="2024-10-29T13:22:52.245" v="1932"/>
          <ac:picMkLst>
            <pc:docMk/>
            <pc:sldMk cId="931026130" sldId="3531"/>
            <ac:picMk id="101" creationId="{832ED912-6320-9021-112B-011F02C73B1A}"/>
          </ac:picMkLst>
        </pc:picChg>
        <pc:picChg chg="add mod">
          <ac:chgData name="Fabrizio Niro" userId="e417cc51-9401-436b-a799-47f7505888a3" providerId="ADAL" clId="{08752BD9-ACF2-FB49-A6C3-6908F68DA850}" dt="2024-10-29T13:22:52.245" v="1932"/>
          <ac:picMkLst>
            <pc:docMk/>
            <pc:sldMk cId="931026130" sldId="3531"/>
            <ac:picMk id="102" creationId="{77F146C9-34F0-6513-2705-63B3113007F3}"/>
          </ac:picMkLst>
        </pc:picChg>
        <pc:picChg chg="add mod">
          <ac:chgData name="Fabrizio Niro" userId="e417cc51-9401-436b-a799-47f7505888a3" providerId="ADAL" clId="{08752BD9-ACF2-FB49-A6C3-6908F68DA850}" dt="2024-10-29T13:22:52.245" v="1932"/>
          <ac:picMkLst>
            <pc:docMk/>
            <pc:sldMk cId="931026130" sldId="3531"/>
            <ac:picMk id="103" creationId="{D582738D-FE7A-0D46-A19B-179DF101C160}"/>
          </ac:picMkLst>
        </pc:picChg>
        <pc:picChg chg="add mod">
          <ac:chgData name="Fabrizio Niro" userId="e417cc51-9401-436b-a799-47f7505888a3" providerId="ADAL" clId="{08752BD9-ACF2-FB49-A6C3-6908F68DA850}" dt="2024-10-29T13:22:52.245" v="1932"/>
          <ac:picMkLst>
            <pc:docMk/>
            <pc:sldMk cId="931026130" sldId="3531"/>
            <ac:picMk id="104" creationId="{FEE5BAB1-1B75-4C53-5889-0F805281492D}"/>
          </ac:picMkLst>
        </pc:picChg>
        <pc:picChg chg="del">
          <ac:chgData name="Fabrizio Niro" userId="e417cc51-9401-436b-a799-47f7505888a3" providerId="ADAL" clId="{08752BD9-ACF2-FB49-A6C3-6908F68DA850}" dt="2024-10-29T12:32:53.583" v="1808" actId="478"/>
          <ac:picMkLst>
            <pc:docMk/>
            <pc:sldMk cId="931026130" sldId="3531"/>
            <ac:picMk id="106" creationId="{A7DD2867-9A63-8EF2-D044-B2F8325092A7}"/>
          </ac:picMkLst>
        </pc:picChg>
        <pc:picChg chg="add del mod">
          <ac:chgData name="Fabrizio Niro" userId="e417cc51-9401-436b-a799-47f7505888a3" providerId="ADAL" clId="{08752BD9-ACF2-FB49-A6C3-6908F68DA850}" dt="2024-10-29T17:40:10.443" v="4396" actId="478"/>
          <ac:picMkLst>
            <pc:docMk/>
            <pc:sldMk cId="931026130" sldId="3531"/>
            <ac:picMk id="112" creationId="{95AEB9CF-4855-85F2-0051-9523C77A9999}"/>
          </ac:picMkLst>
        </pc:picChg>
        <pc:picChg chg="add mod">
          <ac:chgData name="Fabrizio Niro" userId="e417cc51-9401-436b-a799-47f7505888a3" providerId="ADAL" clId="{08752BD9-ACF2-FB49-A6C3-6908F68DA850}" dt="2024-11-07T10:23:20.909" v="10346" actId="1037"/>
          <ac:picMkLst>
            <pc:docMk/>
            <pc:sldMk cId="931026130" sldId="3531"/>
            <ac:picMk id="113" creationId="{67DA3239-B572-1172-C639-D395DEC80873}"/>
          </ac:picMkLst>
        </pc:picChg>
        <pc:picChg chg="add mod modCrop">
          <ac:chgData name="Fabrizio Niro" userId="e417cc51-9401-436b-a799-47f7505888a3" providerId="ADAL" clId="{08752BD9-ACF2-FB49-A6C3-6908F68DA850}" dt="2024-10-30T08:29:21.764" v="4709" actId="1076"/>
          <ac:picMkLst>
            <pc:docMk/>
            <pc:sldMk cId="931026130" sldId="3531"/>
            <ac:picMk id="114" creationId="{854F0CAD-EC9F-1094-2A3B-74803F74709E}"/>
          </ac:picMkLst>
        </pc:picChg>
        <pc:picChg chg="add mod modCrop">
          <ac:chgData name="Fabrizio Niro" userId="e417cc51-9401-436b-a799-47f7505888a3" providerId="ADAL" clId="{08752BD9-ACF2-FB49-A6C3-6908F68DA850}" dt="2024-10-30T08:29:21.817" v="4710" actId="1076"/>
          <ac:picMkLst>
            <pc:docMk/>
            <pc:sldMk cId="931026130" sldId="3531"/>
            <ac:picMk id="115" creationId="{F23DC4FA-8642-0325-A8F5-9BA83F490675}"/>
          </ac:picMkLst>
        </pc:picChg>
        <pc:picChg chg="add mod modCrop">
          <ac:chgData name="Fabrizio Niro" userId="e417cc51-9401-436b-a799-47f7505888a3" providerId="ADAL" clId="{08752BD9-ACF2-FB49-A6C3-6908F68DA850}" dt="2024-10-30T08:29:21.884" v="4711" actId="1076"/>
          <ac:picMkLst>
            <pc:docMk/>
            <pc:sldMk cId="931026130" sldId="3531"/>
            <ac:picMk id="116" creationId="{5D00D056-FE4B-5C71-3A6E-92B0AB5F4132}"/>
          </ac:picMkLst>
        </pc:picChg>
        <pc:picChg chg="add mod">
          <ac:chgData name="Fabrizio Niro" userId="e417cc51-9401-436b-a799-47f7505888a3" providerId="ADAL" clId="{08752BD9-ACF2-FB49-A6C3-6908F68DA850}" dt="2024-11-06T14:49:07.430" v="9923" actId="1076"/>
          <ac:picMkLst>
            <pc:docMk/>
            <pc:sldMk cId="931026130" sldId="3531"/>
            <ac:picMk id="117" creationId="{AC068B72-6D47-2C22-ED2E-46A75F116774}"/>
          </ac:picMkLst>
        </pc:picChg>
        <pc:picChg chg="add del mod">
          <ac:chgData name="Fabrizio Niro" userId="e417cc51-9401-436b-a799-47f7505888a3" providerId="ADAL" clId="{08752BD9-ACF2-FB49-A6C3-6908F68DA850}" dt="2024-11-07T10:23:20.909" v="10346" actId="1037"/>
          <ac:picMkLst>
            <pc:docMk/>
            <pc:sldMk cId="931026130" sldId="3531"/>
            <ac:picMk id="118" creationId="{83C561F3-B658-2519-4376-E601CBD358D6}"/>
          </ac:picMkLst>
        </pc:picChg>
        <pc:picChg chg="add del mod">
          <ac:chgData name="Fabrizio Niro" userId="e417cc51-9401-436b-a799-47f7505888a3" providerId="ADAL" clId="{08752BD9-ACF2-FB49-A6C3-6908F68DA850}" dt="2024-10-30T08:29:21.983" v="4713" actId="478"/>
          <ac:picMkLst>
            <pc:docMk/>
            <pc:sldMk cId="931026130" sldId="3531"/>
            <ac:picMk id="140" creationId="{0528F033-C476-C021-430D-F55E43DDE550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1" creationId="{DAC6063C-BC29-3FDC-A242-7CFA74406426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2" creationId="{B02D819C-34C7-D040-F767-7FF9E7A4EE0F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3" creationId="{754F8587-F8B0-7AF8-AF60-54AADEBA2AA1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4" creationId="{BF03CD8C-2658-3C2B-FE1A-0E10803B8992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5" creationId="{FA718FD4-51B4-763B-0637-6425A0F6581B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6" creationId="{65651F5C-E65C-54E4-A0D2-A74A2BD8C3D1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7" creationId="{E910C0DB-84B4-0200-AB56-EF599329655C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48" creationId="{46AC16B6-D5E3-8A37-BD04-E96A4A429858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57" creationId="{3751D462-2692-D671-D0B8-8186F61CB12A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59" creationId="{B01C8C04-63FE-8362-424D-EA24EE818124}"/>
          </ac:picMkLst>
        </pc:picChg>
        <pc:picChg chg="add mod">
          <ac:chgData name="Fabrizio Niro" userId="e417cc51-9401-436b-a799-47f7505888a3" providerId="ADAL" clId="{08752BD9-ACF2-FB49-A6C3-6908F68DA850}" dt="2024-10-30T08:26:53.137" v="4677"/>
          <ac:picMkLst>
            <pc:docMk/>
            <pc:sldMk cId="931026130" sldId="3531"/>
            <ac:picMk id="161" creationId="{E6B85DDE-B3F5-B1FC-BC51-7E9BB3675E46}"/>
          </ac:picMkLst>
        </pc:picChg>
        <pc:picChg chg="add mod modCrop">
          <ac:chgData name="Fabrizio Niro" userId="e417cc51-9401-436b-a799-47f7505888a3" providerId="ADAL" clId="{08752BD9-ACF2-FB49-A6C3-6908F68DA850}" dt="2024-10-30T08:29:18.164" v="4706"/>
          <ac:picMkLst>
            <pc:docMk/>
            <pc:sldMk cId="931026130" sldId="3531"/>
            <ac:picMk id="163" creationId="{B0404B69-FF0B-3D6B-5A78-2F4355668550}"/>
          </ac:picMkLst>
        </pc:picChg>
        <pc:cxnChg chg="add mod">
          <ac:chgData name="Fabrizio Niro" userId="e417cc51-9401-436b-a799-47f7505888a3" providerId="ADAL" clId="{08752BD9-ACF2-FB49-A6C3-6908F68DA850}" dt="2024-11-06T14:48:33.718" v="9916"/>
          <ac:cxnSpMkLst>
            <pc:docMk/>
            <pc:sldMk cId="931026130" sldId="3531"/>
            <ac:cxnSpMk id="5" creationId="{0FB8B488-6A17-709A-D205-AF9322EDC903}"/>
          </ac:cxnSpMkLst>
        </pc:cxnChg>
        <pc:cxnChg chg="add mod">
          <ac:chgData name="Fabrizio Niro" userId="e417cc51-9401-436b-a799-47f7505888a3" providerId="ADAL" clId="{08752BD9-ACF2-FB49-A6C3-6908F68DA850}" dt="2024-11-06T14:48:46.080" v="9919" actId="14100"/>
          <ac:cxnSpMkLst>
            <pc:docMk/>
            <pc:sldMk cId="931026130" sldId="3531"/>
            <ac:cxnSpMk id="6" creationId="{D487081D-DF79-8DA5-4485-12430F8F84FF}"/>
          </ac:cxnSpMkLst>
        </pc:cxnChg>
        <pc:cxnChg chg="add mod">
          <ac:chgData name="Fabrizio Niro" userId="e417cc51-9401-436b-a799-47f7505888a3" providerId="ADAL" clId="{08752BD9-ACF2-FB49-A6C3-6908F68DA850}" dt="2024-11-06T14:49:01.458" v="9922" actId="14100"/>
          <ac:cxnSpMkLst>
            <pc:docMk/>
            <pc:sldMk cId="931026130" sldId="3531"/>
            <ac:cxnSpMk id="8" creationId="{E1E7B179-DDFB-06FC-81D0-10816B8BF2E7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14" creationId="{A498B808-FC42-B6B6-9CD4-4A5B0AE4D10B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15" creationId="{D7F1C4F5-25E4-E6A0-EB57-66B7CE29D654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16" creationId="{61E0AB30-5C93-AFF7-82C8-9BEAF32E7ED3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18" creationId="{47164CB3-C61C-B11C-74FB-0EE7EAACF08E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19" creationId="{711ED445-BA15-B94A-D368-957DB06A01AF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20" creationId="{780FF596-73C9-D40D-2A4B-0176B26B547B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22" creationId="{D7190142-0CF7-ABC6-3281-1882E6B1417F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23" creationId="{DDCC35EB-08D3-7668-9BAE-DE00F525D637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24" creationId="{BE7DA720-4855-2A43-638B-B8A5BE559851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26" creationId="{F8461CC6-4E22-BAB2-4E3B-5DDA871FB45D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27" creationId="{2CC8FF7C-57A6-CE9F-A271-A8B85B01625C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28" creationId="{DB2DD109-43B4-CC95-0DC3-D23359C83E1D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0" creationId="{B889D692-CD13-061B-EB4A-BE78D7CA909E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1" creationId="{1CDC43C3-5275-111C-4768-FB8481A31707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2" creationId="{BFB5FB82-4D58-4C52-DDCE-553360797CEF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4" creationId="{B8074C0A-29BF-362C-151D-DCFC48DDC951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5" creationId="{23675FEB-D3FD-E1E0-B274-3A7723DF6A10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6" creationId="{9B240B5B-4109-D48D-CA0B-11E885A455E9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8" creationId="{7F38668B-6164-9ED2-2A3A-7282E0132443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39" creationId="{254CA0AD-FFF3-2B07-17DB-4B70A0E9022B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40" creationId="{E9DD73BA-4B9E-A97B-AC25-5931F95CDF4E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43" creationId="{A92E49C8-BFD2-AB78-B3FE-3C357A891D25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44" creationId="{1FF25A4D-DEC9-5FA8-9682-B0116DD2F434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45" creationId="{41D7C0B6-DC3A-3379-9940-99BDD9B2D293}"/>
          </ac:cxnSpMkLst>
        </pc:cxnChg>
        <pc:cxnChg chg="add 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64" creationId="{B0D16A92-18C1-5EBC-2D7C-1FF62FF8F856}"/>
          </ac:cxnSpMkLst>
        </pc:cxnChg>
        <pc:cxnChg chg="add 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65" creationId="{7DCB17DE-64D4-6FE1-859B-A2EAC3AE2AB0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0" creationId="{0114E9FD-0C9B-A3A3-7817-E9E9CA229202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1" creationId="{7E1E8911-62D3-99D0-A7A4-49165B4C2694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2" creationId="{C907F107-31C7-7CF9-6E44-51E9D9515EF2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4" creationId="{3FE98F9C-3E0F-C54C-AEAC-F2A78A11D9C9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5" creationId="{9BB70631-651C-89C1-FB03-13FDDF340180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6" creationId="{028B51F3-483B-6AAA-8414-C8B38755D25B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7" creationId="{393646A0-E44A-2B00-9AB5-722DEB1C5858}"/>
          </ac:cxnSpMkLst>
        </pc:cxnChg>
        <pc:cxnChg chg="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78" creationId="{F2EEC7F1-AB89-ABAE-3F70-456CD29C5143}"/>
          </ac:cxnSpMkLst>
        </pc:cxnChg>
        <pc:cxnChg chg="add 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87" creationId="{65B2760F-8FFE-EE58-3EC7-527E22075607}"/>
          </ac:cxnSpMkLst>
        </pc:cxnChg>
        <pc:cxnChg chg="add mod">
          <ac:chgData name="Fabrizio Niro" userId="e417cc51-9401-436b-a799-47f7505888a3" providerId="ADAL" clId="{08752BD9-ACF2-FB49-A6C3-6908F68DA850}" dt="2024-10-29T13:22:52.245" v="1932"/>
          <ac:cxnSpMkLst>
            <pc:docMk/>
            <pc:sldMk cId="931026130" sldId="3531"/>
            <ac:cxnSpMk id="88" creationId="{FFC661D1-9EFC-84EE-E21C-E7617DFF4EA8}"/>
          </ac:cxnSpMkLst>
        </pc:cxnChg>
        <pc:cxnChg chg="add mod">
          <ac:chgData name="Fabrizio Niro" userId="e417cc51-9401-436b-a799-47f7505888a3" providerId="ADAL" clId="{08752BD9-ACF2-FB49-A6C3-6908F68DA850}" dt="2024-10-29T17:47:36.147" v="4623"/>
          <ac:cxnSpMkLst>
            <pc:docMk/>
            <pc:sldMk cId="931026130" sldId="3531"/>
            <ac:cxnSpMk id="139" creationId="{1C8A628B-8720-318D-078D-72904B661E4F}"/>
          </ac:cxnSpMkLst>
        </pc:cxnChg>
      </pc:sldChg>
      <pc:sldChg chg="addSp delSp modSp new mod ord">
        <pc:chgData name="Fabrizio Niro" userId="e417cc51-9401-436b-a799-47f7505888a3" providerId="ADAL" clId="{08752BD9-ACF2-FB49-A6C3-6908F68DA850}" dt="2024-11-06T14:47:59.326" v="9912" actId="113"/>
        <pc:sldMkLst>
          <pc:docMk/>
          <pc:sldMk cId="4086856084" sldId="3532"/>
        </pc:sldMkLst>
        <pc:spChg chg="mod">
          <ac:chgData name="Fabrizio Niro" userId="e417cc51-9401-436b-a799-47f7505888a3" providerId="ADAL" clId="{08752BD9-ACF2-FB49-A6C3-6908F68DA850}" dt="2024-11-04T09:44:56.251" v="6646" actId="20577"/>
          <ac:spMkLst>
            <pc:docMk/>
            <pc:sldMk cId="4086856084" sldId="3532"/>
            <ac:spMk id="2" creationId="{08828693-4031-7557-98AA-479F2F088B3A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3" creationId="{2DCA8A7D-EB8E-AFB6-67CB-802E4A451A5A}"/>
          </ac:spMkLst>
        </pc:spChg>
        <pc:spChg chg="del mod">
          <ac:chgData name="Fabrizio Niro" userId="e417cc51-9401-436b-a799-47f7505888a3" providerId="ADAL" clId="{08752BD9-ACF2-FB49-A6C3-6908F68DA850}" dt="2024-10-30T09:54:32.928" v="6436"/>
          <ac:spMkLst>
            <pc:docMk/>
            <pc:sldMk cId="4086856084" sldId="3532"/>
            <ac:spMk id="3" creationId="{DEFE69B1-E6BF-04ED-0378-29D4682ACEC1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" creationId="{0A66B079-0396-030D-1392-9105A428A1DD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" creationId="{4B37A364-6298-61F8-215D-A57A48EB68E2}"/>
          </ac:spMkLst>
        </pc:spChg>
        <pc:spChg chg="add mod">
          <ac:chgData name="Fabrizio Niro" userId="e417cc51-9401-436b-a799-47f7505888a3" providerId="ADAL" clId="{08752BD9-ACF2-FB49-A6C3-6908F68DA850}" dt="2024-11-06T14:47:59.326" v="9912" actId="113"/>
          <ac:spMkLst>
            <pc:docMk/>
            <pc:sldMk cId="4086856084" sldId="3532"/>
            <ac:spMk id="7" creationId="{325891AD-2723-A13E-E434-E50D28F01F89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8" creationId="{D48CF5E6-8DC2-C942-F63D-D1DCAE2C9D5F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9" creationId="{3B5D8A61-8DB1-CA8F-F6A9-F2D41EAD0423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10" creationId="{C4D1FB8A-44B9-80EB-56D0-F07C4320DB9C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11" creationId="{235D4619-2FA7-0171-9062-166BE75BE786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13" creationId="{484F3A64-0E17-A4D3-61B6-BF31E9BF1919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19" creationId="{B5B584E3-D658-6FF3-4A52-6997BDBCA9C1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23" creationId="{5AE25907-890E-3FCC-24AA-90328288B3BD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28" creationId="{7520627A-F936-F71F-2FED-6FD8D3BFB300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33" creationId="{8F6A0501-680C-2C4B-D982-CDBEFA84A0F0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38" creationId="{8BB36004-E288-5BD5-313A-08DC990381BA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39" creationId="{C25C2528-F58E-A2A2-64A3-8E7CECF63975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0" creationId="{457CDF62-4C16-9047-8469-7739FE64DB79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1" creationId="{57BC90E1-E606-F668-A251-4A333E4A7575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2" creationId="{7FA0D38B-7B59-4FEE-5C19-C18FD623EED4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3" creationId="{42980149-2BED-09D2-75A6-7066D239BC11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4" creationId="{2773DE28-668A-7813-C2AC-4678D341C271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5" creationId="{EC0D12EB-CF37-67A1-004F-785C4E8C717D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6" creationId="{C5981D21-6055-6F26-5418-961CCBAFD894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7" creationId="{8F648B4F-65B4-005C-1676-05E86824F310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8" creationId="{3B3B9A6D-42B4-02D1-454D-4E4F8497D46C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49" creationId="{DB8B1085-C57D-C730-2A2C-5085D14DFA98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50" creationId="{B1783009-9A98-26EC-12FA-794028BC140E}"/>
          </ac:spMkLst>
        </pc:spChg>
        <pc:spChg chg="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53" creationId="{C6C10ADC-88D3-010A-66B3-5648A43AD1D9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57" creationId="{92E50D84-B08C-34ED-D220-6A6AD772A3C0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59" creationId="{B47B4296-3D0B-6568-8070-1AFEB05464D6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0" creationId="{25B537FD-28CE-541A-3034-29594F88C046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1" creationId="{46AAACA2-5763-A6A1-97A2-A027B208DCF3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2" creationId="{5CE55570-0CE9-5D68-BEB6-A0E7903207AA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3" creationId="{2A3E31AB-7142-B210-7DB9-E3D1FCAF4ACC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4" creationId="{2E27AC37-D053-E1E8-2CC8-25CF31860493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5" creationId="{079BE8BB-1AD1-9352-873A-75F80F5C0F0D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6" creationId="{F8434354-3051-85D6-DD6D-F9892BB48DDF}"/>
          </ac:spMkLst>
        </pc:spChg>
        <pc:spChg chg="add mod">
          <ac:chgData name="Fabrizio Niro" userId="e417cc51-9401-436b-a799-47f7505888a3" providerId="ADAL" clId="{08752BD9-ACF2-FB49-A6C3-6908F68DA850}" dt="2024-11-04T09:41:07.803" v="6608"/>
          <ac:spMkLst>
            <pc:docMk/>
            <pc:sldMk cId="4086856084" sldId="3532"/>
            <ac:spMk id="67" creationId="{E76431BD-B672-69C0-A335-AD991F674D55}"/>
          </ac:spMkLst>
        </pc:spChg>
        <pc:spChg chg="add mod">
          <ac:chgData name="Fabrizio Niro" userId="e417cc51-9401-436b-a799-47f7505888a3" providerId="ADAL" clId="{08752BD9-ACF2-FB49-A6C3-6908F68DA850}" dt="2024-11-04T09:43:27.854" v="6614"/>
          <ac:spMkLst>
            <pc:docMk/>
            <pc:sldMk cId="4086856084" sldId="3532"/>
            <ac:spMk id="69" creationId="{B49775F5-659B-37AC-E8BD-3DA10EABF99A}"/>
          </ac:spMkLst>
        </pc:spChg>
        <pc:spChg chg="add mod">
          <ac:chgData name="Fabrizio Niro" userId="e417cc51-9401-436b-a799-47f7505888a3" providerId="ADAL" clId="{08752BD9-ACF2-FB49-A6C3-6908F68DA850}" dt="2024-11-04T09:43:52.472" v="6615"/>
          <ac:spMkLst>
            <pc:docMk/>
            <pc:sldMk cId="4086856084" sldId="3532"/>
            <ac:spMk id="75" creationId="{16DBD4A7-CE1F-E334-0C97-E5268DB4A97F}"/>
          </ac:spMkLst>
        </pc:spChg>
        <pc:grpChg chg="add 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5" creationId="{3ED62F31-C6D8-3AF2-84D0-E34F6139930C}"/>
          </ac:grpSpMkLst>
        </pc:grpChg>
        <pc:grpChg chg="add 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12" creationId="{C4334875-5AB4-0E15-F707-B166A29727EB}"/>
          </ac:grpSpMkLst>
        </pc:grpChg>
        <pc:grpChg chg="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14" creationId="{74AB78BC-E0D0-CFFE-4BE7-C9F69B2D1386}"/>
          </ac:grpSpMkLst>
        </pc:grpChg>
        <pc:grpChg chg="add 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22" creationId="{BCE71DF5-1A30-5031-7C2E-FEFA12765C06}"/>
          </ac:grpSpMkLst>
        </pc:grpChg>
        <pc:grpChg chg="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24" creationId="{9B5AA66C-D37F-4B68-443D-CF82F8706FD2}"/>
          </ac:grpSpMkLst>
        </pc:grpChg>
        <pc:grpChg chg="add 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27" creationId="{73559617-FFCD-4329-E4C2-E6B6AC8A8CFE}"/>
          </ac:grpSpMkLst>
        </pc:grpChg>
        <pc:grpChg chg="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29" creationId="{60FF2CA7-6ED1-08BF-15B7-2AE4D772BB52}"/>
          </ac:grpSpMkLst>
        </pc:grpChg>
        <pc:grpChg chg="add 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32" creationId="{379FFE93-7F4A-D6F2-68C7-21147AFA62BB}"/>
          </ac:grpSpMkLst>
        </pc:grpChg>
        <pc:grpChg chg="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34" creationId="{FF28B8A7-AA07-250D-6C7C-C52DED8D428E}"/>
          </ac:grpSpMkLst>
        </pc:grpChg>
        <pc:grpChg chg="add 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52" creationId="{18B9400A-33B5-7616-B391-C595CAEA88F4}"/>
          </ac:grpSpMkLst>
        </pc:grpChg>
        <pc:grpChg chg="mod">
          <ac:chgData name="Fabrizio Niro" userId="e417cc51-9401-436b-a799-47f7505888a3" providerId="ADAL" clId="{08752BD9-ACF2-FB49-A6C3-6908F68DA850}" dt="2024-11-04T09:41:07.803" v="6608"/>
          <ac:grpSpMkLst>
            <pc:docMk/>
            <pc:sldMk cId="4086856084" sldId="3532"/>
            <ac:grpSpMk id="54" creationId="{5DFD054E-D37B-FBEB-F01F-5F8A5D179526}"/>
          </ac:grpSpMkLst>
        </pc:grpChg>
        <pc:picChg chg="add del mod">
          <ac:chgData name="Fabrizio Niro" userId="e417cc51-9401-436b-a799-47f7505888a3" providerId="ADAL" clId="{08752BD9-ACF2-FB49-A6C3-6908F68DA850}" dt="2024-10-30T09:54:35.255" v="6439" actId="21"/>
          <ac:picMkLst>
            <pc:docMk/>
            <pc:sldMk cId="4086856084" sldId="3532"/>
            <ac:picMk id="5" creationId="{E9211BF1-EA8F-63F4-BC1A-D08C95066831}"/>
          </ac:picMkLst>
        </pc:picChg>
        <pc:picChg chg="add mod">
          <ac:chgData name="Fabrizio Niro" userId="e417cc51-9401-436b-a799-47f7505888a3" providerId="ADAL" clId="{08752BD9-ACF2-FB49-A6C3-6908F68DA850}" dt="2024-11-04T16:58:16.275" v="9127" actId="18331"/>
          <ac:picMkLst>
            <pc:docMk/>
            <pc:sldMk cId="4086856084" sldId="3532"/>
            <ac:picMk id="68" creationId="{CBF13F97-5306-BCFE-3C04-66D742836E53}"/>
          </ac:picMkLst>
        </pc:picChg>
        <pc:picChg chg="add mod">
          <ac:chgData name="Fabrizio Niro" userId="e417cc51-9401-436b-a799-47f7505888a3" providerId="ADAL" clId="{08752BD9-ACF2-FB49-A6C3-6908F68DA850}" dt="2024-11-04T09:43:27.854" v="6614"/>
          <ac:picMkLst>
            <pc:docMk/>
            <pc:sldMk cId="4086856084" sldId="3532"/>
            <ac:picMk id="71" creationId="{E2560B60-29E6-9805-703D-E26F56055D93}"/>
          </ac:picMkLst>
        </pc:picChg>
        <pc:picChg chg="add mod">
          <ac:chgData name="Fabrizio Niro" userId="e417cc51-9401-436b-a799-47f7505888a3" providerId="ADAL" clId="{08752BD9-ACF2-FB49-A6C3-6908F68DA850}" dt="2024-11-04T09:43:27.854" v="6614"/>
          <ac:picMkLst>
            <pc:docMk/>
            <pc:sldMk cId="4086856084" sldId="3532"/>
            <ac:picMk id="72" creationId="{8CE95D74-D7D4-4D45-7EA9-A06B721F7F2A}"/>
          </ac:picMkLst>
        </pc:picChg>
        <pc:picChg chg="add mod">
          <ac:chgData name="Fabrizio Niro" userId="e417cc51-9401-436b-a799-47f7505888a3" providerId="ADAL" clId="{08752BD9-ACF2-FB49-A6C3-6908F68DA850}" dt="2024-11-04T09:43:27.854" v="6614"/>
          <ac:picMkLst>
            <pc:docMk/>
            <pc:sldMk cId="4086856084" sldId="3532"/>
            <ac:picMk id="73" creationId="{91A159FE-4D8E-556D-08AF-77D133CE5F64}"/>
          </ac:picMkLst>
        </pc:picChg>
        <pc:picChg chg="add mod">
          <ac:chgData name="Fabrizio Niro" userId="e417cc51-9401-436b-a799-47f7505888a3" providerId="ADAL" clId="{08752BD9-ACF2-FB49-A6C3-6908F68DA850}" dt="2024-11-04T09:43:27.854" v="6614"/>
          <ac:picMkLst>
            <pc:docMk/>
            <pc:sldMk cId="4086856084" sldId="3532"/>
            <ac:picMk id="74" creationId="{B5A17488-C7EA-E7AF-5446-6CADD037D4EF}"/>
          </ac:picMkLst>
        </pc:picChg>
        <pc:picChg chg="add mod">
          <ac:chgData name="Fabrizio Niro" userId="e417cc51-9401-436b-a799-47f7505888a3" providerId="ADAL" clId="{08752BD9-ACF2-FB49-A6C3-6908F68DA850}" dt="2024-11-04T09:43:52.472" v="6615"/>
          <ac:picMkLst>
            <pc:docMk/>
            <pc:sldMk cId="4086856084" sldId="3532"/>
            <ac:picMk id="77" creationId="{4F18B9F9-C575-7825-31B1-4F236601F9D6}"/>
          </ac:picMkLst>
        </pc:picChg>
        <pc:picChg chg="add mod">
          <ac:chgData name="Fabrizio Niro" userId="e417cc51-9401-436b-a799-47f7505888a3" providerId="ADAL" clId="{08752BD9-ACF2-FB49-A6C3-6908F68DA850}" dt="2024-11-04T09:43:52.472" v="6615"/>
          <ac:picMkLst>
            <pc:docMk/>
            <pc:sldMk cId="4086856084" sldId="3532"/>
            <ac:picMk id="78" creationId="{232D138F-B9D5-6E49-9C60-CFA3A4CE4A56}"/>
          </ac:picMkLst>
        </pc:picChg>
        <pc:picChg chg="add mod">
          <ac:chgData name="Fabrizio Niro" userId="e417cc51-9401-436b-a799-47f7505888a3" providerId="ADAL" clId="{08752BD9-ACF2-FB49-A6C3-6908F68DA850}" dt="2024-11-04T09:43:52.472" v="6615"/>
          <ac:picMkLst>
            <pc:docMk/>
            <pc:sldMk cId="4086856084" sldId="3532"/>
            <ac:picMk id="79" creationId="{169EF25C-EDD2-0120-2B19-E2C6AAE4254E}"/>
          </ac:picMkLst>
        </pc:picChg>
        <pc:picChg chg="add mod">
          <ac:chgData name="Fabrizio Niro" userId="e417cc51-9401-436b-a799-47f7505888a3" providerId="ADAL" clId="{08752BD9-ACF2-FB49-A6C3-6908F68DA850}" dt="2024-11-04T09:43:52.472" v="6615"/>
          <ac:picMkLst>
            <pc:docMk/>
            <pc:sldMk cId="4086856084" sldId="3532"/>
            <ac:picMk id="80" creationId="{63ABE77C-E8C9-B067-36DE-FB284E567CFB}"/>
          </ac:picMkLst>
        </pc:picChg>
        <pc:picChg chg="add mod">
          <ac:chgData name="Fabrizio Niro" userId="e417cc51-9401-436b-a799-47f7505888a3" providerId="ADAL" clId="{08752BD9-ACF2-FB49-A6C3-6908F68DA850}" dt="2024-11-04T09:44:16.355" v="6622" actId="14100"/>
          <ac:picMkLst>
            <pc:docMk/>
            <pc:sldMk cId="4086856084" sldId="3532"/>
            <ac:picMk id="81" creationId="{DCEE669A-B144-9DBE-5772-9B0A75427410}"/>
          </ac:picMkLst>
        </pc:pic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15" creationId="{8048BF1D-28EE-A01C-C81A-2FCEFE757F3B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16" creationId="{B8F5B43F-C583-9A66-062C-D058A2A0A188}"/>
          </ac:cxnSpMkLst>
        </pc:cxnChg>
        <pc:cxnChg chg="add 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17" creationId="{077A6CC1-B72E-3B4F-8E37-533C88974062}"/>
          </ac:cxnSpMkLst>
        </pc:cxnChg>
        <pc:cxnChg chg="add 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18" creationId="{55906886-565C-2A32-C79A-AA4951B78731}"/>
          </ac:cxnSpMkLst>
        </pc:cxnChg>
        <pc:cxnChg chg="add 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20" creationId="{2EDA0DE9-9276-5BA5-A919-D5DD68C70F49}"/>
          </ac:cxnSpMkLst>
        </pc:cxnChg>
        <pc:cxnChg chg="add 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21" creationId="{0CD7A2AC-C35E-94ED-15F0-B840D868FF8B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25" creationId="{6E779057-9896-09D1-7288-C32A8B8B4ECE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26" creationId="{6EEB3CC2-4B0E-50A5-5EF8-69E419ABB526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30" creationId="{DD436C1E-E303-369A-2B9A-3C231AE9FA5A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31" creationId="{2323DA52-E386-4708-6BE6-CD555B028570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35" creationId="{D91C224A-125F-616F-FA04-9011E290998D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36" creationId="{217B575E-3A36-276A-8C72-A5EFCA00B3D2}"/>
          </ac:cxnSpMkLst>
        </pc:cxnChg>
        <pc:cxnChg chg="add 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37" creationId="{E3E24E12-DB9F-1E2B-23FC-C2A21CFA61DC}"/>
          </ac:cxnSpMkLst>
        </pc:cxnChg>
        <pc:cxnChg chg="add 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51" creationId="{BB61165C-7B56-6404-3D27-14F226F3232E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55" creationId="{E8B3FFBB-6F6F-2A9F-8A38-2092B92AE7B4}"/>
          </ac:cxnSpMkLst>
        </pc:cxnChg>
        <pc:cxnChg chg="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56" creationId="{3FB1516C-3233-D144-B244-2C6ED929EB48}"/>
          </ac:cxnSpMkLst>
        </pc:cxnChg>
        <pc:cxnChg chg="add mod">
          <ac:chgData name="Fabrizio Niro" userId="e417cc51-9401-436b-a799-47f7505888a3" providerId="ADAL" clId="{08752BD9-ACF2-FB49-A6C3-6908F68DA850}" dt="2024-11-04T09:41:07.803" v="6608"/>
          <ac:cxnSpMkLst>
            <pc:docMk/>
            <pc:sldMk cId="4086856084" sldId="3532"/>
            <ac:cxnSpMk id="58" creationId="{20686D51-4333-414C-97E9-12E962F4F20B}"/>
          </ac:cxnSpMkLst>
        </pc:cxnChg>
        <pc:cxnChg chg="add mod">
          <ac:chgData name="Fabrizio Niro" userId="e417cc51-9401-436b-a799-47f7505888a3" providerId="ADAL" clId="{08752BD9-ACF2-FB49-A6C3-6908F68DA850}" dt="2024-11-04T09:43:27.854" v="6614"/>
          <ac:cxnSpMkLst>
            <pc:docMk/>
            <pc:sldMk cId="4086856084" sldId="3532"/>
            <ac:cxnSpMk id="70" creationId="{FF774562-1DC6-0E29-43E4-B773073E1C4A}"/>
          </ac:cxnSpMkLst>
        </pc:cxnChg>
        <pc:cxnChg chg="add mod">
          <ac:chgData name="Fabrizio Niro" userId="e417cc51-9401-436b-a799-47f7505888a3" providerId="ADAL" clId="{08752BD9-ACF2-FB49-A6C3-6908F68DA850}" dt="2024-11-04T09:43:52.472" v="6615"/>
          <ac:cxnSpMkLst>
            <pc:docMk/>
            <pc:sldMk cId="4086856084" sldId="3532"/>
            <ac:cxnSpMk id="76" creationId="{DF5652F7-1594-100F-8DCE-8883169761D3}"/>
          </ac:cxnSpMkLst>
        </pc:cxnChg>
      </pc:sldChg>
      <pc:sldChg chg="addSp delSp modSp new mod ord">
        <pc:chgData name="Fabrizio Niro" userId="e417cc51-9401-436b-a799-47f7505888a3" providerId="ADAL" clId="{08752BD9-ACF2-FB49-A6C3-6908F68DA850}" dt="2024-11-08T14:43:58.094" v="11032" actId="1036"/>
        <pc:sldMkLst>
          <pc:docMk/>
          <pc:sldMk cId="748374067" sldId="3533"/>
        </pc:sldMkLst>
        <pc:spChg chg="mod">
          <ac:chgData name="Fabrizio Niro" userId="e417cc51-9401-436b-a799-47f7505888a3" providerId="ADAL" clId="{08752BD9-ACF2-FB49-A6C3-6908F68DA850}" dt="2024-10-29T13:29:36.679" v="1958" actId="20577"/>
          <ac:spMkLst>
            <pc:docMk/>
            <pc:sldMk cId="748374067" sldId="3533"/>
            <ac:spMk id="2" creationId="{7E6A5E11-CB07-7AB7-80C0-A4FFDF2A37E2}"/>
          </ac:spMkLst>
        </pc:spChg>
        <pc:spChg chg="del mod">
          <ac:chgData name="Fabrizio Niro" userId="e417cc51-9401-436b-a799-47f7505888a3" providerId="ADAL" clId="{08752BD9-ACF2-FB49-A6C3-6908F68DA850}" dt="2024-11-04T10:49:31.393" v="7338"/>
          <ac:spMkLst>
            <pc:docMk/>
            <pc:sldMk cId="748374067" sldId="3533"/>
            <ac:spMk id="3" creationId="{88F8D3CD-9DE9-B57C-B32F-9B22DAA4A9D9}"/>
          </ac:spMkLst>
        </pc:spChg>
        <pc:spChg chg="add mod">
          <ac:chgData name="Fabrizio Niro" userId="e417cc51-9401-436b-a799-47f7505888a3" providerId="ADAL" clId="{08752BD9-ACF2-FB49-A6C3-6908F68DA850}" dt="2024-10-30T09:51:22.540" v="6423"/>
          <ac:spMkLst>
            <pc:docMk/>
            <pc:sldMk cId="748374067" sldId="3533"/>
            <ac:spMk id="6" creationId="{347425E2-3D52-A496-17A3-59FCE2EDADF1}"/>
          </ac:spMkLst>
        </pc:spChg>
        <pc:spChg chg="mod">
          <ac:chgData name="Fabrizio Niro" userId="e417cc51-9401-436b-a799-47f7505888a3" providerId="ADAL" clId="{08752BD9-ACF2-FB49-A6C3-6908F68DA850}" dt="2024-11-04T10:47:41.285" v="7333"/>
          <ac:spMkLst>
            <pc:docMk/>
            <pc:sldMk cId="748374067" sldId="3533"/>
            <ac:spMk id="6" creationId="{3D57B75F-EDDD-EC97-EC47-A49D901CAADB}"/>
          </ac:spMkLst>
        </pc:spChg>
        <pc:spChg chg="add mod">
          <ac:chgData name="Fabrizio Niro" userId="e417cc51-9401-436b-a799-47f7505888a3" providerId="ADAL" clId="{08752BD9-ACF2-FB49-A6C3-6908F68DA850}" dt="2024-11-04T10:47:41.285" v="7333"/>
          <ac:spMkLst>
            <pc:docMk/>
            <pc:sldMk cId="748374067" sldId="3533"/>
            <ac:spMk id="7" creationId="{4F71E5A0-3C05-A3D4-D86C-7F14A08978FB}"/>
          </ac:spMkLst>
        </pc:spChg>
        <pc:spChg chg="mod">
          <ac:chgData name="Fabrizio Niro" userId="e417cc51-9401-436b-a799-47f7505888a3" providerId="ADAL" clId="{08752BD9-ACF2-FB49-A6C3-6908F68DA850}" dt="2024-11-04T10:47:41.285" v="7333"/>
          <ac:spMkLst>
            <pc:docMk/>
            <pc:sldMk cId="748374067" sldId="3533"/>
            <ac:spMk id="14" creationId="{E4DE5C26-3273-41F0-B519-4085CF2EC1BF}"/>
          </ac:spMkLst>
        </pc:spChg>
        <pc:spChg chg="mod">
          <ac:chgData name="Fabrizio Niro" userId="e417cc51-9401-436b-a799-47f7505888a3" providerId="ADAL" clId="{08752BD9-ACF2-FB49-A6C3-6908F68DA850}" dt="2024-11-04T10:47:41.285" v="7333"/>
          <ac:spMkLst>
            <pc:docMk/>
            <pc:sldMk cId="748374067" sldId="3533"/>
            <ac:spMk id="20" creationId="{9E5A5512-8EA0-ED51-C242-21490A161140}"/>
          </ac:spMkLst>
        </pc:spChg>
        <pc:spChg chg="mod">
          <ac:chgData name="Fabrizio Niro" userId="e417cc51-9401-436b-a799-47f7505888a3" providerId="ADAL" clId="{08752BD9-ACF2-FB49-A6C3-6908F68DA850}" dt="2024-11-04T10:47:41.285" v="7333"/>
          <ac:spMkLst>
            <pc:docMk/>
            <pc:sldMk cId="748374067" sldId="3533"/>
            <ac:spMk id="23" creationId="{E3A51800-E7CB-936B-CB72-B77A16F07CDA}"/>
          </ac:spMkLst>
        </pc:spChg>
        <pc:spChg chg="add mod">
          <ac:chgData name="Fabrizio Niro" userId="e417cc51-9401-436b-a799-47f7505888a3" providerId="ADAL" clId="{08752BD9-ACF2-FB49-A6C3-6908F68DA850}" dt="2024-11-04T10:47:41.285" v="7333"/>
          <ac:spMkLst>
            <pc:docMk/>
            <pc:sldMk cId="748374067" sldId="3533"/>
            <ac:spMk id="24" creationId="{A5F029A3-847B-6A97-E138-D6D14F4B0D79}"/>
          </ac:spMkLst>
        </pc:spChg>
        <pc:spChg chg="add mod">
          <ac:chgData name="Fabrizio Niro" userId="e417cc51-9401-436b-a799-47f7505888a3" providerId="ADAL" clId="{08752BD9-ACF2-FB49-A6C3-6908F68DA850}" dt="2024-11-04T10:47:41.285" v="7333"/>
          <ac:spMkLst>
            <pc:docMk/>
            <pc:sldMk cId="748374067" sldId="3533"/>
            <ac:spMk id="26" creationId="{766CA845-70CA-999C-B840-418CE1A1E003}"/>
          </ac:spMkLst>
        </pc:spChg>
        <pc:spChg chg="add del mod">
          <ac:chgData name="Fabrizio Niro" userId="e417cc51-9401-436b-a799-47f7505888a3" providerId="ADAL" clId="{08752BD9-ACF2-FB49-A6C3-6908F68DA850}" dt="2024-11-04T10:52:17.462" v="7374"/>
          <ac:spMkLst>
            <pc:docMk/>
            <pc:sldMk cId="748374067" sldId="3533"/>
            <ac:spMk id="31" creationId="{C91E841B-A972-186F-E284-120723252B7B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33" creationId="{2D03CEDA-B0DB-5A5D-290F-B79D848F10CA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34" creationId="{A4332B07-F0DF-CC65-AF1B-BB4266F84155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35" creationId="{2118D59B-F8B8-C268-C05D-8367E97386F2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36" creationId="{358FBDF7-6724-88CA-5FBE-957AA00A4821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37" creationId="{F49C906E-4F13-B576-6E46-D327A113FB6E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38" creationId="{2A8AD595-1C24-8051-73FB-CB45C4F8456B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39" creationId="{5B911A8F-3B38-9AD8-C34A-50C5D31A72C6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0" creationId="{2438936E-8B02-0D1A-496D-CD4C22AB21DC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3" creationId="{8902FFF2-DC50-A915-7235-47BD26586A59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4" creationId="{4255B54D-1EFD-55F7-1B45-2DD1D2A2439C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5" creationId="{E4DCB751-3060-8B89-9334-BFF904BF3065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6" creationId="{26119FAE-485D-4E9C-5347-1E07D5418D71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7" creationId="{C53D5954-01E6-EFFD-4B9A-C14C52332145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8" creationId="{A3D3C231-6B8F-1D20-1709-189143FE284B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49" creationId="{858E8198-CCF5-E264-569B-F3C49681CA4B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0" creationId="{086598AD-9F09-0E6D-9C3F-9A599A61B3AD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1" creationId="{78944A10-0416-E245-E8D2-B800E92BF932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2" creationId="{CA6DA871-7DFD-5D52-14FD-AA0F9D96A6B2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3" creationId="{C31F5493-7106-46A8-6831-878F9003F2E5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4" creationId="{1513A77B-9636-9074-826A-81B836B8C532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5" creationId="{D04B554C-E563-65A5-7205-4F0E1F2B94A6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6" creationId="{384F0DE5-E289-D84C-19FD-870BEDB66E1C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7" creationId="{80803D50-F8E5-6B7D-A98D-0DCAD445EF61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8" creationId="{6C0E69B4-F9D2-BDD5-88CC-7BC87D6786DC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59" creationId="{86E61D72-85EE-5840-9FA8-3E3ACF1FA955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0" creationId="{A8B6BF45-091A-FA83-A135-BF221112048B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1" creationId="{5C18187E-4DCC-EF9D-2DA4-7B9A129466A7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2" creationId="{2E8CB995-C5DA-B9BC-45F9-267091181596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3" creationId="{87ECE3D1-165B-A989-36E7-2761E496907A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4" creationId="{1278903A-4558-BDF4-4EA4-961348670447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5" creationId="{B38BA45B-CACF-4E75-D8E4-BED98F00BE2A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6" creationId="{E54EA0BC-79FE-031F-7B8B-9E87AB09DB74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7" creationId="{BB627520-0E0D-EA80-3B9B-894EE7A49C1A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8" creationId="{AD42832E-9431-CC10-EEAE-365EB4AAD06D}"/>
          </ac:spMkLst>
        </pc:spChg>
        <pc:spChg chg="add mod">
          <ac:chgData name="Fabrizio Niro" userId="e417cc51-9401-436b-a799-47f7505888a3" providerId="ADAL" clId="{08752BD9-ACF2-FB49-A6C3-6908F68DA850}" dt="2024-11-04T10:50:39.646" v="7351"/>
          <ac:spMkLst>
            <pc:docMk/>
            <pc:sldMk cId="748374067" sldId="3533"/>
            <ac:spMk id="69" creationId="{B5D3F53B-E4BB-6FB4-26AA-98F833C17A40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73" creationId="{1A550267-70E2-FD89-626E-30AC7DF659DE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74" creationId="{563B39CB-2EFC-3B71-96E9-CFF32192F3B0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75" creationId="{F39951BA-FD97-8B86-7E12-5DE2A76F6B40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76" creationId="{CDF3B688-AEBB-47EE-75D5-92E513D9033A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77" creationId="{8D881F03-D4FF-88DF-BFC3-9ED922DFEB29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78" creationId="{97F5A3E4-DBA7-8900-F960-FD3A5301C6BC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79" creationId="{92AEA4C4-F3EE-080F-5E57-181AEE99A6A5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0" creationId="{74A2C8F3-37EB-5945-0D2B-BD695A4F241F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3" creationId="{989CEF35-29F8-B30A-32B5-7437E369470A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4" creationId="{594A3D44-C625-9F47-78B5-4579AB4AA8E5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5" creationId="{50CA6421-7E8B-B5F5-013E-2A476B0361FF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6" creationId="{31A86451-4D43-C055-F121-1BE665B055F4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7" creationId="{F0A77903-4973-6E2D-5EA9-C4931883CC9B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8" creationId="{FA81CB3F-0E9B-1166-D750-84161CAB7375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89" creationId="{69761F72-EEE9-92B0-B260-58F3F7ED5DF1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0" creationId="{7F2D49B8-6FED-83DB-5C77-0F0EEB77A0D0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1" creationId="{FBEC195E-4724-9E90-A11A-F34FA2CC3693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2" creationId="{EDC68252-9202-CE8C-14BF-022C62083470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3" creationId="{123113BF-F8FD-9D89-DE6B-5639AB6B5714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4" creationId="{C52F2182-B7C6-35C7-87C3-411FE440AB5D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5" creationId="{35F8549E-70BC-0411-31AF-60FEBE351001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6" creationId="{A996C4F1-4485-0653-58C5-1450CFBBE380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7" creationId="{A988E646-EB87-F06F-B46D-2A8F2FD9C84B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8" creationId="{C0093438-1062-93EF-1969-4B9B9618305B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99" creationId="{AD83312F-65D4-16CF-5F84-23D070307445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0" creationId="{A937008C-94F3-A83A-2E4E-BC77873BB4CB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1" creationId="{71A6D594-B143-A305-E358-2F47D3773385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2" creationId="{F3E2C585-CE07-AA29-A2F3-F02973F57BF7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3" creationId="{F2BAB8F9-3A84-FEF5-BA24-F83D18F0E62D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4" creationId="{147688F8-9534-30E8-D202-F62BAF802B59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5" creationId="{AD5ED50B-A714-A9D2-3B36-7F127B70D708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6" creationId="{C3E0BFB7-2C0B-4577-A570-C3301A34142B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7" creationId="{65C0F157-DB18-87E1-1975-7FC205B74677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8" creationId="{A72FD57B-FEFF-9AF9-C5DD-F6CDA3B852D3}"/>
          </ac:spMkLst>
        </pc:spChg>
        <pc:spChg chg="add mod">
          <ac:chgData name="Fabrizio Niro" userId="e417cc51-9401-436b-a799-47f7505888a3" providerId="ADAL" clId="{08752BD9-ACF2-FB49-A6C3-6908F68DA850}" dt="2024-11-04T10:51:58.935" v="7373"/>
          <ac:spMkLst>
            <pc:docMk/>
            <pc:sldMk cId="748374067" sldId="3533"/>
            <ac:spMk id="109" creationId="{26ED1874-5709-07D5-2F74-860B187BB24A}"/>
          </ac:spMkLst>
        </pc:spChg>
        <pc:spChg chg="add mod">
          <ac:chgData name="Fabrizio Niro" userId="e417cc51-9401-436b-a799-47f7505888a3" providerId="ADAL" clId="{08752BD9-ACF2-FB49-A6C3-6908F68DA850}" dt="2024-11-08T14:43:58.094" v="11032" actId="1036"/>
          <ac:spMkLst>
            <pc:docMk/>
            <pc:sldMk cId="748374067" sldId="3533"/>
            <ac:spMk id="113" creationId="{D19057D9-4ADB-6B7D-99BE-8C92A576F467}"/>
          </ac:spMkLst>
        </pc:spChg>
        <pc:spChg chg="add mod">
          <ac:chgData name="Fabrizio Niro" userId="e417cc51-9401-436b-a799-47f7505888a3" providerId="ADAL" clId="{08752BD9-ACF2-FB49-A6C3-6908F68DA850}" dt="2024-11-04T10:55:55.049" v="7476" actId="1037"/>
          <ac:spMkLst>
            <pc:docMk/>
            <pc:sldMk cId="748374067" sldId="3533"/>
            <ac:spMk id="115" creationId="{50787921-9A59-CD42-9E5C-B966132CF949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17" creationId="{C01C494B-EBB9-9388-5DA8-BFBB157A570C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18" creationId="{CEEA0E6A-CC1F-BA3B-2925-E392291F2D66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19" creationId="{0CCE3551-B703-0317-2B5C-8478959EB380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20" creationId="{AD037B42-1AC8-3736-C110-7D2AAC988F7B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21" creationId="{BE0A777C-1BFD-DF4E-1847-28E1049CCD71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22" creationId="{8EFDF6A1-1D63-EB49-4A30-CACD9EED5B8E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25" creationId="{1D1B136F-4146-3506-D6FD-FA90D5E253C6}"/>
          </ac:spMkLst>
        </pc:spChg>
        <pc:spChg chg="add mod">
          <ac:chgData name="Fabrizio Niro" userId="e417cc51-9401-436b-a799-47f7505888a3" providerId="ADAL" clId="{08752BD9-ACF2-FB49-A6C3-6908F68DA850}" dt="2024-11-04T10:54:17.258" v="7413"/>
          <ac:spMkLst>
            <pc:docMk/>
            <pc:sldMk cId="748374067" sldId="3533"/>
            <ac:spMk id="126" creationId="{C323EE8D-A953-E69C-BEEA-78E6A0B8872C}"/>
          </ac:spMkLst>
        </pc:spChg>
        <pc:spChg chg="add mod">
          <ac:chgData name="Fabrizio Niro" userId="e417cc51-9401-436b-a799-47f7505888a3" providerId="ADAL" clId="{08752BD9-ACF2-FB49-A6C3-6908F68DA850}" dt="2024-11-04T10:55:55.049" v="7476" actId="1037"/>
          <ac:spMkLst>
            <pc:docMk/>
            <pc:sldMk cId="748374067" sldId="3533"/>
            <ac:spMk id="128" creationId="{948B6003-2BAB-C61A-C289-50F02482C1CA}"/>
          </ac:spMkLst>
        </pc:spChg>
        <pc:spChg chg="mod">
          <ac:chgData name="Fabrizio Niro" userId="e417cc51-9401-436b-a799-47f7505888a3" providerId="ADAL" clId="{08752BD9-ACF2-FB49-A6C3-6908F68DA850}" dt="2024-11-04T11:01:25.672" v="7647"/>
          <ac:spMkLst>
            <pc:docMk/>
            <pc:sldMk cId="748374067" sldId="3533"/>
            <ac:spMk id="131" creationId="{445EE517-46FF-7627-94BD-3D9E71325FBA}"/>
          </ac:spMkLst>
        </pc:spChg>
        <pc:spChg chg="add mod">
          <ac:chgData name="Fabrizio Niro" userId="e417cc51-9401-436b-a799-47f7505888a3" providerId="ADAL" clId="{08752BD9-ACF2-FB49-A6C3-6908F68DA850}" dt="2024-11-04T11:01:25.672" v="7647"/>
          <ac:spMkLst>
            <pc:docMk/>
            <pc:sldMk cId="748374067" sldId="3533"/>
            <ac:spMk id="132" creationId="{B406A7E6-7A49-3C41-A7D1-8AA3BE5776C1}"/>
          </ac:spMkLst>
        </pc:spChg>
        <pc:spChg chg="mod">
          <ac:chgData name="Fabrizio Niro" userId="e417cc51-9401-436b-a799-47f7505888a3" providerId="ADAL" clId="{08752BD9-ACF2-FB49-A6C3-6908F68DA850}" dt="2024-11-04T11:01:25.672" v="7647"/>
          <ac:spMkLst>
            <pc:docMk/>
            <pc:sldMk cId="748374067" sldId="3533"/>
            <ac:spMk id="138" creationId="{2D5754DE-6A11-A9D3-98AE-5628B4D7F32B}"/>
          </ac:spMkLst>
        </pc:spChg>
        <pc:spChg chg="mod">
          <ac:chgData name="Fabrizio Niro" userId="e417cc51-9401-436b-a799-47f7505888a3" providerId="ADAL" clId="{08752BD9-ACF2-FB49-A6C3-6908F68DA850}" dt="2024-11-04T11:01:25.672" v="7647"/>
          <ac:spMkLst>
            <pc:docMk/>
            <pc:sldMk cId="748374067" sldId="3533"/>
            <ac:spMk id="141" creationId="{B792D66B-3A81-7E39-935C-C9F9B5CED56B}"/>
          </ac:spMkLst>
        </pc:spChg>
        <pc:spChg chg="add mod">
          <ac:chgData name="Fabrizio Niro" userId="e417cc51-9401-436b-a799-47f7505888a3" providerId="ADAL" clId="{08752BD9-ACF2-FB49-A6C3-6908F68DA850}" dt="2024-11-04T11:01:25.672" v="7647"/>
          <ac:spMkLst>
            <pc:docMk/>
            <pc:sldMk cId="748374067" sldId="3533"/>
            <ac:spMk id="142" creationId="{FFAF2BBE-D7A5-8CC8-6AAD-D4C84DC23742}"/>
          </ac:spMkLst>
        </pc:spChg>
        <pc:spChg chg="add mod">
          <ac:chgData name="Fabrizio Niro" userId="e417cc51-9401-436b-a799-47f7505888a3" providerId="ADAL" clId="{08752BD9-ACF2-FB49-A6C3-6908F68DA850}" dt="2024-11-04T11:01:25.672" v="7647"/>
          <ac:spMkLst>
            <pc:docMk/>
            <pc:sldMk cId="748374067" sldId="3533"/>
            <ac:spMk id="144" creationId="{7A49E68A-92CE-89EA-0063-7166258B0B42}"/>
          </ac:spMkLst>
        </pc:spChg>
        <pc:grpChg chg="add mod">
          <ac:chgData name="Fabrizio Niro" userId="e417cc51-9401-436b-a799-47f7505888a3" providerId="ADAL" clId="{08752BD9-ACF2-FB49-A6C3-6908F68DA850}" dt="2024-11-04T10:47:41.285" v="7333"/>
          <ac:grpSpMkLst>
            <pc:docMk/>
            <pc:sldMk cId="748374067" sldId="3533"/>
            <ac:grpSpMk id="4" creationId="{4ACB3C0E-E625-5B49-E818-84048B34A809}"/>
          </ac:grpSpMkLst>
        </pc:grpChg>
        <pc:grpChg chg="add mod">
          <ac:chgData name="Fabrizio Niro" userId="e417cc51-9401-436b-a799-47f7505888a3" providerId="ADAL" clId="{08752BD9-ACF2-FB49-A6C3-6908F68DA850}" dt="2024-11-04T10:47:41.285" v="7333"/>
          <ac:grpSpMkLst>
            <pc:docMk/>
            <pc:sldMk cId="748374067" sldId="3533"/>
            <ac:grpSpMk id="12" creationId="{4246B8CD-4036-CACB-2EC7-C2F5A5F2992F}"/>
          </ac:grpSpMkLst>
        </pc:grpChg>
        <pc:grpChg chg="add mod">
          <ac:chgData name="Fabrizio Niro" userId="e417cc51-9401-436b-a799-47f7505888a3" providerId="ADAL" clId="{08752BD9-ACF2-FB49-A6C3-6908F68DA850}" dt="2024-11-04T10:47:41.285" v="7333"/>
          <ac:grpSpMkLst>
            <pc:docMk/>
            <pc:sldMk cId="748374067" sldId="3533"/>
            <ac:grpSpMk id="15" creationId="{1D2A7F06-9F7F-2789-52E6-D4C9B2F77E02}"/>
          </ac:grpSpMkLst>
        </pc:grpChg>
        <pc:grpChg chg="add mod">
          <ac:chgData name="Fabrizio Niro" userId="e417cc51-9401-436b-a799-47f7505888a3" providerId="ADAL" clId="{08752BD9-ACF2-FB49-A6C3-6908F68DA850}" dt="2024-11-04T10:47:41.285" v="7333"/>
          <ac:grpSpMkLst>
            <pc:docMk/>
            <pc:sldMk cId="748374067" sldId="3533"/>
            <ac:grpSpMk id="21" creationId="{A764DE68-7ED9-7764-8B21-728F6B1E567E}"/>
          </ac:grpSpMkLst>
        </pc:grpChg>
        <pc:grpChg chg="add mod">
          <ac:chgData name="Fabrizio Niro" userId="e417cc51-9401-436b-a799-47f7505888a3" providerId="ADAL" clId="{08752BD9-ACF2-FB49-A6C3-6908F68DA850}" dt="2024-11-04T11:01:25.672" v="7647"/>
          <ac:grpSpMkLst>
            <pc:docMk/>
            <pc:sldMk cId="748374067" sldId="3533"/>
            <ac:grpSpMk id="129" creationId="{9FF2AC11-381D-3C81-3D99-F62D1CBDA9EE}"/>
          </ac:grpSpMkLst>
        </pc:grpChg>
        <pc:grpChg chg="add mod">
          <ac:chgData name="Fabrizio Niro" userId="e417cc51-9401-436b-a799-47f7505888a3" providerId="ADAL" clId="{08752BD9-ACF2-FB49-A6C3-6908F68DA850}" dt="2024-11-04T11:01:25.672" v="7647"/>
          <ac:grpSpMkLst>
            <pc:docMk/>
            <pc:sldMk cId="748374067" sldId="3533"/>
            <ac:grpSpMk id="136" creationId="{424DB0B7-94A9-2803-EC3C-5B4F7167FDDA}"/>
          </ac:grpSpMkLst>
        </pc:grpChg>
        <pc:grpChg chg="add mod">
          <ac:chgData name="Fabrizio Niro" userId="e417cc51-9401-436b-a799-47f7505888a3" providerId="ADAL" clId="{08752BD9-ACF2-FB49-A6C3-6908F68DA850}" dt="2024-11-04T11:01:25.672" v="7647"/>
          <ac:grpSpMkLst>
            <pc:docMk/>
            <pc:sldMk cId="748374067" sldId="3533"/>
            <ac:grpSpMk id="139" creationId="{7F5B5E18-7640-DD86-0F76-69ACE953E47B}"/>
          </ac:grpSpMkLst>
        </pc:grpChg>
        <pc:picChg chg="add mod">
          <ac:chgData name="Fabrizio Niro" userId="e417cc51-9401-436b-a799-47f7505888a3" providerId="ADAL" clId="{08752BD9-ACF2-FB49-A6C3-6908F68DA850}" dt="2024-10-30T09:51:22.540" v="6423"/>
          <ac:picMkLst>
            <pc:docMk/>
            <pc:sldMk cId="748374067" sldId="3533"/>
            <ac:picMk id="4" creationId="{CF67EA0E-A8C0-E94C-E8A7-6B53C1A3CFF2}"/>
          </ac:picMkLst>
        </pc:picChg>
        <pc:picChg chg="add mod">
          <ac:chgData name="Fabrizio Niro" userId="e417cc51-9401-436b-a799-47f7505888a3" providerId="ADAL" clId="{08752BD9-ACF2-FB49-A6C3-6908F68DA850}" dt="2024-10-30T09:51:22.540" v="6423"/>
          <ac:picMkLst>
            <pc:docMk/>
            <pc:sldMk cId="748374067" sldId="3533"/>
            <ac:picMk id="5" creationId="{5A1C7F6D-C1EB-2F75-4DDF-BBB2ADF09718}"/>
          </ac:picMkLst>
        </pc:picChg>
        <pc:picChg chg="mod">
          <ac:chgData name="Fabrizio Niro" userId="e417cc51-9401-436b-a799-47f7505888a3" providerId="ADAL" clId="{08752BD9-ACF2-FB49-A6C3-6908F68DA850}" dt="2024-11-04T10:47:41.285" v="7333"/>
          <ac:picMkLst>
            <pc:docMk/>
            <pc:sldMk cId="748374067" sldId="3533"/>
            <ac:picMk id="5" creationId="{8ADA9DBC-E6C7-4BE4-E79F-7F435DCFCEC9}"/>
          </ac:picMkLst>
        </pc:picChg>
        <pc:picChg chg="add mod">
          <ac:chgData name="Fabrizio Niro" userId="e417cc51-9401-436b-a799-47f7505888a3" providerId="ADAL" clId="{08752BD9-ACF2-FB49-A6C3-6908F68DA850}" dt="2024-10-30T09:51:22.540" v="6423"/>
          <ac:picMkLst>
            <pc:docMk/>
            <pc:sldMk cId="748374067" sldId="3533"/>
            <ac:picMk id="8" creationId="{48797B48-EF68-B0D0-0FA5-5BFADD86F436}"/>
          </ac:picMkLst>
        </pc:picChg>
        <pc:picChg chg="add mod">
          <ac:chgData name="Fabrizio Niro" userId="e417cc51-9401-436b-a799-47f7505888a3" providerId="ADAL" clId="{08752BD9-ACF2-FB49-A6C3-6908F68DA850}" dt="2024-10-30T09:51:22.540" v="6423"/>
          <ac:picMkLst>
            <pc:docMk/>
            <pc:sldMk cId="748374067" sldId="3533"/>
            <ac:picMk id="9" creationId="{5135B09B-0977-BEA4-811B-2618FAF6E364}"/>
          </ac:picMkLst>
        </pc:picChg>
        <pc:picChg chg="add mod">
          <ac:chgData name="Fabrizio Niro" userId="e417cc51-9401-436b-a799-47f7505888a3" providerId="ADAL" clId="{08752BD9-ACF2-FB49-A6C3-6908F68DA850}" dt="2024-10-30T09:51:22.540" v="6423"/>
          <ac:picMkLst>
            <pc:docMk/>
            <pc:sldMk cId="748374067" sldId="3533"/>
            <ac:picMk id="10" creationId="{67F9D4FA-0525-7E37-5CA1-01670BDB3D7A}"/>
          </ac:picMkLst>
        </pc:picChg>
        <pc:picChg chg="add mod">
          <ac:chgData name="Fabrizio Niro" userId="e417cc51-9401-436b-a799-47f7505888a3" providerId="ADAL" clId="{08752BD9-ACF2-FB49-A6C3-6908F68DA850}" dt="2024-10-30T09:51:22.540" v="6423"/>
          <ac:picMkLst>
            <pc:docMk/>
            <pc:sldMk cId="748374067" sldId="3533"/>
            <ac:picMk id="11" creationId="{3B9006E8-91EB-0EFD-7CF5-2581108C1BB6}"/>
          </ac:picMkLst>
        </pc:picChg>
        <pc:picChg chg="mod">
          <ac:chgData name="Fabrizio Niro" userId="e417cc51-9401-436b-a799-47f7505888a3" providerId="ADAL" clId="{08752BD9-ACF2-FB49-A6C3-6908F68DA850}" dt="2024-11-04T10:47:41.285" v="7333"/>
          <ac:picMkLst>
            <pc:docMk/>
            <pc:sldMk cId="748374067" sldId="3533"/>
            <ac:picMk id="13" creationId="{9398B29B-03F6-2452-822B-4268716D6F2C}"/>
          </ac:picMkLst>
        </pc:picChg>
        <pc:picChg chg="add del mod">
          <ac:chgData name="Fabrizio Niro" userId="e417cc51-9401-436b-a799-47f7505888a3" providerId="ADAL" clId="{08752BD9-ACF2-FB49-A6C3-6908F68DA850}" dt="2024-10-30T09:52:27.241" v="6429" actId="478"/>
          <ac:picMkLst>
            <pc:docMk/>
            <pc:sldMk cId="748374067" sldId="3533"/>
            <ac:picMk id="15" creationId="{9E7F0A57-3903-33F0-84B6-21F87CD6682A}"/>
          </ac:picMkLst>
        </pc:picChg>
        <pc:picChg chg="add del mod">
          <ac:chgData name="Fabrizio Niro" userId="e417cc51-9401-436b-a799-47f7505888a3" providerId="ADAL" clId="{08752BD9-ACF2-FB49-A6C3-6908F68DA850}" dt="2024-11-04T10:47:40.692" v="7332" actId="478"/>
          <ac:picMkLst>
            <pc:docMk/>
            <pc:sldMk cId="748374067" sldId="3533"/>
            <ac:picMk id="16" creationId="{3B96704E-72BE-EB8B-E5E7-295B2CEB5901}"/>
          </ac:picMkLst>
        </pc:picChg>
        <pc:picChg chg="add del mod">
          <ac:chgData name="Fabrizio Niro" userId="e417cc51-9401-436b-a799-47f7505888a3" providerId="ADAL" clId="{08752BD9-ACF2-FB49-A6C3-6908F68DA850}" dt="2024-11-04T10:54:14.986" v="7412" actId="478"/>
          <ac:picMkLst>
            <pc:docMk/>
            <pc:sldMk cId="748374067" sldId="3533"/>
            <ac:picMk id="17" creationId="{F6371908-EE18-CE34-6928-A23BAD376B7F}"/>
          </ac:picMkLst>
        </pc:picChg>
        <pc:picChg chg="add mod">
          <ac:chgData name="Fabrizio Niro" userId="e417cc51-9401-436b-a799-47f7505888a3" providerId="ADAL" clId="{08752BD9-ACF2-FB49-A6C3-6908F68DA850}" dt="2024-11-04T10:55:55.049" v="7476" actId="1037"/>
          <ac:picMkLst>
            <pc:docMk/>
            <pc:sldMk cId="748374067" sldId="3533"/>
            <ac:picMk id="18" creationId="{FCCBE3DF-D85F-96AF-A5C6-D6D07AE56050}"/>
          </ac:picMkLst>
        </pc:picChg>
        <pc:picChg chg="mod">
          <ac:chgData name="Fabrizio Niro" userId="e417cc51-9401-436b-a799-47f7505888a3" providerId="ADAL" clId="{08752BD9-ACF2-FB49-A6C3-6908F68DA850}" dt="2024-11-04T10:47:41.285" v="7333"/>
          <ac:picMkLst>
            <pc:docMk/>
            <pc:sldMk cId="748374067" sldId="3533"/>
            <ac:picMk id="19" creationId="{665BA8CA-7FDC-289E-90C1-766D5D936B4D}"/>
          </ac:picMkLst>
        </pc:picChg>
        <pc:picChg chg="mod">
          <ac:chgData name="Fabrizio Niro" userId="e417cc51-9401-436b-a799-47f7505888a3" providerId="ADAL" clId="{08752BD9-ACF2-FB49-A6C3-6908F68DA850}" dt="2024-11-04T10:47:41.285" v="7333"/>
          <ac:picMkLst>
            <pc:docMk/>
            <pc:sldMk cId="748374067" sldId="3533"/>
            <ac:picMk id="22" creationId="{F7F1DE37-CA9A-D509-6A34-A097DF1433CB}"/>
          </ac:picMkLst>
        </pc:picChg>
        <pc:picChg chg="add mod">
          <ac:chgData name="Fabrizio Niro" userId="e417cc51-9401-436b-a799-47f7505888a3" providerId="ADAL" clId="{08752BD9-ACF2-FB49-A6C3-6908F68DA850}" dt="2024-11-04T10:47:41.285" v="7333"/>
          <ac:picMkLst>
            <pc:docMk/>
            <pc:sldMk cId="748374067" sldId="3533"/>
            <ac:picMk id="25" creationId="{27504941-EE0B-DE20-EC42-CF07BB0C2ABF}"/>
          </ac:picMkLst>
        </pc:picChg>
        <pc:picChg chg="add del mod">
          <ac:chgData name="Fabrizio Niro" userId="e417cc51-9401-436b-a799-47f7505888a3" providerId="ADAL" clId="{08752BD9-ACF2-FB49-A6C3-6908F68DA850}" dt="2024-11-04T11:01:24.566" v="7646" actId="478"/>
          <ac:picMkLst>
            <pc:docMk/>
            <pc:sldMk cId="748374067" sldId="3533"/>
            <ac:picMk id="27" creationId="{8FA01AF7-5B2E-2293-D2E6-7F83D97C9BE2}"/>
          </ac:picMkLst>
        </pc:picChg>
        <pc:picChg chg="add del mod">
          <ac:chgData name="Fabrizio Niro" userId="e417cc51-9401-436b-a799-47f7505888a3" providerId="ADAL" clId="{08752BD9-ACF2-FB49-A6C3-6908F68DA850}" dt="2024-11-04T10:49:36.175" v="7341" actId="21"/>
          <ac:picMkLst>
            <pc:docMk/>
            <pc:sldMk cId="748374067" sldId="3533"/>
            <ac:picMk id="29" creationId="{0B100335-D3AB-AA42-653F-D58EC7A6DE1D}"/>
          </ac:picMkLst>
        </pc:picChg>
        <pc:picChg chg="add mod">
          <ac:chgData name="Fabrizio Niro" userId="e417cc51-9401-436b-a799-47f7505888a3" providerId="ADAL" clId="{08752BD9-ACF2-FB49-A6C3-6908F68DA850}" dt="2024-11-04T10:55:55.049" v="7476" actId="1037"/>
          <ac:picMkLst>
            <pc:docMk/>
            <pc:sldMk cId="748374067" sldId="3533"/>
            <ac:picMk id="32" creationId="{25214413-6385-9C26-338F-24CF1BD84036}"/>
          </ac:picMkLst>
        </pc:picChg>
        <pc:picChg chg="add mod">
          <ac:chgData name="Fabrizio Niro" userId="e417cc51-9401-436b-a799-47f7505888a3" providerId="ADAL" clId="{08752BD9-ACF2-FB49-A6C3-6908F68DA850}" dt="2024-11-04T10:55:55.049" v="7476" actId="1037"/>
          <ac:picMkLst>
            <pc:docMk/>
            <pc:sldMk cId="748374067" sldId="3533"/>
            <ac:picMk id="70" creationId="{59F5F627-9850-ACF1-AA3A-C740A489AEF3}"/>
          </ac:picMkLst>
        </pc:picChg>
        <pc:picChg chg="add mod">
          <ac:chgData name="Fabrizio Niro" userId="e417cc51-9401-436b-a799-47f7505888a3" providerId="ADAL" clId="{08752BD9-ACF2-FB49-A6C3-6908F68DA850}" dt="2024-11-04T10:51:56.543" v="7372"/>
          <ac:picMkLst>
            <pc:docMk/>
            <pc:sldMk cId="748374067" sldId="3533"/>
            <ac:picMk id="72" creationId="{52CC054C-7231-6703-0048-29B388A1E038}"/>
          </ac:picMkLst>
        </pc:picChg>
        <pc:picChg chg="add del mod">
          <ac:chgData name="Fabrizio Niro" userId="e417cc51-9401-436b-a799-47f7505888a3" providerId="ADAL" clId="{08752BD9-ACF2-FB49-A6C3-6908F68DA850}" dt="2024-11-04T10:52:20.004" v="7377" actId="21"/>
          <ac:picMkLst>
            <pc:docMk/>
            <pc:sldMk cId="748374067" sldId="3533"/>
            <ac:picMk id="111" creationId="{977232A4-B1C0-CA23-6CEB-1A8B88669B10}"/>
          </ac:picMkLst>
        </pc:picChg>
        <pc:picChg chg="add mod">
          <ac:chgData name="Fabrizio Niro" userId="e417cc51-9401-436b-a799-47f7505888a3" providerId="ADAL" clId="{08752BD9-ACF2-FB49-A6C3-6908F68DA850}" dt="2024-11-04T10:55:55.049" v="7476" actId="1037"/>
          <ac:picMkLst>
            <pc:docMk/>
            <pc:sldMk cId="748374067" sldId="3533"/>
            <ac:picMk id="114" creationId="{C3D524FF-D4FD-D181-5DAC-C27BF3EC1398}"/>
          </ac:picMkLst>
        </pc:picChg>
        <pc:picChg chg="add mod">
          <ac:chgData name="Fabrizio Niro" userId="e417cc51-9401-436b-a799-47f7505888a3" providerId="ADAL" clId="{08752BD9-ACF2-FB49-A6C3-6908F68DA850}" dt="2024-11-04T10:54:17.258" v="7413"/>
          <ac:picMkLst>
            <pc:docMk/>
            <pc:sldMk cId="748374067" sldId="3533"/>
            <ac:picMk id="116" creationId="{35050EAE-181A-5075-9385-B56F0631CCA8}"/>
          </ac:picMkLst>
        </pc:picChg>
        <pc:picChg chg="add mod">
          <ac:chgData name="Fabrizio Niro" userId="e417cc51-9401-436b-a799-47f7505888a3" providerId="ADAL" clId="{08752BD9-ACF2-FB49-A6C3-6908F68DA850}" dt="2024-11-04T10:54:17.258" v="7413"/>
          <ac:picMkLst>
            <pc:docMk/>
            <pc:sldMk cId="748374067" sldId="3533"/>
            <ac:picMk id="123" creationId="{9900B993-7B1B-110D-F23E-23E0F2408D18}"/>
          </ac:picMkLst>
        </pc:picChg>
        <pc:picChg chg="add mod">
          <ac:chgData name="Fabrizio Niro" userId="e417cc51-9401-436b-a799-47f7505888a3" providerId="ADAL" clId="{08752BD9-ACF2-FB49-A6C3-6908F68DA850}" dt="2024-11-04T10:54:17.258" v="7413"/>
          <ac:picMkLst>
            <pc:docMk/>
            <pc:sldMk cId="748374067" sldId="3533"/>
            <ac:picMk id="124" creationId="{D896ACBB-0E31-EFCD-24B3-876BD9F792A7}"/>
          </ac:picMkLst>
        </pc:picChg>
        <pc:picChg chg="add mod">
          <ac:chgData name="Fabrizio Niro" userId="e417cc51-9401-436b-a799-47f7505888a3" providerId="ADAL" clId="{08752BD9-ACF2-FB49-A6C3-6908F68DA850}" dt="2024-11-04T10:55:55.049" v="7476" actId="1037"/>
          <ac:picMkLst>
            <pc:docMk/>
            <pc:sldMk cId="748374067" sldId="3533"/>
            <ac:picMk id="127" creationId="{C29A0C67-4939-2E50-F1AE-536252B745C2}"/>
          </ac:picMkLst>
        </pc:picChg>
        <pc:picChg chg="mod">
          <ac:chgData name="Fabrizio Niro" userId="e417cc51-9401-436b-a799-47f7505888a3" providerId="ADAL" clId="{08752BD9-ACF2-FB49-A6C3-6908F68DA850}" dt="2024-11-04T11:01:25.672" v="7647"/>
          <ac:picMkLst>
            <pc:docMk/>
            <pc:sldMk cId="748374067" sldId="3533"/>
            <ac:picMk id="130" creationId="{37821E8C-40F8-42A7-95C6-D155D0C0595C}"/>
          </ac:picMkLst>
        </pc:picChg>
        <pc:picChg chg="mod">
          <ac:chgData name="Fabrizio Niro" userId="e417cc51-9401-436b-a799-47f7505888a3" providerId="ADAL" clId="{08752BD9-ACF2-FB49-A6C3-6908F68DA850}" dt="2024-11-04T11:01:25.672" v="7647"/>
          <ac:picMkLst>
            <pc:docMk/>
            <pc:sldMk cId="748374067" sldId="3533"/>
            <ac:picMk id="137" creationId="{23D9C314-9745-FEA3-8CCF-2983E3A602A5}"/>
          </ac:picMkLst>
        </pc:picChg>
        <pc:picChg chg="mod">
          <ac:chgData name="Fabrizio Niro" userId="e417cc51-9401-436b-a799-47f7505888a3" providerId="ADAL" clId="{08752BD9-ACF2-FB49-A6C3-6908F68DA850}" dt="2024-11-04T11:01:25.672" v="7647"/>
          <ac:picMkLst>
            <pc:docMk/>
            <pc:sldMk cId="748374067" sldId="3533"/>
            <ac:picMk id="140" creationId="{66EA7A1A-B056-F2C0-8217-37C7FDC35635}"/>
          </ac:picMkLst>
        </pc:picChg>
        <pc:picChg chg="add mod">
          <ac:chgData name="Fabrizio Niro" userId="e417cc51-9401-436b-a799-47f7505888a3" providerId="ADAL" clId="{08752BD9-ACF2-FB49-A6C3-6908F68DA850}" dt="2024-11-04T11:01:25.672" v="7647"/>
          <ac:picMkLst>
            <pc:docMk/>
            <pc:sldMk cId="748374067" sldId="3533"/>
            <ac:picMk id="143" creationId="{01F924B8-434D-5B83-FD56-D539F1C7FEE2}"/>
          </ac:picMkLst>
        </pc:picChg>
        <pc:picChg chg="add mod">
          <ac:chgData name="Fabrizio Niro" userId="e417cc51-9401-436b-a799-47f7505888a3" providerId="ADAL" clId="{08752BD9-ACF2-FB49-A6C3-6908F68DA850}" dt="2024-11-04T11:01:43.807" v="7653" actId="1076"/>
          <ac:picMkLst>
            <pc:docMk/>
            <pc:sldMk cId="748374067" sldId="3533"/>
            <ac:picMk id="145" creationId="{0BDA527D-1653-A8BE-0830-47CD343D0EC8}"/>
          </ac:picMkLst>
        </pc:picChg>
        <pc:cxnChg chg="add mod">
          <ac:chgData name="Fabrizio Niro" userId="e417cc51-9401-436b-a799-47f7505888a3" providerId="ADAL" clId="{08752BD9-ACF2-FB49-A6C3-6908F68DA850}" dt="2024-10-30T09:51:22.540" v="6423"/>
          <ac:cxnSpMkLst>
            <pc:docMk/>
            <pc:sldMk cId="748374067" sldId="3533"/>
            <ac:cxnSpMk id="7" creationId="{A668A684-1456-B2D7-9D07-B59ACDBDB694}"/>
          </ac:cxnSpMkLst>
        </pc:cxnChg>
        <pc:cxnChg chg="add mod">
          <ac:chgData name="Fabrizio Niro" userId="e417cc51-9401-436b-a799-47f7505888a3" providerId="ADAL" clId="{08752BD9-ACF2-FB49-A6C3-6908F68DA850}" dt="2024-11-04T10:47:41.285" v="7333"/>
          <ac:cxnSpMkLst>
            <pc:docMk/>
            <pc:sldMk cId="748374067" sldId="3533"/>
            <ac:cxnSpMk id="8" creationId="{3576D596-D73A-6207-5491-29F8C6EF492B}"/>
          </ac:cxnSpMkLst>
        </pc:cxnChg>
        <pc:cxnChg chg="add mod">
          <ac:chgData name="Fabrizio Niro" userId="e417cc51-9401-436b-a799-47f7505888a3" providerId="ADAL" clId="{08752BD9-ACF2-FB49-A6C3-6908F68DA850}" dt="2024-11-04T10:47:41.285" v="7333"/>
          <ac:cxnSpMkLst>
            <pc:docMk/>
            <pc:sldMk cId="748374067" sldId="3533"/>
            <ac:cxnSpMk id="9" creationId="{DBD9B812-22A2-F033-B0AA-E781E4938D93}"/>
          </ac:cxnSpMkLst>
        </pc:cxnChg>
        <pc:cxnChg chg="add mod">
          <ac:chgData name="Fabrizio Niro" userId="e417cc51-9401-436b-a799-47f7505888a3" providerId="ADAL" clId="{08752BD9-ACF2-FB49-A6C3-6908F68DA850}" dt="2024-11-04T10:47:41.285" v="7333"/>
          <ac:cxnSpMkLst>
            <pc:docMk/>
            <pc:sldMk cId="748374067" sldId="3533"/>
            <ac:cxnSpMk id="10" creationId="{7B2E6244-35E3-A415-4CD2-FE52F3B3595B}"/>
          </ac:cxnSpMkLst>
        </pc:cxnChg>
        <pc:cxnChg chg="add mod">
          <ac:chgData name="Fabrizio Niro" userId="e417cc51-9401-436b-a799-47f7505888a3" providerId="ADAL" clId="{08752BD9-ACF2-FB49-A6C3-6908F68DA850}" dt="2024-11-04T10:47:41.285" v="7333"/>
          <ac:cxnSpMkLst>
            <pc:docMk/>
            <pc:sldMk cId="748374067" sldId="3533"/>
            <ac:cxnSpMk id="11" creationId="{016A8D70-FA9C-0128-A331-69EEEDA46D83}"/>
          </ac:cxnSpMkLst>
        </pc:cxnChg>
        <pc:cxnChg chg="add mod">
          <ac:chgData name="Fabrizio Niro" userId="e417cc51-9401-436b-a799-47f7505888a3" providerId="ADAL" clId="{08752BD9-ACF2-FB49-A6C3-6908F68DA850}" dt="2024-10-30T09:51:22.540" v="6423"/>
          <ac:cxnSpMkLst>
            <pc:docMk/>
            <pc:sldMk cId="748374067" sldId="3533"/>
            <ac:cxnSpMk id="12" creationId="{84C2C11E-F0D6-7CE2-6ECE-AE62EE3DEA9F}"/>
          </ac:cxnSpMkLst>
        </pc:cxnChg>
        <pc:cxnChg chg="add mod">
          <ac:chgData name="Fabrizio Niro" userId="e417cc51-9401-436b-a799-47f7505888a3" providerId="ADAL" clId="{08752BD9-ACF2-FB49-A6C3-6908F68DA850}" dt="2024-10-30T09:51:22.540" v="6423"/>
          <ac:cxnSpMkLst>
            <pc:docMk/>
            <pc:sldMk cId="748374067" sldId="3533"/>
            <ac:cxnSpMk id="13" creationId="{3C07FCBC-7F26-2E58-6135-2487156914BC}"/>
          </ac:cxnSpMkLst>
        </pc:cxnChg>
        <pc:cxnChg chg="add mod">
          <ac:chgData name="Fabrizio Niro" userId="e417cc51-9401-436b-a799-47f7505888a3" providerId="ADAL" clId="{08752BD9-ACF2-FB49-A6C3-6908F68DA850}" dt="2024-10-30T09:51:22.540" v="6423"/>
          <ac:cxnSpMkLst>
            <pc:docMk/>
            <pc:sldMk cId="748374067" sldId="3533"/>
            <ac:cxnSpMk id="14" creationId="{7186F18A-DAB3-211A-5784-5B5A5283ED52}"/>
          </ac:cxnSpMkLst>
        </pc:cxnChg>
        <pc:cxnChg chg="add mod">
          <ac:chgData name="Fabrizio Niro" userId="e417cc51-9401-436b-a799-47f7505888a3" providerId="ADAL" clId="{08752BD9-ACF2-FB49-A6C3-6908F68DA850}" dt="2024-11-04T10:50:39.646" v="7351"/>
          <ac:cxnSpMkLst>
            <pc:docMk/>
            <pc:sldMk cId="748374067" sldId="3533"/>
            <ac:cxnSpMk id="41" creationId="{4B586CE8-B45D-8997-E81E-D9E8CF5C0AAC}"/>
          </ac:cxnSpMkLst>
        </pc:cxnChg>
        <pc:cxnChg chg="add mod">
          <ac:chgData name="Fabrizio Niro" userId="e417cc51-9401-436b-a799-47f7505888a3" providerId="ADAL" clId="{08752BD9-ACF2-FB49-A6C3-6908F68DA850}" dt="2024-11-04T10:50:39.646" v="7351"/>
          <ac:cxnSpMkLst>
            <pc:docMk/>
            <pc:sldMk cId="748374067" sldId="3533"/>
            <ac:cxnSpMk id="42" creationId="{858E670F-4AE7-1A3B-2739-12B97B485D41}"/>
          </ac:cxnSpMkLst>
        </pc:cxnChg>
        <pc:cxnChg chg="add mod">
          <ac:chgData name="Fabrizio Niro" userId="e417cc51-9401-436b-a799-47f7505888a3" providerId="ADAL" clId="{08752BD9-ACF2-FB49-A6C3-6908F68DA850}" dt="2024-11-04T10:51:58.935" v="7373"/>
          <ac:cxnSpMkLst>
            <pc:docMk/>
            <pc:sldMk cId="748374067" sldId="3533"/>
            <ac:cxnSpMk id="81" creationId="{9C614C7C-3EE5-CC73-B131-41A68F82DCFD}"/>
          </ac:cxnSpMkLst>
        </pc:cxnChg>
        <pc:cxnChg chg="add mod">
          <ac:chgData name="Fabrizio Niro" userId="e417cc51-9401-436b-a799-47f7505888a3" providerId="ADAL" clId="{08752BD9-ACF2-FB49-A6C3-6908F68DA850}" dt="2024-11-04T10:51:58.935" v="7373"/>
          <ac:cxnSpMkLst>
            <pc:docMk/>
            <pc:sldMk cId="748374067" sldId="3533"/>
            <ac:cxnSpMk id="82" creationId="{2FCEDB9A-C67D-FD53-FFB1-9F051494E38A}"/>
          </ac:cxnSpMkLst>
        </pc:cxnChg>
        <pc:cxnChg chg="add mod">
          <ac:chgData name="Fabrizio Niro" userId="e417cc51-9401-436b-a799-47f7505888a3" providerId="ADAL" clId="{08752BD9-ACF2-FB49-A6C3-6908F68DA850}" dt="2024-11-04T11:01:25.672" v="7647"/>
          <ac:cxnSpMkLst>
            <pc:docMk/>
            <pc:sldMk cId="748374067" sldId="3533"/>
            <ac:cxnSpMk id="133" creationId="{0745F55A-73EF-7C15-B2B5-FCC7D82CE4AB}"/>
          </ac:cxnSpMkLst>
        </pc:cxnChg>
        <pc:cxnChg chg="add mod">
          <ac:chgData name="Fabrizio Niro" userId="e417cc51-9401-436b-a799-47f7505888a3" providerId="ADAL" clId="{08752BD9-ACF2-FB49-A6C3-6908F68DA850}" dt="2024-11-04T11:01:25.672" v="7647"/>
          <ac:cxnSpMkLst>
            <pc:docMk/>
            <pc:sldMk cId="748374067" sldId="3533"/>
            <ac:cxnSpMk id="134" creationId="{C22A38D4-2940-E4DE-16FA-75E58C7FBFD5}"/>
          </ac:cxnSpMkLst>
        </pc:cxnChg>
        <pc:cxnChg chg="add mod">
          <ac:chgData name="Fabrizio Niro" userId="e417cc51-9401-436b-a799-47f7505888a3" providerId="ADAL" clId="{08752BD9-ACF2-FB49-A6C3-6908F68DA850}" dt="2024-11-04T11:01:25.672" v="7647"/>
          <ac:cxnSpMkLst>
            <pc:docMk/>
            <pc:sldMk cId="748374067" sldId="3533"/>
            <ac:cxnSpMk id="135" creationId="{0D534044-6095-53FA-7D1E-6F5DA36BE552}"/>
          </ac:cxnSpMkLst>
        </pc:cxnChg>
      </pc:sldChg>
      <pc:sldChg chg="modSp new mod">
        <pc:chgData name="Fabrizio Niro" userId="e417cc51-9401-436b-a799-47f7505888a3" providerId="ADAL" clId="{08752BD9-ACF2-FB49-A6C3-6908F68DA850}" dt="2024-11-11T13:06:49.587" v="14238" actId="113"/>
        <pc:sldMkLst>
          <pc:docMk/>
          <pc:sldMk cId="2995011928" sldId="3534"/>
        </pc:sldMkLst>
        <pc:spChg chg="mod">
          <ac:chgData name="Fabrizio Niro" userId="e417cc51-9401-436b-a799-47f7505888a3" providerId="ADAL" clId="{08752BD9-ACF2-FB49-A6C3-6908F68DA850}" dt="2024-10-29T13:20:41.410" v="1931" actId="20577"/>
          <ac:spMkLst>
            <pc:docMk/>
            <pc:sldMk cId="2995011928" sldId="3534"/>
            <ac:spMk id="2" creationId="{639E117A-8678-13DA-93EC-539E17FBA06A}"/>
          </ac:spMkLst>
        </pc:spChg>
        <pc:spChg chg="mod">
          <ac:chgData name="Fabrizio Niro" userId="e417cc51-9401-436b-a799-47f7505888a3" providerId="ADAL" clId="{08752BD9-ACF2-FB49-A6C3-6908F68DA850}" dt="2024-11-11T13:06:49.587" v="14238" actId="113"/>
          <ac:spMkLst>
            <pc:docMk/>
            <pc:sldMk cId="2995011928" sldId="3534"/>
            <ac:spMk id="3" creationId="{53CF5FDB-BD95-1CA5-C49F-06126BE17E51}"/>
          </ac:spMkLst>
        </pc:spChg>
      </pc:sldChg>
      <pc:sldChg chg="add del">
        <pc:chgData name="Fabrizio Niro" userId="e417cc51-9401-436b-a799-47f7505888a3" providerId="ADAL" clId="{08752BD9-ACF2-FB49-A6C3-6908F68DA850}" dt="2024-10-29T15:57:39.702" v="2707" actId="2696"/>
        <pc:sldMkLst>
          <pc:docMk/>
          <pc:sldMk cId="588177850" sldId="3535"/>
        </pc:sldMkLst>
      </pc:sldChg>
      <pc:sldChg chg="modSp new del mod">
        <pc:chgData name="Fabrizio Niro" userId="e417cc51-9401-436b-a799-47f7505888a3" providerId="ADAL" clId="{08752BD9-ACF2-FB49-A6C3-6908F68DA850}" dt="2024-10-29T15:46:38.359" v="2224" actId="2696"/>
        <pc:sldMkLst>
          <pc:docMk/>
          <pc:sldMk cId="1359211143" sldId="3535"/>
        </pc:sldMkLst>
        <pc:spChg chg="mod">
          <ac:chgData name="Fabrizio Niro" userId="e417cc51-9401-436b-a799-47f7505888a3" providerId="ADAL" clId="{08752BD9-ACF2-FB49-A6C3-6908F68DA850}" dt="2024-10-29T13:52:11.230" v="2028" actId="20577"/>
          <ac:spMkLst>
            <pc:docMk/>
            <pc:sldMk cId="1359211143" sldId="3535"/>
            <ac:spMk id="2" creationId="{17F0718B-90FB-3158-C772-6782A44C3BE7}"/>
          </ac:spMkLst>
        </pc:spChg>
        <pc:spChg chg="mod">
          <ac:chgData name="Fabrizio Niro" userId="e417cc51-9401-436b-a799-47f7505888a3" providerId="ADAL" clId="{08752BD9-ACF2-FB49-A6C3-6908F68DA850}" dt="2024-10-29T13:52:43.969" v="2031" actId="27636"/>
          <ac:spMkLst>
            <pc:docMk/>
            <pc:sldMk cId="1359211143" sldId="3535"/>
            <ac:spMk id="3" creationId="{85F65338-1468-5D9D-2C63-DE1832DB9E41}"/>
          </ac:spMkLst>
        </pc:spChg>
      </pc:sldChg>
      <pc:sldChg chg="modSp new del mod">
        <pc:chgData name="Fabrizio Niro" userId="e417cc51-9401-436b-a799-47f7505888a3" providerId="ADAL" clId="{08752BD9-ACF2-FB49-A6C3-6908F68DA850}" dt="2024-10-29T13:29:30.769" v="1957" actId="2696"/>
        <pc:sldMkLst>
          <pc:docMk/>
          <pc:sldMk cId="2078943449" sldId="3535"/>
        </pc:sldMkLst>
        <pc:spChg chg="mod">
          <ac:chgData name="Fabrizio Niro" userId="e417cc51-9401-436b-a799-47f7505888a3" providerId="ADAL" clId="{08752BD9-ACF2-FB49-A6C3-6908F68DA850}" dt="2024-10-29T12:34:51.101" v="1897" actId="20577"/>
          <ac:spMkLst>
            <pc:docMk/>
            <pc:sldMk cId="2078943449" sldId="3535"/>
            <ac:spMk id="2" creationId="{9A03893C-FA7B-DD55-1482-857E1F06A856}"/>
          </ac:spMkLst>
        </pc:spChg>
        <pc:spChg chg="mod">
          <ac:chgData name="Fabrizio Niro" userId="e417cc51-9401-436b-a799-47f7505888a3" providerId="ADAL" clId="{08752BD9-ACF2-FB49-A6C3-6908F68DA850}" dt="2024-10-29T12:34:56.095" v="1898" actId="14100"/>
          <ac:spMkLst>
            <pc:docMk/>
            <pc:sldMk cId="2078943449" sldId="3535"/>
            <ac:spMk id="3" creationId="{28F1498D-6E32-D725-EEDD-BDF3AE877FB5}"/>
          </ac:spMkLst>
        </pc:spChg>
      </pc:sldChg>
      <pc:sldChg chg="addSp delSp modSp new add del mod">
        <pc:chgData name="Fabrizio Niro" userId="e417cc51-9401-436b-a799-47f7505888a3" providerId="ADAL" clId="{08752BD9-ACF2-FB49-A6C3-6908F68DA850}" dt="2024-11-08T14:34:19.008" v="10847" actId="2696"/>
        <pc:sldMkLst>
          <pc:docMk/>
          <pc:sldMk cId="2824373395" sldId="3535"/>
        </pc:sldMkLst>
        <pc:spChg chg="mod">
          <ac:chgData name="Fabrizio Niro" userId="e417cc51-9401-436b-a799-47f7505888a3" providerId="ADAL" clId="{08752BD9-ACF2-FB49-A6C3-6908F68DA850}" dt="2024-11-05T10:23:05.403" v="9356" actId="20577"/>
          <ac:spMkLst>
            <pc:docMk/>
            <pc:sldMk cId="2824373395" sldId="3535"/>
            <ac:spMk id="2" creationId="{6F18A677-91EF-BA07-7145-EB9EF17E38A0}"/>
          </ac:spMkLst>
        </pc:spChg>
        <pc:spChg chg="mod">
          <ac:chgData name="Fabrizio Niro" userId="e417cc51-9401-436b-a799-47f7505888a3" providerId="ADAL" clId="{08752BD9-ACF2-FB49-A6C3-6908F68DA850}" dt="2024-11-04T17:06:27.234" v="9263" actId="20577"/>
          <ac:spMkLst>
            <pc:docMk/>
            <pc:sldMk cId="2824373395" sldId="3535"/>
            <ac:spMk id="3" creationId="{88E27CE7-96FC-4367-5162-BA898939748E}"/>
          </ac:spMkLst>
        </pc:spChg>
        <pc:spChg chg="add mod">
          <ac:chgData name="Fabrizio Niro" userId="e417cc51-9401-436b-a799-47f7505888a3" providerId="ADAL" clId="{08752BD9-ACF2-FB49-A6C3-6908F68DA850}" dt="2024-10-30T08:56:00.241" v="5636"/>
          <ac:spMkLst>
            <pc:docMk/>
            <pc:sldMk cId="2824373395" sldId="3535"/>
            <ac:spMk id="5" creationId="{AF22059B-5671-D4D0-2466-98E2CC5E937A}"/>
          </ac:spMkLst>
        </pc:spChg>
        <pc:spChg chg="add mod">
          <ac:chgData name="Fabrizio Niro" userId="e417cc51-9401-436b-a799-47f7505888a3" providerId="ADAL" clId="{08752BD9-ACF2-FB49-A6C3-6908F68DA850}" dt="2024-10-30T08:56:00.241" v="5636"/>
          <ac:spMkLst>
            <pc:docMk/>
            <pc:sldMk cId="2824373395" sldId="3535"/>
            <ac:spMk id="10" creationId="{D5C5C5BE-896E-926D-8F4F-AB3E19792AF9}"/>
          </ac:spMkLst>
        </pc:spChg>
        <pc:spChg chg="add mod">
          <ac:chgData name="Fabrizio Niro" userId="e417cc51-9401-436b-a799-47f7505888a3" providerId="ADAL" clId="{08752BD9-ACF2-FB49-A6C3-6908F68DA850}" dt="2024-10-30T08:56:00.241" v="5636"/>
          <ac:spMkLst>
            <pc:docMk/>
            <pc:sldMk cId="2824373395" sldId="3535"/>
            <ac:spMk id="11" creationId="{2D830A55-5C83-6E7D-7769-1A26C1B110B1}"/>
          </ac:spMkLst>
        </pc:spChg>
        <pc:spChg chg="add mod">
          <ac:chgData name="Fabrizio Niro" userId="e417cc51-9401-436b-a799-47f7505888a3" providerId="ADAL" clId="{08752BD9-ACF2-FB49-A6C3-6908F68DA850}" dt="2024-10-30T08:56:00.241" v="5636"/>
          <ac:spMkLst>
            <pc:docMk/>
            <pc:sldMk cId="2824373395" sldId="3535"/>
            <ac:spMk id="12" creationId="{A828227E-1919-23A7-DFEF-754191A86CFF}"/>
          </ac:spMkLst>
        </pc:spChg>
        <pc:spChg chg="add mod">
          <ac:chgData name="Fabrizio Niro" userId="e417cc51-9401-436b-a799-47f7505888a3" providerId="ADAL" clId="{08752BD9-ACF2-FB49-A6C3-6908F68DA850}" dt="2024-10-30T08:56:00.241" v="5636"/>
          <ac:spMkLst>
            <pc:docMk/>
            <pc:sldMk cId="2824373395" sldId="3535"/>
            <ac:spMk id="13" creationId="{8132D595-F822-9FB1-AFDB-E43FC1F7C1BB}"/>
          </ac:spMkLst>
        </pc:spChg>
        <pc:spChg chg="add mod">
          <ac:chgData name="Fabrizio Niro" userId="e417cc51-9401-436b-a799-47f7505888a3" providerId="ADAL" clId="{08752BD9-ACF2-FB49-A6C3-6908F68DA850}" dt="2024-10-30T09:03:38.155" v="5655" actId="1076"/>
          <ac:spMkLst>
            <pc:docMk/>
            <pc:sldMk cId="2824373395" sldId="3535"/>
            <ac:spMk id="17" creationId="{4ADB165C-CC5C-48B2-79F4-DBCAF4922720}"/>
          </ac:spMkLst>
        </pc:spChg>
        <pc:spChg chg="add mod">
          <ac:chgData name="Fabrizio Niro" userId="e417cc51-9401-436b-a799-47f7505888a3" providerId="ADAL" clId="{08752BD9-ACF2-FB49-A6C3-6908F68DA850}" dt="2024-10-30T09:03:42.751" v="5656"/>
          <ac:spMkLst>
            <pc:docMk/>
            <pc:sldMk cId="2824373395" sldId="3535"/>
            <ac:spMk id="19" creationId="{908D8442-1B0D-94ED-B2F3-22C908CA22E5}"/>
          </ac:spMkLst>
        </pc:spChg>
        <pc:spChg chg="add mod">
          <ac:chgData name="Fabrizio Niro" userId="e417cc51-9401-436b-a799-47f7505888a3" providerId="ADAL" clId="{08752BD9-ACF2-FB49-A6C3-6908F68DA850}" dt="2024-10-30T09:04:50.689" v="5667"/>
          <ac:spMkLst>
            <pc:docMk/>
            <pc:sldMk cId="2824373395" sldId="3535"/>
            <ac:spMk id="22" creationId="{E04F8ED7-B8F8-8A94-0179-D1336B08C99B}"/>
          </ac:spMkLst>
        </pc:spChg>
        <pc:spChg chg="add mod">
          <ac:chgData name="Fabrizio Niro" userId="e417cc51-9401-436b-a799-47f7505888a3" providerId="ADAL" clId="{08752BD9-ACF2-FB49-A6C3-6908F68DA850}" dt="2024-10-30T09:04:50.689" v="5667"/>
          <ac:spMkLst>
            <pc:docMk/>
            <pc:sldMk cId="2824373395" sldId="3535"/>
            <ac:spMk id="27" creationId="{FAAF7FA9-1E10-0B3F-DA75-227E9C271223}"/>
          </ac:spMkLst>
        </pc:spChg>
        <pc:spChg chg="add mod">
          <ac:chgData name="Fabrizio Niro" userId="e417cc51-9401-436b-a799-47f7505888a3" providerId="ADAL" clId="{08752BD9-ACF2-FB49-A6C3-6908F68DA850}" dt="2024-10-30T09:04:50.689" v="5667"/>
          <ac:spMkLst>
            <pc:docMk/>
            <pc:sldMk cId="2824373395" sldId="3535"/>
            <ac:spMk id="28" creationId="{13EC95D4-97A0-F1A9-A54A-CF3EB17F6A9F}"/>
          </ac:spMkLst>
        </pc:spChg>
        <pc:spChg chg="add mod">
          <ac:chgData name="Fabrizio Niro" userId="e417cc51-9401-436b-a799-47f7505888a3" providerId="ADAL" clId="{08752BD9-ACF2-FB49-A6C3-6908F68DA850}" dt="2024-10-30T09:04:50.689" v="5667"/>
          <ac:spMkLst>
            <pc:docMk/>
            <pc:sldMk cId="2824373395" sldId="3535"/>
            <ac:spMk id="29" creationId="{EB7F1BF5-51B0-1F22-0976-B3D3D0494D2B}"/>
          </ac:spMkLst>
        </pc:spChg>
        <pc:spChg chg="add mod">
          <ac:chgData name="Fabrizio Niro" userId="e417cc51-9401-436b-a799-47f7505888a3" providerId="ADAL" clId="{08752BD9-ACF2-FB49-A6C3-6908F68DA850}" dt="2024-10-30T09:04:50.689" v="5667"/>
          <ac:spMkLst>
            <pc:docMk/>
            <pc:sldMk cId="2824373395" sldId="3535"/>
            <ac:spMk id="30" creationId="{F5DACE94-A1AE-2E72-6C0D-8F8762D7F2F6}"/>
          </ac:spMkLst>
        </pc:spChg>
        <pc:spChg chg="add mod">
          <ac:chgData name="Fabrizio Niro" userId="e417cc51-9401-436b-a799-47f7505888a3" providerId="ADAL" clId="{08752BD9-ACF2-FB49-A6C3-6908F68DA850}" dt="2024-10-30T09:11:42.877" v="5686"/>
          <ac:spMkLst>
            <pc:docMk/>
            <pc:sldMk cId="2824373395" sldId="3535"/>
            <ac:spMk id="38" creationId="{16916900-AE53-AC34-572B-3D506F043E0F}"/>
          </ac:spMkLst>
        </pc:spChg>
        <pc:spChg chg="add mod">
          <ac:chgData name="Fabrizio Niro" userId="e417cc51-9401-436b-a799-47f7505888a3" providerId="ADAL" clId="{08752BD9-ACF2-FB49-A6C3-6908F68DA850}" dt="2024-10-30T09:11:42.877" v="5686"/>
          <ac:spMkLst>
            <pc:docMk/>
            <pc:sldMk cId="2824373395" sldId="3535"/>
            <ac:spMk id="39" creationId="{7D166C73-38E6-C61E-809A-252C65F44E95}"/>
          </ac:spMkLst>
        </pc:spChg>
        <pc:spChg chg="add mod">
          <ac:chgData name="Fabrizio Niro" userId="e417cc51-9401-436b-a799-47f7505888a3" providerId="ADAL" clId="{08752BD9-ACF2-FB49-A6C3-6908F68DA850}" dt="2024-10-30T09:11:42.877" v="5686"/>
          <ac:spMkLst>
            <pc:docMk/>
            <pc:sldMk cId="2824373395" sldId="3535"/>
            <ac:spMk id="40" creationId="{5214F25F-0402-96E4-31BF-91FC3AF674A5}"/>
          </ac:spMkLst>
        </pc:spChg>
        <pc:picChg chg="add mod">
          <ac:chgData name="Fabrizio Niro" userId="e417cc51-9401-436b-a799-47f7505888a3" providerId="ADAL" clId="{08752BD9-ACF2-FB49-A6C3-6908F68DA850}" dt="2024-10-30T08:56:00.241" v="5636"/>
          <ac:picMkLst>
            <pc:docMk/>
            <pc:sldMk cId="2824373395" sldId="3535"/>
            <ac:picMk id="4" creationId="{D0DCB618-0197-8B57-BED8-863DF3CA392C}"/>
          </ac:picMkLst>
        </pc:picChg>
        <pc:picChg chg="add mod">
          <ac:chgData name="Fabrizio Niro" userId="e417cc51-9401-436b-a799-47f7505888a3" providerId="ADAL" clId="{08752BD9-ACF2-FB49-A6C3-6908F68DA850}" dt="2024-10-30T08:56:00.241" v="5636"/>
          <ac:picMkLst>
            <pc:docMk/>
            <pc:sldMk cId="2824373395" sldId="3535"/>
            <ac:picMk id="6" creationId="{A751C129-8DCC-482E-1560-0F5F421E5C0B}"/>
          </ac:picMkLst>
        </pc:picChg>
        <pc:picChg chg="add mod">
          <ac:chgData name="Fabrizio Niro" userId="e417cc51-9401-436b-a799-47f7505888a3" providerId="ADAL" clId="{08752BD9-ACF2-FB49-A6C3-6908F68DA850}" dt="2024-10-30T08:56:00.241" v="5636"/>
          <ac:picMkLst>
            <pc:docMk/>
            <pc:sldMk cId="2824373395" sldId="3535"/>
            <ac:picMk id="7" creationId="{8CB9D61E-8AB3-60E4-008E-5E9898D554C7}"/>
          </ac:picMkLst>
        </pc:picChg>
        <pc:picChg chg="add mod">
          <ac:chgData name="Fabrizio Niro" userId="e417cc51-9401-436b-a799-47f7505888a3" providerId="ADAL" clId="{08752BD9-ACF2-FB49-A6C3-6908F68DA850}" dt="2024-10-30T08:56:00.241" v="5636"/>
          <ac:picMkLst>
            <pc:docMk/>
            <pc:sldMk cId="2824373395" sldId="3535"/>
            <ac:picMk id="8" creationId="{78E3A45B-0C90-7C02-20C1-27B2C58BEB00}"/>
          </ac:picMkLst>
        </pc:picChg>
        <pc:picChg chg="add mod">
          <ac:chgData name="Fabrizio Niro" userId="e417cc51-9401-436b-a799-47f7505888a3" providerId="ADAL" clId="{08752BD9-ACF2-FB49-A6C3-6908F68DA850}" dt="2024-10-30T08:56:00.241" v="5636"/>
          <ac:picMkLst>
            <pc:docMk/>
            <pc:sldMk cId="2824373395" sldId="3535"/>
            <ac:picMk id="9" creationId="{E1B62641-42B2-850D-4A95-4A869DA1110B}"/>
          </ac:picMkLst>
        </pc:picChg>
        <pc:picChg chg="add del mod">
          <ac:chgData name="Fabrizio Niro" userId="e417cc51-9401-436b-a799-47f7505888a3" providerId="ADAL" clId="{08752BD9-ACF2-FB49-A6C3-6908F68DA850}" dt="2024-10-30T09:01:50.850" v="5649" actId="478"/>
          <ac:picMkLst>
            <pc:docMk/>
            <pc:sldMk cId="2824373395" sldId="3535"/>
            <ac:picMk id="14" creationId="{57873527-C417-CF5C-19E6-AD53821D1A79}"/>
          </ac:picMkLst>
        </pc:picChg>
        <pc:picChg chg="add mod">
          <ac:chgData name="Fabrizio Niro" userId="e417cc51-9401-436b-a799-47f7505888a3" providerId="ADAL" clId="{08752BD9-ACF2-FB49-A6C3-6908F68DA850}" dt="2024-11-04T17:01:07.106" v="9188" actId="14100"/>
          <ac:picMkLst>
            <pc:docMk/>
            <pc:sldMk cId="2824373395" sldId="3535"/>
            <ac:picMk id="15" creationId="{FD235987-0E64-CC84-1BF0-732B3C831692}"/>
          </ac:picMkLst>
        </pc:picChg>
        <pc:picChg chg="add mod">
          <ac:chgData name="Fabrizio Niro" userId="e417cc51-9401-436b-a799-47f7505888a3" providerId="ADAL" clId="{08752BD9-ACF2-FB49-A6C3-6908F68DA850}" dt="2024-10-30T09:03:38.155" v="5655" actId="1076"/>
          <ac:picMkLst>
            <pc:docMk/>
            <pc:sldMk cId="2824373395" sldId="3535"/>
            <ac:picMk id="16" creationId="{691B6D91-07DD-0C0B-FBB5-93FF07E0B7BE}"/>
          </ac:picMkLst>
        </pc:picChg>
        <pc:picChg chg="add mod">
          <ac:chgData name="Fabrizio Niro" userId="e417cc51-9401-436b-a799-47f7505888a3" providerId="ADAL" clId="{08752BD9-ACF2-FB49-A6C3-6908F68DA850}" dt="2024-10-30T09:03:42.751" v="5656"/>
          <ac:picMkLst>
            <pc:docMk/>
            <pc:sldMk cId="2824373395" sldId="3535"/>
            <ac:picMk id="18" creationId="{6E011694-B1CF-B864-E998-623F76579C5A}"/>
          </ac:picMkLst>
        </pc:picChg>
        <pc:picChg chg="add del mod modCrop">
          <ac:chgData name="Fabrizio Niro" userId="e417cc51-9401-436b-a799-47f7505888a3" providerId="ADAL" clId="{08752BD9-ACF2-FB49-A6C3-6908F68DA850}" dt="2024-11-04T17:01:13.709" v="9195" actId="1038"/>
          <ac:picMkLst>
            <pc:docMk/>
            <pc:sldMk cId="2824373395" sldId="3535"/>
            <ac:picMk id="20" creationId="{8C548C9B-7EE3-FD77-DB52-2E6CE586E507}"/>
          </ac:picMkLst>
        </pc:picChg>
        <pc:picChg chg="add mod">
          <ac:chgData name="Fabrizio Niro" userId="e417cc51-9401-436b-a799-47f7505888a3" providerId="ADAL" clId="{08752BD9-ACF2-FB49-A6C3-6908F68DA850}" dt="2024-10-30T09:04:50.689" v="5667"/>
          <ac:picMkLst>
            <pc:docMk/>
            <pc:sldMk cId="2824373395" sldId="3535"/>
            <ac:picMk id="21" creationId="{6305F231-3EEF-96A9-D1A2-499F1020694F}"/>
          </ac:picMkLst>
        </pc:picChg>
        <pc:picChg chg="add mod">
          <ac:chgData name="Fabrizio Niro" userId="e417cc51-9401-436b-a799-47f7505888a3" providerId="ADAL" clId="{08752BD9-ACF2-FB49-A6C3-6908F68DA850}" dt="2024-10-30T09:04:50.689" v="5667"/>
          <ac:picMkLst>
            <pc:docMk/>
            <pc:sldMk cId="2824373395" sldId="3535"/>
            <ac:picMk id="23" creationId="{1128BCE0-9DD1-27CD-53FD-E4BD7B08C3DD}"/>
          </ac:picMkLst>
        </pc:picChg>
        <pc:picChg chg="add mod">
          <ac:chgData name="Fabrizio Niro" userId="e417cc51-9401-436b-a799-47f7505888a3" providerId="ADAL" clId="{08752BD9-ACF2-FB49-A6C3-6908F68DA850}" dt="2024-10-30T09:04:50.689" v="5667"/>
          <ac:picMkLst>
            <pc:docMk/>
            <pc:sldMk cId="2824373395" sldId="3535"/>
            <ac:picMk id="24" creationId="{71B331AF-C1FC-C41A-CC7C-8BAFE2CA08F2}"/>
          </ac:picMkLst>
        </pc:picChg>
        <pc:picChg chg="add mod">
          <ac:chgData name="Fabrizio Niro" userId="e417cc51-9401-436b-a799-47f7505888a3" providerId="ADAL" clId="{08752BD9-ACF2-FB49-A6C3-6908F68DA850}" dt="2024-10-30T09:04:50.689" v="5667"/>
          <ac:picMkLst>
            <pc:docMk/>
            <pc:sldMk cId="2824373395" sldId="3535"/>
            <ac:picMk id="25" creationId="{6B9670AE-F0C5-3FCF-F153-C7C14FD7DFB5}"/>
          </ac:picMkLst>
        </pc:picChg>
        <pc:picChg chg="add mod">
          <ac:chgData name="Fabrizio Niro" userId="e417cc51-9401-436b-a799-47f7505888a3" providerId="ADAL" clId="{08752BD9-ACF2-FB49-A6C3-6908F68DA850}" dt="2024-10-30T09:04:50.689" v="5667"/>
          <ac:picMkLst>
            <pc:docMk/>
            <pc:sldMk cId="2824373395" sldId="3535"/>
            <ac:picMk id="26" creationId="{7627E5A9-FA0F-165D-99A9-09895B6515B1}"/>
          </ac:picMkLst>
        </pc:picChg>
        <pc:picChg chg="add del mod">
          <ac:chgData name="Fabrizio Niro" userId="e417cc51-9401-436b-a799-47f7505888a3" providerId="ADAL" clId="{08752BD9-ACF2-FB49-A6C3-6908F68DA850}" dt="2024-11-04T17:00:14.759" v="9165" actId="478"/>
          <ac:picMkLst>
            <pc:docMk/>
            <pc:sldMk cId="2824373395" sldId="3535"/>
            <ac:picMk id="31" creationId="{00BA02B2-6966-1C83-904E-95A8AE8F06B0}"/>
          </ac:picMkLst>
        </pc:picChg>
        <pc:picChg chg="add mod">
          <ac:chgData name="Fabrizio Niro" userId="e417cc51-9401-436b-a799-47f7505888a3" providerId="ADAL" clId="{08752BD9-ACF2-FB49-A6C3-6908F68DA850}" dt="2024-10-30T09:09:25.528" v="5679"/>
          <ac:picMkLst>
            <pc:docMk/>
            <pc:sldMk cId="2824373395" sldId="3535"/>
            <ac:picMk id="32" creationId="{6E6406CB-68B4-3182-9227-6D3C21631B7F}"/>
          </ac:picMkLst>
        </pc:picChg>
        <pc:picChg chg="add mod">
          <ac:chgData name="Fabrizio Niro" userId="e417cc51-9401-436b-a799-47f7505888a3" providerId="ADAL" clId="{08752BD9-ACF2-FB49-A6C3-6908F68DA850}" dt="2024-10-30T09:09:21.192" v="5678"/>
          <ac:picMkLst>
            <pc:docMk/>
            <pc:sldMk cId="2824373395" sldId="3535"/>
            <ac:picMk id="33" creationId="{A7D1BE99-263D-9DC3-78AC-E5E481F247A6}"/>
          </ac:picMkLst>
        </pc:picChg>
        <pc:picChg chg="add mod">
          <ac:chgData name="Fabrizio Niro" userId="e417cc51-9401-436b-a799-47f7505888a3" providerId="ADAL" clId="{08752BD9-ACF2-FB49-A6C3-6908F68DA850}" dt="2024-11-04T17:05:18.164" v="9214" actId="1076"/>
          <ac:picMkLst>
            <pc:docMk/>
            <pc:sldMk cId="2824373395" sldId="3535"/>
            <ac:picMk id="34" creationId="{67481CD8-86CA-5D29-3EB9-B991C6F4EBF5}"/>
          </ac:picMkLst>
        </pc:picChg>
        <pc:picChg chg="add mod">
          <ac:chgData name="Fabrizio Niro" userId="e417cc51-9401-436b-a799-47f7505888a3" providerId="ADAL" clId="{08752BD9-ACF2-FB49-A6C3-6908F68DA850}" dt="2024-10-30T09:11:47.047" v="5687"/>
          <ac:picMkLst>
            <pc:docMk/>
            <pc:sldMk cId="2824373395" sldId="3535"/>
            <ac:picMk id="35" creationId="{82EB25D7-A765-F4DF-B115-0213326BB8D8}"/>
          </ac:picMkLst>
        </pc:picChg>
        <pc:picChg chg="add mod">
          <ac:chgData name="Fabrizio Niro" userId="e417cc51-9401-436b-a799-47f7505888a3" providerId="ADAL" clId="{08752BD9-ACF2-FB49-A6C3-6908F68DA850}" dt="2024-10-30T09:11:42.877" v="5686"/>
          <ac:picMkLst>
            <pc:docMk/>
            <pc:sldMk cId="2824373395" sldId="3535"/>
            <ac:picMk id="36" creationId="{988B4C12-AD22-AF18-F1BD-70B53E6E5E6B}"/>
          </ac:picMkLst>
        </pc:picChg>
        <pc:picChg chg="add mod">
          <ac:chgData name="Fabrizio Niro" userId="e417cc51-9401-436b-a799-47f7505888a3" providerId="ADAL" clId="{08752BD9-ACF2-FB49-A6C3-6908F68DA850}" dt="2024-10-30T09:11:42.877" v="5686"/>
          <ac:picMkLst>
            <pc:docMk/>
            <pc:sldMk cId="2824373395" sldId="3535"/>
            <ac:picMk id="37" creationId="{A5BB40F7-8310-A401-F259-477333BC9C3B}"/>
          </ac:picMkLst>
        </pc:picChg>
        <pc:picChg chg="add mod">
          <ac:chgData name="Fabrizio Niro" userId="e417cc51-9401-436b-a799-47f7505888a3" providerId="ADAL" clId="{08752BD9-ACF2-FB49-A6C3-6908F68DA850}" dt="2024-11-04T17:00:59.019" v="9186" actId="1035"/>
          <ac:picMkLst>
            <pc:docMk/>
            <pc:sldMk cId="2824373395" sldId="3535"/>
            <ac:picMk id="41" creationId="{7C7897D0-133B-EFD4-F6F7-FEE32C51D7FB}"/>
          </ac:picMkLst>
        </pc:picChg>
      </pc:sldChg>
      <pc:sldChg chg="modSp add del mod">
        <pc:chgData name="Fabrizio Niro" userId="e417cc51-9401-436b-a799-47f7505888a3" providerId="ADAL" clId="{08752BD9-ACF2-FB49-A6C3-6908F68DA850}" dt="2024-10-29T16:19:31.283" v="3578" actId="2696"/>
        <pc:sldMkLst>
          <pc:docMk/>
          <pc:sldMk cId="1655921153" sldId="3536"/>
        </pc:sldMkLst>
        <pc:spChg chg="mod">
          <ac:chgData name="Fabrizio Niro" userId="e417cc51-9401-436b-a799-47f7505888a3" providerId="ADAL" clId="{08752BD9-ACF2-FB49-A6C3-6908F68DA850}" dt="2024-10-29T15:58:01.548" v="2744" actId="20577"/>
          <ac:spMkLst>
            <pc:docMk/>
            <pc:sldMk cId="1655921153" sldId="3536"/>
            <ac:spMk id="2" creationId="{C6D69A3B-30BC-338D-2B69-0A510CAAFB05}"/>
          </ac:spMkLst>
        </pc:spChg>
      </pc:sldChg>
      <pc:sldChg chg="add">
        <pc:chgData name="Fabrizio Niro" userId="e417cc51-9401-436b-a799-47f7505888a3" providerId="ADAL" clId="{08752BD9-ACF2-FB49-A6C3-6908F68DA850}" dt="2024-10-29T16:26:22.166" v="3635"/>
        <pc:sldMkLst>
          <pc:docMk/>
          <pc:sldMk cId="3425025872" sldId="3536"/>
        </pc:sldMkLst>
      </pc:sldChg>
      <pc:sldChg chg="addSp delSp modSp new del mod modClrScheme chgLayout">
        <pc:chgData name="Fabrizio Niro" userId="e417cc51-9401-436b-a799-47f7505888a3" providerId="ADAL" clId="{08752BD9-ACF2-FB49-A6C3-6908F68DA850}" dt="2024-11-08T14:34:18.497" v="10846" actId="2696"/>
        <pc:sldMkLst>
          <pc:docMk/>
          <pc:sldMk cId="488947220" sldId="3537"/>
        </pc:sldMkLst>
        <pc:spChg chg="del mod ord">
          <ac:chgData name="Fabrizio Niro" userId="e417cc51-9401-436b-a799-47f7505888a3" providerId="ADAL" clId="{08752BD9-ACF2-FB49-A6C3-6908F68DA850}" dt="2024-11-08T14:13:04.645" v="10828" actId="700"/>
          <ac:spMkLst>
            <pc:docMk/>
            <pc:sldMk cId="488947220" sldId="3537"/>
            <ac:spMk id="2" creationId="{283DF7B0-B776-5B85-1067-5CCEBF8A16F8}"/>
          </ac:spMkLst>
        </pc:spChg>
        <pc:spChg chg="del mod ord">
          <ac:chgData name="Fabrizio Niro" userId="e417cc51-9401-436b-a799-47f7505888a3" providerId="ADAL" clId="{08752BD9-ACF2-FB49-A6C3-6908F68DA850}" dt="2024-11-08T14:13:04.645" v="10828" actId="700"/>
          <ac:spMkLst>
            <pc:docMk/>
            <pc:sldMk cId="488947220" sldId="3537"/>
            <ac:spMk id="3" creationId="{776D4619-70E3-079E-2245-F31470892C9C}"/>
          </ac:spMkLst>
        </pc:spChg>
        <pc:spChg chg="add mod ord">
          <ac:chgData name="Fabrizio Niro" userId="e417cc51-9401-436b-a799-47f7505888a3" providerId="ADAL" clId="{08752BD9-ACF2-FB49-A6C3-6908F68DA850}" dt="2024-11-08T14:13:20.779" v="10843" actId="20577"/>
          <ac:spMkLst>
            <pc:docMk/>
            <pc:sldMk cId="488947220" sldId="3537"/>
            <ac:spMk id="4" creationId="{BFD8FF1E-94F4-F55E-3FD8-B4EBA5A993E3}"/>
          </ac:spMkLst>
        </pc:spChg>
        <pc:spChg chg="add del mod ord">
          <ac:chgData name="Fabrizio Niro" userId="e417cc51-9401-436b-a799-47f7505888a3" providerId="ADAL" clId="{08752BD9-ACF2-FB49-A6C3-6908F68DA850}" dt="2024-11-08T14:13:16.371" v="10829" actId="478"/>
          <ac:spMkLst>
            <pc:docMk/>
            <pc:sldMk cId="488947220" sldId="3537"/>
            <ac:spMk id="5" creationId="{806B3013-EA11-4B07-17DD-178C3ABD0FE9}"/>
          </ac:spMkLst>
        </pc:spChg>
      </pc:sldChg>
      <pc:sldChg chg="modSp new del mod">
        <pc:chgData name="Fabrizio Niro" userId="e417cc51-9401-436b-a799-47f7505888a3" providerId="ADAL" clId="{08752BD9-ACF2-FB49-A6C3-6908F68DA850}" dt="2024-11-11T10:12:09.238" v="13417" actId="2696"/>
        <pc:sldMkLst>
          <pc:docMk/>
          <pc:sldMk cId="2756421201" sldId="3537"/>
        </pc:sldMkLst>
        <pc:spChg chg="mod">
          <ac:chgData name="Fabrizio Niro" userId="e417cc51-9401-436b-a799-47f7505888a3" providerId="ADAL" clId="{08752BD9-ACF2-FB49-A6C3-6908F68DA850}" dt="2024-11-11T09:55:11.515" v="13233" actId="20577"/>
          <ac:spMkLst>
            <pc:docMk/>
            <pc:sldMk cId="2756421201" sldId="3537"/>
            <ac:spMk id="2" creationId="{076354E6-5F32-4A74-A217-0F6C967935F7}"/>
          </ac:spMkLst>
        </pc:spChg>
        <pc:spChg chg="mod">
          <ac:chgData name="Fabrizio Niro" userId="e417cc51-9401-436b-a799-47f7505888a3" providerId="ADAL" clId="{08752BD9-ACF2-FB49-A6C3-6908F68DA850}" dt="2024-11-11T10:10:33.342" v="13406" actId="14100"/>
          <ac:spMkLst>
            <pc:docMk/>
            <pc:sldMk cId="2756421201" sldId="3537"/>
            <ac:spMk id="3" creationId="{D46FFC88-D2A9-63D8-D56E-D15526C08050}"/>
          </ac:spMkLst>
        </pc:spChg>
      </pc:sldChg>
      <pc:sldChg chg="new del">
        <pc:chgData name="Fabrizio Niro" userId="e417cc51-9401-436b-a799-47f7505888a3" providerId="ADAL" clId="{08752BD9-ACF2-FB49-A6C3-6908F68DA850}" dt="2024-11-04T09:48:41.901" v="6714" actId="2696"/>
        <pc:sldMkLst>
          <pc:docMk/>
          <pc:sldMk cId="3737472532" sldId="3537"/>
        </pc:sldMkLst>
      </pc:sldChg>
      <pc:sldChg chg="modSp add mod">
        <pc:chgData name="Fabrizio Niro" userId="e417cc51-9401-436b-a799-47f7505888a3" providerId="ADAL" clId="{08752BD9-ACF2-FB49-A6C3-6908F68DA850}" dt="2024-11-11T13:34:35.736" v="14244" actId="20577"/>
        <pc:sldMkLst>
          <pc:docMk/>
          <pc:sldMk cId="515805540" sldId="3538"/>
        </pc:sldMkLst>
        <pc:spChg chg="mod">
          <ac:chgData name="Fabrizio Niro" userId="e417cc51-9401-436b-a799-47f7505888a3" providerId="ADAL" clId="{08752BD9-ACF2-FB49-A6C3-6908F68DA850}" dt="2024-11-11T10:11:04.621" v="13408"/>
          <ac:spMkLst>
            <pc:docMk/>
            <pc:sldMk cId="515805540" sldId="3538"/>
            <ac:spMk id="2" creationId="{D8AAABED-F73B-77B1-DE1B-F5F3D5FB4CFB}"/>
          </ac:spMkLst>
        </pc:spChg>
        <pc:spChg chg="mod">
          <ac:chgData name="Fabrizio Niro" userId="e417cc51-9401-436b-a799-47f7505888a3" providerId="ADAL" clId="{08752BD9-ACF2-FB49-A6C3-6908F68DA850}" dt="2024-11-11T13:34:35.736" v="14244" actId="20577"/>
          <ac:spMkLst>
            <pc:docMk/>
            <pc:sldMk cId="515805540" sldId="3538"/>
            <ac:spMk id="3" creationId="{47C9449E-780C-D687-3C69-36220895BAAA}"/>
          </ac:spMkLst>
        </pc:spChg>
      </pc:sldChg>
      <pc:sldChg chg="new del">
        <pc:chgData name="Fabrizio Niro" userId="e417cc51-9401-436b-a799-47f7505888a3" providerId="ADAL" clId="{08752BD9-ACF2-FB49-A6C3-6908F68DA850}" dt="2024-11-11T10:12:04.094" v="13416" actId="2696"/>
        <pc:sldMkLst>
          <pc:docMk/>
          <pc:sldMk cId="721296817" sldId="3539"/>
        </pc:sldMkLst>
      </pc:sldChg>
      <pc:sldMasterChg chg="modSp mod modSldLayout">
        <pc:chgData name="Fabrizio Niro" userId="e417cc51-9401-436b-a799-47f7505888a3" providerId="ADAL" clId="{08752BD9-ACF2-FB49-A6C3-6908F68DA850}" dt="2024-10-29T09:57:55.618" v="739" actId="20577"/>
        <pc:sldMasterMkLst>
          <pc:docMk/>
          <pc:sldMasterMk cId="3750749658" sldId="2147485250"/>
        </pc:sldMasterMkLst>
        <pc:spChg chg="mod">
          <ac:chgData name="Fabrizio Niro" userId="e417cc51-9401-436b-a799-47f7505888a3" providerId="ADAL" clId="{08752BD9-ACF2-FB49-A6C3-6908F68DA850}" dt="2024-10-29T09:57:55.618" v="739" actId="20577"/>
          <ac:spMkLst>
            <pc:docMk/>
            <pc:sldMasterMk cId="3750749658" sldId="2147485250"/>
            <ac:spMk id="5" creationId="{9E4E2232-260D-5A6E-E85E-B59596178C74}"/>
          </ac:spMkLst>
        </pc:spChg>
        <pc:spChg chg="mod">
          <ac:chgData name="Fabrizio Niro" userId="e417cc51-9401-436b-a799-47f7505888a3" providerId="ADAL" clId="{08752BD9-ACF2-FB49-A6C3-6908F68DA850}" dt="2024-10-24T12:56:21.500" v="249" actId="1038"/>
          <ac:spMkLst>
            <pc:docMk/>
            <pc:sldMasterMk cId="3750749658" sldId="2147485250"/>
            <ac:spMk id="8" creationId="{524A14AD-D31A-A9D3-2286-EE1975E38E2B}"/>
          </ac:spMkLst>
        </pc:spChg>
        <pc:spChg chg="mod">
          <ac:chgData name="Fabrizio Niro" userId="e417cc51-9401-436b-a799-47f7505888a3" providerId="ADAL" clId="{08752BD9-ACF2-FB49-A6C3-6908F68DA850}" dt="2024-10-24T12:56:21.500" v="249" actId="1038"/>
          <ac:spMkLst>
            <pc:docMk/>
            <pc:sldMasterMk cId="3750749658" sldId="2147485250"/>
            <ac:spMk id="12" creationId="{5ACAB8E3-D481-7F4D-462D-8C40631648CC}"/>
          </ac:spMkLst>
        </pc:sp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9" creationId="{DCDA7FAD-CE53-4E96-A04C-36EB8370028E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11" creationId="{B2808D45-D405-9613-FDA0-65C946D7D143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13" creationId="{FF738CAC-CB18-9A3E-732B-C2ED4BCCD5E4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22" creationId="{5748AF1E-7834-E02B-B452-30D5243EEC7E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23" creationId="{3A4B3415-7EAA-02F0-021F-355B840D3258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24" creationId="{AC2778FF-B894-CC10-3D3F-17096C195FE7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25" creationId="{19271DB0-5CDF-F395-DC28-06F42210E15C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26" creationId="{7282C9C7-284E-45AD-8E24-41F04F5A9D23}"/>
          </ac:picMkLst>
        </pc:picChg>
        <pc:picChg chg="mod">
          <ac:chgData name="Fabrizio Niro" userId="e417cc51-9401-436b-a799-47f7505888a3" providerId="ADAL" clId="{08752BD9-ACF2-FB49-A6C3-6908F68DA850}" dt="2024-10-24T12:56:21.500" v="249" actId="1038"/>
          <ac:picMkLst>
            <pc:docMk/>
            <pc:sldMasterMk cId="3750749658" sldId="2147485250"/>
            <ac:picMk id="27" creationId="{71B62D88-C3FE-6781-B642-8364699B9627}"/>
          </ac:picMkLst>
        </pc:picChg>
        <pc:sldLayoutChg chg="addSp delSp modSp mod">
          <pc:chgData name="Fabrizio Niro" userId="e417cc51-9401-436b-a799-47f7505888a3" providerId="ADAL" clId="{08752BD9-ACF2-FB49-A6C3-6908F68DA850}" dt="2024-10-29T09:57:48.298" v="730"/>
          <pc:sldLayoutMkLst>
            <pc:docMk/>
            <pc:sldMasterMk cId="3750749658" sldId="2147485250"/>
            <pc:sldLayoutMk cId="2157137495" sldId="2147485251"/>
          </pc:sldLayoutMkLst>
          <pc:spChg chg="add del mod">
            <ac:chgData name="Fabrizio Niro" userId="e417cc51-9401-436b-a799-47f7505888a3" providerId="ADAL" clId="{08752BD9-ACF2-FB49-A6C3-6908F68DA850}" dt="2024-10-29T09:57:40.077" v="722"/>
            <ac:spMkLst>
              <pc:docMk/>
              <pc:sldMasterMk cId="3750749658" sldId="2147485250"/>
              <pc:sldLayoutMk cId="2157137495" sldId="2147485251"/>
              <ac:spMk id="4" creationId="{6198C323-16C1-D654-A693-E5E6B596A681}"/>
            </ac:spMkLst>
          </pc:spChg>
          <pc:spChg chg="add del mod">
            <ac:chgData name="Fabrizio Niro" userId="e417cc51-9401-436b-a799-47f7505888a3" providerId="ADAL" clId="{08752BD9-ACF2-FB49-A6C3-6908F68DA850}" dt="2024-10-24T12:55:18.845" v="194"/>
            <ac:spMkLst>
              <pc:docMk/>
              <pc:sldMasterMk cId="3750749658" sldId="2147485250"/>
              <pc:sldLayoutMk cId="2157137495" sldId="2147485251"/>
              <ac:spMk id="4" creationId="{6A886422-84A2-99EA-AD0F-5C8732D60F4F}"/>
            </ac:spMkLst>
          </pc:spChg>
          <pc:spChg chg="add del mod">
            <ac:chgData name="Fabrizio Niro" userId="e417cc51-9401-436b-a799-47f7505888a3" providerId="ADAL" clId="{08752BD9-ACF2-FB49-A6C3-6908F68DA850}" dt="2024-10-29T09:57:48.298" v="730"/>
            <ac:spMkLst>
              <pc:docMk/>
              <pc:sldMasterMk cId="3750749658" sldId="2147485250"/>
              <pc:sldLayoutMk cId="2157137495" sldId="2147485251"/>
              <ac:spMk id="5" creationId="{0B8F8A5B-AFE6-9631-33F2-08FAA3F0EB24}"/>
            </ac:spMkLst>
          </pc:spChg>
        </pc:sldLayoutChg>
      </pc:sldMasterChg>
    </pc:docChg>
  </pc:docChgLst>
  <pc:docChgLst>
    <pc:chgData name="Fabrizio Niro" userId="e417cc51-9401-436b-a799-47f7505888a3" providerId="ADAL" clId="{747CEF26-DB38-2748-9564-FB96C8EA7EA2}"/>
    <pc:docChg chg="modSld">
      <pc:chgData name="Fabrizio Niro" userId="e417cc51-9401-436b-a799-47f7505888a3" providerId="ADAL" clId="{747CEF26-DB38-2748-9564-FB96C8EA7EA2}" dt="2023-09-29T09:27:39.156" v="42" actId="20577"/>
      <pc:docMkLst>
        <pc:docMk/>
      </pc:docMkLst>
      <pc:sldChg chg="modSp mod">
        <pc:chgData name="Fabrizio Niro" userId="e417cc51-9401-436b-a799-47f7505888a3" providerId="ADAL" clId="{747CEF26-DB38-2748-9564-FB96C8EA7EA2}" dt="2023-09-29T09:26:55.413" v="31" actId="20577"/>
        <pc:sldMkLst>
          <pc:docMk/>
          <pc:sldMk cId="175029977" sldId="3469"/>
        </pc:sldMkLst>
        <pc:spChg chg="mod">
          <ac:chgData name="Fabrizio Niro" userId="e417cc51-9401-436b-a799-47f7505888a3" providerId="ADAL" clId="{747CEF26-DB38-2748-9564-FB96C8EA7EA2}" dt="2023-09-29T09:26:55.413" v="31" actId="20577"/>
          <ac:spMkLst>
            <pc:docMk/>
            <pc:sldMk cId="175029977" sldId="3469"/>
            <ac:spMk id="3" creationId="{289004D5-1278-2520-6C19-BF448FC870C2}"/>
          </ac:spMkLst>
        </pc:spChg>
      </pc:sldChg>
      <pc:sldChg chg="modSp mod">
        <pc:chgData name="Fabrizio Niro" userId="e417cc51-9401-436b-a799-47f7505888a3" providerId="ADAL" clId="{747CEF26-DB38-2748-9564-FB96C8EA7EA2}" dt="2023-09-29T09:27:39.156" v="42" actId="20577"/>
        <pc:sldMkLst>
          <pc:docMk/>
          <pc:sldMk cId="388677434" sldId="3505"/>
        </pc:sldMkLst>
        <pc:spChg chg="mod">
          <ac:chgData name="Fabrizio Niro" userId="e417cc51-9401-436b-a799-47f7505888a3" providerId="ADAL" clId="{747CEF26-DB38-2748-9564-FB96C8EA7EA2}" dt="2023-09-29T09:27:39.156" v="42" actId="20577"/>
          <ac:spMkLst>
            <pc:docMk/>
            <pc:sldMk cId="388677434" sldId="3505"/>
            <ac:spMk id="2" creationId="{9BC12F40-A21F-53C5-47A9-DB45B14DC9D2}"/>
          </ac:spMkLst>
        </pc:spChg>
      </pc:sldChg>
    </pc:docChg>
  </pc:docChgLst>
  <pc:docChgLst>
    <pc:chgData name="Fabrizio Niro" userId="e417cc51-9401-436b-a799-47f7505888a3" providerId="ADAL" clId="{C4A46400-7FFA-3942-A679-977AD915B21C}"/>
    <pc:docChg chg="undo redo custSel addSld delSld modSld sldOrd modMainMaster">
      <pc:chgData name="Fabrizio Niro" userId="e417cc51-9401-436b-a799-47f7505888a3" providerId="ADAL" clId="{C4A46400-7FFA-3942-A679-977AD915B21C}" dt="2023-11-28T09:19:49.791" v="15425" actId="20577"/>
      <pc:docMkLst>
        <pc:docMk/>
      </pc:docMkLst>
      <pc:sldChg chg="modSp mod">
        <pc:chgData name="Fabrizio Niro" userId="e417cc51-9401-436b-a799-47f7505888a3" providerId="ADAL" clId="{C4A46400-7FFA-3942-A679-977AD915B21C}" dt="2023-11-27T10:47:47.331" v="15045" actId="20577"/>
        <pc:sldMkLst>
          <pc:docMk/>
          <pc:sldMk cId="175029977" sldId="3469"/>
        </pc:sldMkLst>
        <pc:spChg chg="mod">
          <ac:chgData name="Fabrizio Niro" userId="e417cc51-9401-436b-a799-47f7505888a3" providerId="ADAL" clId="{C4A46400-7FFA-3942-A679-977AD915B21C}" dt="2023-11-24T15:12:38.518" v="14425" actId="1035"/>
          <ac:spMkLst>
            <pc:docMk/>
            <pc:sldMk cId="175029977" sldId="3469"/>
            <ac:spMk id="2" creationId="{9EAE4F92-B5FE-BE4C-46EA-015197A781E6}"/>
          </ac:spMkLst>
        </pc:spChg>
        <pc:spChg chg="mod">
          <ac:chgData name="Fabrizio Niro" userId="e417cc51-9401-436b-a799-47f7505888a3" providerId="ADAL" clId="{C4A46400-7FFA-3942-A679-977AD915B21C}" dt="2023-11-27T10:47:47.331" v="15045" actId="20577"/>
          <ac:spMkLst>
            <pc:docMk/>
            <pc:sldMk cId="175029977" sldId="3469"/>
            <ac:spMk id="3" creationId="{289004D5-1278-2520-6C19-BF448FC870C2}"/>
          </ac:spMkLst>
        </pc:spChg>
      </pc:sldChg>
      <pc:sldChg chg="addSp delSp modSp mod setBg">
        <pc:chgData name="Fabrizio Niro" userId="e417cc51-9401-436b-a799-47f7505888a3" providerId="ADAL" clId="{C4A46400-7FFA-3942-A679-977AD915B21C}" dt="2023-11-24T15:22:56.978" v="14434" actId="18331"/>
        <pc:sldMkLst>
          <pc:docMk/>
          <pc:sldMk cId="4261166049" sldId="3475"/>
        </pc:sldMkLst>
        <pc:spChg chg="mod ord">
          <ac:chgData name="Fabrizio Niro" userId="e417cc51-9401-436b-a799-47f7505888a3" providerId="ADAL" clId="{C4A46400-7FFA-3942-A679-977AD915B21C}" dt="2023-11-21T14:32:18.048" v="10485" actId="20577"/>
          <ac:spMkLst>
            <pc:docMk/>
            <pc:sldMk cId="4261166049" sldId="3475"/>
            <ac:spMk id="2" creationId="{F4F3CAF2-4B61-7D53-48BC-49CEE361F6F3}"/>
          </ac:spMkLst>
        </pc:spChg>
        <pc:spChg chg="add del">
          <ac:chgData name="Fabrizio Niro" userId="e417cc51-9401-436b-a799-47f7505888a3" providerId="ADAL" clId="{C4A46400-7FFA-3942-A679-977AD915B21C}" dt="2023-11-21T14:31:47.173" v="10470" actId="26606"/>
          <ac:spMkLst>
            <pc:docMk/>
            <pc:sldMk cId="4261166049" sldId="3475"/>
            <ac:spMk id="11" creationId="{6234BCC6-39B9-47D9-8BF8-C665401AE23C}"/>
          </ac:spMkLst>
        </pc:spChg>
        <pc:spChg chg="add del">
          <ac:chgData name="Fabrizio Niro" userId="e417cc51-9401-436b-a799-47f7505888a3" providerId="ADAL" clId="{C4A46400-7FFA-3942-A679-977AD915B21C}" dt="2023-11-21T14:31:47.173" v="10470" actId="26606"/>
          <ac:spMkLst>
            <pc:docMk/>
            <pc:sldMk cId="4261166049" sldId="3475"/>
            <ac:spMk id="13" creationId="{72A9CE9D-DAC3-40AF-B504-78A64A909F9D}"/>
          </ac:spMkLst>
        </pc:spChg>
        <pc:spChg chg="add del">
          <ac:chgData name="Fabrizio Niro" userId="e417cc51-9401-436b-a799-47f7505888a3" providerId="ADAL" clId="{C4A46400-7FFA-3942-A679-977AD915B21C}" dt="2023-11-21T14:31:47.173" v="10470" actId="26606"/>
          <ac:spMkLst>
            <pc:docMk/>
            <pc:sldMk cId="4261166049" sldId="3475"/>
            <ac:spMk id="15" creationId="{506D7452-6CDE-4381-86CE-07B2459383D5}"/>
          </ac:spMkLst>
        </pc:spChg>
        <pc:spChg chg="add del">
          <ac:chgData name="Fabrizio Niro" userId="e417cc51-9401-436b-a799-47f7505888a3" providerId="ADAL" clId="{C4A46400-7FFA-3942-A679-977AD915B21C}" dt="2023-11-21T14:31:47.173" v="10470" actId="26606"/>
          <ac:spMkLst>
            <pc:docMk/>
            <pc:sldMk cId="4261166049" sldId="3475"/>
            <ac:spMk id="17" creationId="{762DA937-8B55-4317-BD32-98D7AF30E39E}"/>
          </ac:spMkLst>
        </pc:spChg>
        <pc:spChg chg="add del">
          <ac:chgData name="Fabrizio Niro" userId="e417cc51-9401-436b-a799-47f7505888a3" providerId="ADAL" clId="{C4A46400-7FFA-3942-A679-977AD915B21C}" dt="2023-11-21T14:31:47.173" v="10470" actId="26606"/>
          <ac:spMkLst>
            <pc:docMk/>
            <pc:sldMk cId="4261166049" sldId="3475"/>
            <ac:spMk id="19" creationId="{C52EE5A8-045B-4D39-8ED1-513334085EEC}"/>
          </ac:spMkLst>
        </pc:spChg>
        <pc:picChg chg="add del mod">
          <ac:chgData name="Fabrizio Niro" userId="e417cc51-9401-436b-a799-47f7505888a3" providerId="ADAL" clId="{C4A46400-7FFA-3942-A679-977AD915B21C}" dt="2023-11-24T14:37:41.572" v="13083" actId="478"/>
          <ac:picMkLst>
            <pc:docMk/>
            <pc:sldMk cId="4261166049" sldId="3475"/>
            <ac:picMk id="4" creationId="{5A1B99E2-913A-FFFA-ABFE-3BF3C24398CC}"/>
          </ac:picMkLst>
        </pc:picChg>
        <pc:picChg chg="add mod">
          <ac:chgData name="Fabrizio Niro" userId="e417cc51-9401-436b-a799-47f7505888a3" providerId="ADAL" clId="{C4A46400-7FFA-3942-A679-977AD915B21C}" dt="2023-11-24T15:22:56.978" v="14434" actId="18331"/>
          <ac:picMkLst>
            <pc:docMk/>
            <pc:sldMk cId="4261166049" sldId="3475"/>
            <ac:picMk id="5" creationId="{C2BFFE9E-67AE-D164-1AA0-4C8003843761}"/>
          </ac:picMkLst>
        </pc:picChg>
        <pc:picChg chg="add mod">
          <ac:chgData name="Fabrizio Niro" userId="e417cc51-9401-436b-a799-47f7505888a3" providerId="ADAL" clId="{C4A46400-7FFA-3942-A679-977AD915B21C}" dt="2023-11-24T15:10:43.953" v="14422" actId="1037"/>
          <ac:picMkLst>
            <pc:docMk/>
            <pc:sldMk cId="4261166049" sldId="3475"/>
            <ac:picMk id="6" creationId="{E771ACDB-A862-9064-98A2-1D2A99445822}"/>
          </ac:picMkLst>
        </pc:picChg>
        <pc:picChg chg="add mod">
          <ac:chgData name="Fabrizio Niro" userId="e417cc51-9401-436b-a799-47f7505888a3" providerId="ADAL" clId="{C4A46400-7FFA-3942-A679-977AD915B21C}" dt="2023-11-24T15:10:11.653" v="14395" actId="1582"/>
          <ac:picMkLst>
            <pc:docMk/>
            <pc:sldMk cId="4261166049" sldId="3475"/>
            <ac:picMk id="8" creationId="{426A7376-379D-0AE9-873D-30F7584A5F88}"/>
          </ac:picMkLst>
        </pc:picChg>
        <pc:picChg chg="add mod">
          <ac:chgData name="Fabrizio Niro" userId="e417cc51-9401-436b-a799-47f7505888a3" providerId="ADAL" clId="{C4A46400-7FFA-3942-A679-977AD915B21C}" dt="2023-11-24T15:10:47.834" v="14423" actId="1076"/>
          <ac:picMkLst>
            <pc:docMk/>
            <pc:sldMk cId="4261166049" sldId="3475"/>
            <ac:picMk id="10" creationId="{096B1E91-04C7-23B7-CEA8-9CABD603D550}"/>
          </ac:picMkLst>
        </pc:picChg>
      </pc:sldChg>
      <pc:sldChg chg="modSp add del mod">
        <pc:chgData name="Fabrizio Niro" userId="e417cc51-9401-436b-a799-47f7505888a3" providerId="ADAL" clId="{C4A46400-7FFA-3942-A679-977AD915B21C}" dt="2023-11-24T12:35:22.226" v="11486" actId="2696"/>
        <pc:sldMkLst>
          <pc:docMk/>
          <pc:sldMk cId="2603501262" sldId="3481"/>
        </pc:sldMkLst>
        <pc:spChg chg="mod">
          <ac:chgData name="Fabrizio Niro" userId="e417cc51-9401-436b-a799-47f7505888a3" providerId="ADAL" clId="{C4A46400-7FFA-3942-A679-977AD915B21C}" dt="2023-11-21T15:12:21.438" v="11382" actId="20577"/>
          <ac:spMkLst>
            <pc:docMk/>
            <pc:sldMk cId="2603501262" sldId="3481"/>
            <ac:spMk id="8" creationId="{D8D5389B-4BB8-165E-4D33-783FC6884AE6}"/>
          </ac:spMkLst>
        </pc:spChg>
        <pc:picChg chg="mod">
          <ac:chgData name="Fabrizio Niro" userId="e417cc51-9401-436b-a799-47f7505888a3" providerId="ADAL" clId="{C4A46400-7FFA-3942-A679-977AD915B21C}" dt="2023-11-21T15:11:29.075" v="11350" actId="14100"/>
          <ac:picMkLst>
            <pc:docMk/>
            <pc:sldMk cId="2603501262" sldId="3481"/>
            <ac:picMk id="5" creationId="{E4595156-B6A0-8180-E78F-01E021003187}"/>
          </ac:picMkLst>
        </pc:picChg>
      </pc:sldChg>
      <pc:sldChg chg="addSp delSp modSp mod setBg">
        <pc:chgData name="Fabrizio Niro" userId="e417cc51-9401-436b-a799-47f7505888a3" providerId="ADAL" clId="{C4A46400-7FFA-3942-A679-977AD915B21C}" dt="2023-11-27T15:36:39.917" v="15173" actId="20577"/>
        <pc:sldMkLst>
          <pc:docMk/>
          <pc:sldMk cId="2882885513" sldId="3504"/>
        </pc:sldMkLst>
        <pc:spChg chg="mod ord">
          <ac:chgData name="Fabrizio Niro" userId="e417cc51-9401-436b-a799-47f7505888a3" providerId="ADAL" clId="{C4A46400-7FFA-3942-A679-977AD915B21C}" dt="2023-11-15T18:12:19.904" v="2915"/>
          <ac:spMkLst>
            <pc:docMk/>
            <pc:sldMk cId="2882885513" sldId="3504"/>
            <ac:spMk id="2" creationId="{35137B0E-B14A-1DE0-FBE3-32CBBE4979C1}"/>
          </ac:spMkLst>
        </pc:spChg>
        <pc:spChg chg="mod ord">
          <ac:chgData name="Fabrizio Niro" userId="e417cc51-9401-436b-a799-47f7505888a3" providerId="ADAL" clId="{C4A46400-7FFA-3942-A679-977AD915B21C}" dt="2023-11-27T15:36:39.917" v="15173" actId="20577"/>
          <ac:spMkLst>
            <pc:docMk/>
            <pc:sldMk cId="2882885513" sldId="3504"/>
            <ac:spMk id="4" creationId="{C575C9C1-CC6C-FFD5-C206-1DAFB937CEF9}"/>
          </ac:spMkLst>
        </pc:spChg>
        <pc:spChg chg="add del">
          <ac:chgData name="Fabrizio Niro" userId="e417cc51-9401-436b-a799-47f7505888a3" providerId="ADAL" clId="{C4A46400-7FFA-3942-A679-977AD915B21C}" dt="2023-11-15T18:05:28.693" v="2848" actId="26606"/>
          <ac:spMkLst>
            <pc:docMk/>
            <pc:sldMk cId="2882885513" sldId="3504"/>
            <ac:spMk id="12" creationId="{B43B9CA2-4B31-4ACD-9A9F-B8E6C6420386}"/>
          </ac:spMkLst>
        </pc:spChg>
        <pc:spChg chg="add del">
          <ac:chgData name="Fabrizio Niro" userId="e417cc51-9401-436b-a799-47f7505888a3" providerId="ADAL" clId="{C4A46400-7FFA-3942-A679-977AD915B21C}" dt="2023-11-15T18:05:28.693" v="2848" actId="26606"/>
          <ac:spMkLst>
            <pc:docMk/>
            <pc:sldMk cId="2882885513" sldId="3504"/>
            <ac:spMk id="14" creationId="{33F94DB1-BC5D-454D-845C-7BA3A1F46999}"/>
          </ac:spMkLst>
        </pc:spChg>
        <pc:spChg chg="add del">
          <ac:chgData name="Fabrizio Niro" userId="e417cc51-9401-436b-a799-47f7505888a3" providerId="ADAL" clId="{C4A46400-7FFA-3942-A679-977AD915B21C}" dt="2023-11-15T18:05:28.693" v="2848" actId="26606"/>
          <ac:spMkLst>
            <pc:docMk/>
            <pc:sldMk cId="2882885513" sldId="3504"/>
            <ac:spMk id="16" creationId="{5676B86F-860B-4586-BCAA-C0650C09B7B9}"/>
          </ac:spMkLst>
        </pc:spChg>
        <pc:spChg chg="add del">
          <ac:chgData name="Fabrizio Niro" userId="e417cc51-9401-436b-a799-47f7505888a3" providerId="ADAL" clId="{C4A46400-7FFA-3942-A679-977AD915B21C}" dt="2023-11-15T18:05:28.693" v="2848" actId="26606"/>
          <ac:spMkLst>
            <pc:docMk/>
            <pc:sldMk cId="2882885513" sldId="3504"/>
            <ac:spMk id="18" creationId="{8C818ED5-2F56-4171-9445-3AA4F4462396}"/>
          </ac:spMkLst>
        </pc:spChg>
        <pc:spChg chg="add del">
          <ac:chgData name="Fabrizio Niro" userId="e417cc51-9401-436b-a799-47f7505888a3" providerId="ADAL" clId="{C4A46400-7FFA-3942-A679-977AD915B21C}" dt="2023-11-15T18:05:28.693" v="2848" actId="26606"/>
          <ac:spMkLst>
            <pc:docMk/>
            <pc:sldMk cId="2882885513" sldId="3504"/>
            <ac:spMk id="20" creationId="{DE74FCE8-866C-4AFA-B45C-FACE2A6094E4}"/>
          </ac:spMkLst>
        </pc:spChg>
        <pc:spChg chg="add del">
          <ac:chgData name="Fabrizio Niro" userId="e417cc51-9401-436b-a799-47f7505888a3" providerId="ADAL" clId="{C4A46400-7FFA-3942-A679-977AD915B21C}" dt="2023-11-15T18:05:37.383" v="2850" actId="26606"/>
          <ac:spMkLst>
            <pc:docMk/>
            <pc:sldMk cId="2882885513" sldId="3504"/>
            <ac:spMk id="22" creationId="{9B47378D-AD27-45D0-8C1C-5B1098DCC068}"/>
          </ac:spMkLst>
        </pc:spChg>
        <pc:picChg chg="mod">
          <ac:chgData name="Fabrizio Niro" userId="e417cc51-9401-436b-a799-47f7505888a3" providerId="ADAL" clId="{C4A46400-7FFA-3942-A679-977AD915B21C}" dt="2023-11-27T08:32:03.378" v="14872" actId="1035"/>
          <ac:picMkLst>
            <pc:docMk/>
            <pc:sldMk cId="2882885513" sldId="3504"/>
            <ac:picMk id="5" creationId="{F2215E44-5748-65BD-EF5A-5860025AA125}"/>
          </ac:picMkLst>
        </pc:picChg>
        <pc:picChg chg="mod ord">
          <ac:chgData name="Fabrizio Niro" userId="e417cc51-9401-436b-a799-47f7505888a3" providerId="ADAL" clId="{C4A46400-7FFA-3942-A679-977AD915B21C}" dt="2023-11-27T08:17:48.950" v="14612" actId="14861"/>
          <ac:picMkLst>
            <pc:docMk/>
            <pc:sldMk cId="2882885513" sldId="3504"/>
            <ac:picMk id="6" creationId="{70781E78-8F03-0EC6-37BB-D4453E861367}"/>
          </ac:picMkLst>
        </pc:picChg>
        <pc:picChg chg="mod">
          <ac:chgData name="Fabrizio Niro" userId="e417cc51-9401-436b-a799-47f7505888a3" providerId="ADAL" clId="{C4A46400-7FFA-3942-A679-977AD915B21C}" dt="2023-11-27T08:17:48.950" v="14612" actId="14861"/>
          <ac:picMkLst>
            <pc:docMk/>
            <pc:sldMk cId="2882885513" sldId="3504"/>
            <ac:picMk id="7" creationId="{A658CB10-7898-B2D2-7BE0-319FAF1C3D2E}"/>
          </ac:picMkLst>
        </pc:picChg>
      </pc:sldChg>
      <pc:sldChg chg="modSp mod">
        <pc:chgData name="Fabrizio Niro" userId="e417cc51-9401-436b-a799-47f7505888a3" providerId="ADAL" clId="{C4A46400-7FFA-3942-A679-977AD915B21C}" dt="2023-11-27T08:32:16.613" v="14880" actId="1076"/>
        <pc:sldMkLst>
          <pc:docMk/>
          <pc:sldMk cId="388677434" sldId="3505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388677434" sldId="3505"/>
            <ac:spMk id="2" creationId="{9BC12F40-A21F-53C5-47A9-DB45B14DC9D2}"/>
          </ac:spMkLst>
        </pc:spChg>
        <pc:spChg chg="mod">
          <ac:chgData name="Fabrizio Niro" userId="e417cc51-9401-436b-a799-47f7505888a3" providerId="ADAL" clId="{C4A46400-7FFA-3942-A679-977AD915B21C}" dt="2023-11-24T14:08:29.250" v="12193" actId="20577"/>
          <ac:spMkLst>
            <pc:docMk/>
            <pc:sldMk cId="388677434" sldId="3505"/>
            <ac:spMk id="4" creationId="{59E1EB6F-6593-23F4-FEF3-CC042B7F018D}"/>
          </ac:spMkLst>
        </pc:spChg>
        <pc:picChg chg="mod">
          <ac:chgData name="Fabrizio Niro" userId="e417cc51-9401-436b-a799-47f7505888a3" providerId="ADAL" clId="{C4A46400-7FFA-3942-A679-977AD915B21C}" dt="2023-11-27T08:32:16.613" v="14880" actId="1076"/>
          <ac:picMkLst>
            <pc:docMk/>
            <pc:sldMk cId="388677434" sldId="3505"/>
            <ac:picMk id="5" creationId="{04D5FE2E-E025-F979-C346-E4117536927E}"/>
          </ac:picMkLst>
        </pc:picChg>
        <pc:picChg chg="mod">
          <ac:chgData name="Fabrizio Niro" userId="e417cc51-9401-436b-a799-47f7505888a3" providerId="ADAL" clId="{C4A46400-7FFA-3942-A679-977AD915B21C}" dt="2023-11-27T08:16:33.034" v="14591" actId="1037"/>
          <ac:picMkLst>
            <pc:docMk/>
            <pc:sldMk cId="388677434" sldId="3505"/>
            <ac:picMk id="6" creationId="{62E6FE3D-010A-1E15-1756-C92E617ADA57}"/>
          </ac:picMkLst>
        </pc:picChg>
        <pc:picChg chg="mod">
          <ac:chgData name="Fabrizio Niro" userId="e417cc51-9401-436b-a799-47f7505888a3" providerId="ADAL" clId="{C4A46400-7FFA-3942-A679-977AD915B21C}" dt="2023-11-27T08:32:11.700" v="14879" actId="1035"/>
          <ac:picMkLst>
            <pc:docMk/>
            <pc:sldMk cId="388677434" sldId="3505"/>
            <ac:picMk id="7" creationId="{7306F770-EEC2-6EB2-2EC7-5F8F22306FE7}"/>
          </ac:picMkLst>
        </pc:picChg>
        <pc:picChg chg="mod">
          <ac:chgData name="Fabrizio Niro" userId="e417cc51-9401-436b-a799-47f7505888a3" providerId="ADAL" clId="{C4A46400-7FFA-3942-A679-977AD915B21C}" dt="2023-11-27T08:16:33.034" v="14591" actId="1037"/>
          <ac:picMkLst>
            <pc:docMk/>
            <pc:sldMk cId="388677434" sldId="3505"/>
            <ac:picMk id="8" creationId="{F1ED0582-7303-15BA-02A6-77E91CBBC87A}"/>
          </ac:picMkLst>
        </pc:picChg>
        <pc:picChg chg="mod">
          <ac:chgData name="Fabrizio Niro" userId="e417cc51-9401-436b-a799-47f7505888a3" providerId="ADAL" clId="{C4A46400-7FFA-3942-A679-977AD915B21C}" dt="2023-11-27T08:16:33.034" v="14591" actId="1037"/>
          <ac:picMkLst>
            <pc:docMk/>
            <pc:sldMk cId="388677434" sldId="3505"/>
            <ac:picMk id="9" creationId="{9358B105-FA71-0A9F-756F-6BDD1032CB42}"/>
          </ac:picMkLst>
        </pc:picChg>
        <pc:picChg chg="mod">
          <ac:chgData name="Fabrizio Niro" userId="e417cc51-9401-436b-a799-47f7505888a3" providerId="ADAL" clId="{C4A46400-7FFA-3942-A679-977AD915B21C}" dt="2023-11-27T08:16:33.034" v="14591" actId="1037"/>
          <ac:picMkLst>
            <pc:docMk/>
            <pc:sldMk cId="388677434" sldId="3505"/>
            <ac:picMk id="10" creationId="{7651AABA-1EF7-3C8A-D9E6-5D37722CF107}"/>
          </ac:picMkLst>
        </pc:picChg>
      </pc:sldChg>
      <pc:sldChg chg="addSp delSp modSp mod">
        <pc:chgData name="Fabrizio Niro" userId="e417cc51-9401-436b-a799-47f7505888a3" providerId="ADAL" clId="{C4A46400-7FFA-3942-A679-977AD915B21C}" dt="2023-11-27T13:37:41.628" v="15127" actId="20577"/>
        <pc:sldMkLst>
          <pc:docMk/>
          <pc:sldMk cId="4277796186" sldId="3506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4277796186" sldId="3506"/>
            <ac:spMk id="2" creationId="{6715483B-06C3-C4EB-147C-37D63B69A67E}"/>
          </ac:spMkLst>
        </pc:spChg>
        <pc:spChg chg="add del mod">
          <ac:chgData name="Fabrizio Niro" userId="e417cc51-9401-436b-a799-47f7505888a3" providerId="ADAL" clId="{C4A46400-7FFA-3942-A679-977AD915B21C}" dt="2023-11-15T15:24:50.011" v="582"/>
          <ac:spMkLst>
            <pc:docMk/>
            <pc:sldMk cId="4277796186" sldId="3506"/>
            <ac:spMk id="3" creationId="{71FEB18E-86BF-D171-E3C9-D59CB7A076C0}"/>
          </ac:spMkLst>
        </pc:spChg>
        <pc:spChg chg="mod">
          <ac:chgData name="Fabrizio Niro" userId="e417cc51-9401-436b-a799-47f7505888a3" providerId="ADAL" clId="{C4A46400-7FFA-3942-A679-977AD915B21C}" dt="2023-11-27T13:37:41.628" v="15127" actId="20577"/>
          <ac:spMkLst>
            <pc:docMk/>
            <pc:sldMk cId="4277796186" sldId="3506"/>
            <ac:spMk id="4" creationId="{8913E36C-8989-696C-FAF5-28231042E0F5}"/>
          </ac:spMkLst>
        </pc:spChg>
        <pc:picChg chg="add del mod">
          <ac:chgData name="Fabrizio Niro" userId="e417cc51-9401-436b-a799-47f7505888a3" providerId="ADAL" clId="{C4A46400-7FFA-3942-A679-977AD915B21C}" dt="2023-11-15T15:24:50.011" v="582"/>
          <ac:picMkLst>
            <pc:docMk/>
            <pc:sldMk cId="4277796186" sldId="3506"/>
            <ac:picMk id="5" creationId="{55364E0E-62FA-F6CE-9988-A7C03A25A889}"/>
          </ac:picMkLst>
        </pc:picChg>
      </pc:sldChg>
      <pc:sldChg chg="addSp delSp modSp mod">
        <pc:chgData name="Fabrizio Niro" userId="e417cc51-9401-436b-a799-47f7505888a3" providerId="ADAL" clId="{C4A46400-7FFA-3942-A679-977AD915B21C}" dt="2023-11-27T08:17:17.109" v="14611" actId="14100"/>
        <pc:sldMkLst>
          <pc:docMk/>
          <pc:sldMk cId="3246845318" sldId="3508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3246845318" sldId="3508"/>
            <ac:spMk id="2" creationId="{404DF3AC-2CDC-FCFF-061F-B603AB92B771}"/>
          </ac:spMkLst>
        </pc:spChg>
        <pc:spChg chg="mod">
          <ac:chgData name="Fabrizio Niro" userId="e417cc51-9401-436b-a799-47f7505888a3" providerId="ADAL" clId="{C4A46400-7FFA-3942-A679-977AD915B21C}" dt="2023-11-21T15:11:35.162" v="11359" actId="255"/>
          <ac:spMkLst>
            <pc:docMk/>
            <pc:sldMk cId="3246845318" sldId="3508"/>
            <ac:spMk id="3" creationId="{0D021906-C8DC-6D95-B775-9BA1A477ECC2}"/>
          </ac:spMkLst>
        </pc:spChg>
        <pc:spChg chg="mod">
          <ac:chgData name="Fabrizio Niro" userId="e417cc51-9401-436b-a799-47f7505888a3" providerId="ADAL" clId="{C4A46400-7FFA-3942-A679-977AD915B21C}" dt="2023-11-27T08:16:56.634" v="14604"/>
          <ac:spMkLst>
            <pc:docMk/>
            <pc:sldMk cId="3246845318" sldId="3508"/>
            <ac:spMk id="29" creationId="{477E76A9-0BFE-AED9-E9A4-E042FD65674C}"/>
          </ac:spMkLst>
        </pc:spChg>
        <pc:spChg chg="mod">
          <ac:chgData name="Fabrizio Niro" userId="e417cc51-9401-436b-a799-47f7505888a3" providerId="ADAL" clId="{C4A46400-7FFA-3942-A679-977AD915B21C}" dt="2023-11-27T08:16:56.634" v="14604"/>
          <ac:spMkLst>
            <pc:docMk/>
            <pc:sldMk cId="3246845318" sldId="3508"/>
            <ac:spMk id="30" creationId="{2BD58C8C-84CF-F6F9-37F0-13E670401F38}"/>
          </ac:spMkLst>
        </pc:spChg>
        <pc:grpChg chg="add del mod">
          <ac:chgData name="Fabrizio Niro" userId="e417cc51-9401-436b-a799-47f7505888a3" providerId="ADAL" clId="{C4A46400-7FFA-3942-A679-977AD915B21C}" dt="2023-11-27T08:16:59.064" v="14605"/>
          <ac:grpSpMkLst>
            <pc:docMk/>
            <pc:sldMk cId="3246845318" sldId="3508"/>
            <ac:grpSpMk id="5" creationId="{EFF5FB85-1917-BE82-ACCF-57F3ECDA396B}"/>
          </ac:grpSpMkLst>
        </pc:grpChg>
        <pc:grpChg chg="del mod">
          <ac:chgData name="Fabrizio Niro" userId="e417cc51-9401-436b-a799-47f7505888a3" providerId="ADAL" clId="{C4A46400-7FFA-3942-A679-977AD915B21C}" dt="2023-11-27T08:16:55.207" v="14603" actId="21"/>
          <ac:grpSpMkLst>
            <pc:docMk/>
            <pc:sldMk cId="3246845318" sldId="3508"/>
            <ac:grpSpMk id="22" creationId="{6D3EA2C7-7302-36B9-070A-A3C0BF4D498A}"/>
          </ac:grpSpMkLst>
        </pc:grpChg>
        <pc:picChg chg="del mod">
          <ac:chgData name="Fabrizio Niro" userId="e417cc51-9401-436b-a799-47f7505888a3" providerId="ADAL" clId="{C4A46400-7FFA-3942-A679-977AD915B21C}" dt="2023-11-21T15:14:13.853" v="11386" actId="478"/>
          <ac:picMkLst>
            <pc:docMk/>
            <pc:sldMk cId="3246845318" sldId="3508"/>
            <ac:picMk id="5" creationId="{6ACB35C2-7E7A-B472-0A36-4EBD02ED268A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16" creationId="{41A4C906-B2F2-F497-7B0D-4A3A1E9BF900}"/>
          </ac:picMkLst>
        </pc:picChg>
        <pc:picChg chg="add mod">
          <ac:chgData name="Fabrizio Niro" userId="e417cc51-9401-436b-a799-47f7505888a3" providerId="ADAL" clId="{C4A46400-7FFA-3942-A679-977AD915B21C}" dt="2023-11-21T15:14:32.813" v="11389" actId="14100"/>
          <ac:picMkLst>
            <pc:docMk/>
            <pc:sldMk cId="3246845318" sldId="3508"/>
            <ac:picMk id="17" creationId="{1FB62BC9-3AA1-0559-DEE5-97CF3A2AE421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18" creationId="{AC89FBD5-83C8-4A80-8AFF-5F8E1AF57D4F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23" creationId="{305557C7-7A27-633F-C5DE-A4446F1EA547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24" creationId="{7FF8510F-2C45-1041-BA8D-D4A58AFDD373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25" creationId="{F31E9A4F-EF32-97FD-2E8C-E3951D3AEDBB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26" creationId="{840443FF-3D94-5D7E-911D-C35AFF0464B6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27" creationId="{9CE0F734-BE6F-5924-9B13-61B95C09A712}"/>
          </ac:picMkLst>
        </pc:picChg>
        <pc:picChg chg="mod">
          <ac:chgData name="Fabrizio Niro" userId="e417cc51-9401-436b-a799-47f7505888a3" providerId="ADAL" clId="{C4A46400-7FFA-3942-A679-977AD915B21C}" dt="2023-11-27T08:16:56.634" v="14604"/>
          <ac:picMkLst>
            <pc:docMk/>
            <pc:sldMk cId="3246845318" sldId="3508"/>
            <ac:picMk id="28" creationId="{1DDA0631-5B30-AAE2-362A-D2DC55A720A5}"/>
          </ac:picMkLst>
        </pc:picChg>
        <pc:picChg chg="add mod">
          <ac:chgData name="Fabrizio Niro" userId="e417cc51-9401-436b-a799-47f7505888a3" providerId="ADAL" clId="{C4A46400-7FFA-3942-A679-977AD915B21C}" dt="2023-11-27T08:17:17.109" v="14611" actId="14100"/>
          <ac:picMkLst>
            <pc:docMk/>
            <pc:sldMk cId="3246845318" sldId="3508"/>
            <ac:picMk id="31" creationId="{FDB89383-0CC3-6EB8-1F32-F2D8FACB62AF}"/>
          </ac:picMkLst>
        </pc:picChg>
        <pc:cxnChg chg="mod">
          <ac:chgData name="Fabrizio Niro" userId="e417cc51-9401-436b-a799-47f7505888a3" providerId="ADAL" clId="{C4A46400-7FFA-3942-A679-977AD915B21C}" dt="2023-11-21T15:14:39.419" v="11390" actId="1076"/>
          <ac:cxnSpMkLst>
            <pc:docMk/>
            <pc:sldMk cId="3246845318" sldId="3508"/>
            <ac:cxnSpMk id="13" creationId="{C00EFB8B-C3A4-8F64-399D-D2F728F629B1}"/>
          </ac:cxnSpMkLst>
        </pc:cxnChg>
      </pc:sldChg>
      <pc:sldChg chg="modSp mod ord">
        <pc:chgData name="Fabrizio Niro" userId="e417cc51-9401-436b-a799-47f7505888a3" providerId="ADAL" clId="{C4A46400-7FFA-3942-A679-977AD915B21C}" dt="2023-11-15T18:12:19.904" v="2915"/>
        <pc:sldMkLst>
          <pc:docMk/>
          <pc:sldMk cId="569982740" sldId="3509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569982740" sldId="3509"/>
            <ac:spMk id="2" creationId="{3BFBF3B1-FB6D-8652-09CC-0D5359D4C02D}"/>
          </ac:spMkLst>
        </pc:spChg>
        <pc:spChg chg="mod">
          <ac:chgData name="Fabrizio Niro" userId="e417cc51-9401-436b-a799-47f7505888a3" providerId="ADAL" clId="{C4A46400-7FFA-3942-A679-977AD915B21C}" dt="2023-11-15T15:41:04.066" v="1114" actId="113"/>
          <ac:spMkLst>
            <pc:docMk/>
            <pc:sldMk cId="569982740" sldId="3509"/>
            <ac:spMk id="4" creationId="{F1852E32-C211-CA1D-1851-7DCFB2731A34}"/>
          </ac:spMkLst>
        </pc:spChg>
        <pc:spChg chg="mod">
          <ac:chgData name="Fabrizio Niro" userId="e417cc51-9401-436b-a799-47f7505888a3" providerId="ADAL" clId="{C4A46400-7FFA-3942-A679-977AD915B21C}" dt="2023-11-15T13:57:21.962" v="489" actId="1076"/>
          <ac:spMkLst>
            <pc:docMk/>
            <pc:sldMk cId="569982740" sldId="3509"/>
            <ac:spMk id="19" creationId="{7533BF1B-FC17-B575-B6BE-B2D0A975AAE3}"/>
          </ac:spMkLst>
        </pc:spChg>
      </pc:sldChg>
      <pc:sldChg chg="addSp delSp modSp mod">
        <pc:chgData name="Fabrizio Niro" userId="e417cc51-9401-436b-a799-47f7505888a3" providerId="ADAL" clId="{C4A46400-7FFA-3942-A679-977AD915B21C}" dt="2023-11-24T14:09:39.607" v="12217" actId="20577"/>
        <pc:sldMkLst>
          <pc:docMk/>
          <pc:sldMk cId="3868947955" sldId="3511"/>
        </pc:sldMkLst>
        <pc:spChg chg="mod">
          <ac:chgData name="Fabrizio Niro" userId="e417cc51-9401-436b-a799-47f7505888a3" providerId="ADAL" clId="{C4A46400-7FFA-3942-A679-977AD915B21C}" dt="2023-11-21T14:06:16.945" v="10424" actId="20577"/>
          <ac:spMkLst>
            <pc:docMk/>
            <pc:sldMk cId="3868947955" sldId="3511"/>
            <ac:spMk id="2" creationId="{FDF77817-1DCC-6441-8200-EFFADA9CF970}"/>
          </ac:spMkLst>
        </pc:spChg>
        <pc:spChg chg="mod">
          <ac:chgData name="Fabrizio Niro" userId="e417cc51-9401-436b-a799-47f7505888a3" providerId="ADAL" clId="{C4A46400-7FFA-3942-A679-977AD915B21C}" dt="2023-11-24T14:09:39.607" v="12217" actId="20577"/>
          <ac:spMkLst>
            <pc:docMk/>
            <pc:sldMk cId="3868947955" sldId="3511"/>
            <ac:spMk id="4" creationId="{4E8E9178-EE5D-D9DB-6711-F274B030866E}"/>
          </ac:spMkLst>
        </pc:spChg>
        <pc:picChg chg="mod">
          <ac:chgData name="Fabrizio Niro" userId="e417cc51-9401-436b-a799-47f7505888a3" providerId="ADAL" clId="{C4A46400-7FFA-3942-A679-977AD915B21C}" dt="2023-11-15T15:46:38.224" v="1155" actId="1035"/>
          <ac:picMkLst>
            <pc:docMk/>
            <pc:sldMk cId="3868947955" sldId="3511"/>
            <ac:picMk id="5" creationId="{CE3945EB-BA11-9C11-DAA5-3A85DC6557E7}"/>
          </ac:picMkLst>
        </pc:picChg>
        <pc:picChg chg="mod">
          <ac:chgData name="Fabrizio Niro" userId="e417cc51-9401-436b-a799-47f7505888a3" providerId="ADAL" clId="{C4A46400-7FFA-3942-A679-977AD915B21C}" dt="2023-11-15T15:47:11.712" v="1161" actId="208"/>
          <ac:picMkLst>
            <pc:docMk/>
            <pc:sldMk cId="3868947955" sldId="3511"/>
            <ac:picMk id="6" creationId="{1DEEB6DB-AC85-825F-4415-CDE193B7DCD4}"/>
          </ac:picMkLst>
        </pc:picChg>
        <pc:picChg chg="add mod">
          <ac:chgData name="Fabrizio Niro" userId="e417cc51-9401-436b-a799-47f7505888a3" providerId="ADAL" clId="{C4A46400-7FFA-3942-A679-977AD915B21C}" dt="2023-11-15T15:45:31.221" v="1140" actId="14861"/>
          <ac:picMkLst>
            <pc:docMk/>
            <pc:sldMk cId="3868947955" sldId="3511"/>
            <ac:picMk id="7" creationId="{F296FF2C-8DE3-2A0D-0A1B-D10ADDBA09BA}"/>
          </ac:picMkLst>
        </pc:picChg>
        <pc:picChg chg="add del mod">
          <ac:chgData name="Fabrizio Niro" userId="e417cc51-9401-436b-a799-47f7505888a3" providerId="ADAL" clId="{C4A46400-7FFA-3942-A679-977AD915B21C}" dt="2023-11-15T17:39:27.916" v="2185" actId="21"/>
          <ac:picMkLst>
            <pc:docMk/>
            <pc:sldMk cId="3868947955" sldId="3511"/>
            <ac:picMk id="8" creationId="{DE7D8962-1B06-602D-D145-335D46FC9507}"/>
          </ac:picMkLst>
        </pc:picChg>
      </pc:sldChg>
      <pc:sldChg chg="addSp delSp modSp mod setBg setClrOvrMap">
        <pc:chgData name="Fabrizio Niro" userId="e417cc51-9401-436b-a799-47f7505888a3" providerId="ADAL" clId="{C4A46400-7FFA-3942-A679-977AD915B21C}" dt="2023-11-27T09:42:33.972" v="14924" actId="20577"/>
        <pc:sldMkLst>
          <pc:docMk/>
          <pc:sldMk cId="3104650769" sldId="3512"/>
        </pc:sldMkLst>
        <pc:spChg chg="mod">
          <ac:chgData name="Fabrizio Niro" userId="e417cc51-9401-436b-a799-47f7505888a3" providerId="ADAL" clId="{C4A46400-7FFA-3942-A679-977AD915B21C}" dt="2023-11-16T14:51:41.452" v="5533" actId="20577"/>
          <ac:spMkLst>
            <pc:docMk/>
            <pc:sldMk cId="3104650769" sldId="3512"/>
            <ac:spMk id="2" creationId="{FDF77817-1DCC-6441-8200-EFFADA9CF970}"/>
          </ac:spMkLst>
        </pc:spChg>
        <pc:spChg chg="mod ord">
          <ac:chgData name="Fabrizio Niro" userId="e417cc51-9401-436b-a799-47f7505888a3" providerId="ADAL" clId="{C4A46400-7FFA-3942-A679-977AD915B21C}" dt="2023-11-27T09:42:33.972" v="14924" actId="20577"/>
          <ac:spMkLst>
            <pc:docMk/>
            <pc:sldMk cId="3104650769" sldId="3512"/>
            <ac:spMk id="12" creationId="{001974CB-0236-FA63-9FFC-7F6104A78709}"/>
          </ac:spMkLst>
        </pc:spChg>
        <pc:spChg chg="add del">
          <ac:chgData name="Fabrizio Niro" userId="e417cc51-9401-436b-a799-47f7505888a3" providerId="ADAL" clId="{C4A46400-7FFA-3942-A679-977AD915B21C}" dt="2023-11-15T18:03:16.235" v="2808" actId="26606"/>
          <ac:spMkLst>
            <pc:docMk/>
            <pc:sldMk cId="3104650769" sldId="3512"/>
            <ac:spMk id="17" creationId="{FF93924A-10DF-4647-8C7A-115C0175774D}"/>
          </ac:spMkLst>
        </pc:spChg>
        <pc:spChg chg="add del">
          <ac:chgData name="Fabrizio Niro" userId="e417cc51-9401-436b-a799-47f7505888a3" providerId="ADAL" clId="{C4A46400-7FFA-3942-A679-977AD915B21C}" dt="2023-11-15T18:03:22.389" v="2810" actId="26606"/>
          <ac:spMkLst>
            <pc:docMk/>
            <pc:sldMk cId="3104650769" sldId="3512"/>
            <ac:spMk id="19" creationId="{B905CDE4-B751-4B3E-B625-6E59F8903414}"/>
          </ac:spMkLst>
        </pc:spChg>
        <pc:spChg chg="add del">
          <ac:chgData name="Fabrizio Niro" userId="e417cc51-9401-436b-a799-47f7505888a3" providerId="ADAL" clId="{C4A46400-7FFA-3942-A679-977AD915B21C}" dt="2023-11-15T18:03:22.389" v="2810" actId="26606"/>
          <ac:spMkLst>
            <pc:docMk/>
            <pc:sldMk cId="3104650769" sldId="3512"/>
            <ac:spMk id="20" creationId="{07977D39-626F-40D7-B00F-16E02602DD5A}"/>
          </ac:spMkLst>
        </pc:spChg>
        <pc:spChg chg="add del">
          <ac:chgData name="Fabrizio Niro" userId="e417cc51-9401-436b-a799-47f7505888a3" providerId="ADAL" clId="{C4A46400-7FFA-3942-A679-977AD915B21C}" dt="2023-11-15T18:03:22.389" v="2810" actId="26606"/>
          <ac:spMkLst>
            <pc:docMk/>
            <pc:sldMk cId="3104650769" sldId="3512"/>
            <ac:spMk id="21" creationId="{08108C16-F4C0-44AA-999D-17BD39219B24}"/>
          </ac:spMkLst>
        </pc:spChg>
        <pc:spChg chg="add del">
          <ac:chgData name="Fabrizio Niro" userId="e417cc51-9401-436b-a799-47f7505888a3" providerId="ADAL" clId="{C4A46400-7FFA-3942-A679-977AD915B21C}" dt="2023-11-15T18:03:22.389" v="2810" actId="26606"/>
          <ac:spMkLst>
            <pc:docMk/>
            <pc:sldMk cId="3104650769" sldId="3512"/>
            <ac:spMk id="23" creationId="{CDC29AC1-2821-4FCC-B597-88DAF39C36FE}"/>
          </ac:spMkLst>
        </pc:spChg>
        <pc:spChg chg="add del">
          <ac:chgData name="Fabrizio Niro" userId="e417cc51-9401-436b-a799-47f7505888a3" providerId="ADAL" clId="{C4A46400-7FFA-3942-A679-977AD915B21C}" dt="2023-11-15T18:03:22.389" v="2810" actId="26606"/>
          <ac:spMkLst>
            <pc:docMk/>
            <pc:sldMk cId="3104650769" sldId="3512"/>
            <ac:spMk id="25" creationId="{0640CCAE-325C-4DD0-BB26-38BF690F3BBB}"/>
          </ac:spMkLst>
        </pc:spChg>
        <pc:spChg chg="add del">
          <ac:chgData name="Fabrizio Niro" userId="e417cc51-9401-436b-a799-47f7505888a3" providerId="ADAL" clId="{C4A46400-7FFA-3942-A679-977AD915B21C}" dt="2023-11-15T18:03:22.389" v="2810" actId="26606"/>
          <ac:spMkLst>
            <pc:docMk/>
            <pc:sldMk cId="3104650769" sldId="3512"/>
            <ac:spMk id="27" creationId="{C8F10CB3-3B5E-4C7A-98CF-B87454DDFA39}"/>
          </ac:spMkLst>
        </pc:spChg>
        <pc:spChg chg="add del">
          <ac:chgData name="Fabrizio Niro" userId="e417cc51-9401-436b-a799-47f7505888a3" providerId="ADAL" clId="{C4A46400-7FFA-3942-A679-977AD915B21C}" dt="2023-11-15T18:04:29.651" v="2824" actId="26606"/>
          <ac:spMkLst>
            <pc:docMk/>
            <pc:sldMk cId="3104650769" sldId="3512"/>
            <ac:spMk id="29" creationId="{07977D39-626F-40D7-B00F-16E02602DD5A}"/>
          </ac:spMkLst>
        </pc:spChg>
        <pc:spChg chg="add del">
          <ac:chgData name="Fabrizio Niro" userId="e417cc51-9401-436b-a799-47f7505888a3" providerId="ADAL" clId="{C4A46400-7FFA-3942-A679-977AD915B21C}" dt="2023-11-15T18:04:29.651" v="2824" actId="26606"/>
          <ac:spMkLst>
            <pc:docMk/>
            <pc:sldMk cId="3104650769" sldId="3512"/>
            <ac:spMk id="30" creationId="{B905CDE4-B751-4B3E-B625-6E59F8903414}"/>
          </ac:spMkLst>
        </pc:spChg>
        <pc:spChg chg="add del">
          <ac:chgData name="Fabrizio Niro" userId="e417cc51-9401-436b-a799-47f7505888a3" providerId="ADAL" clId="{C4A46400-7FFA-3942-A679-977AD915B21C}" dt="2023-11-15T18:04:29.651" v="2824" actId="26606"/>
          <ac:spMkLst>
            <pc:docMk/>
            <pc:sldMk cId="3104650769" sldId="3512"/>
            <ac:spMk id="31" creationId="{08108C16-F4C0-44AA-999D-17BD39219B24}"/>
          </ac:spMkLst>
        </pc:spChg>
        <pc:spChg chg="add del">
          <ac:chgData name="Fabrizio Niro" userId="e417cc51-9401-436b-a799-47f7505888a3" providerId="ADAL" clId="{C4A46400-7FFA-3942-A679-977AD915B21C}" dt="2023-11-15T18:04:29.651" v="2824" actId="26606"/>
          <ac:spMkLst>
            <pc:docMk/>
            <pc:sldMk cId="3104650769" sldId="3512"/>
            <ac:spMk id="32" creationId="{CDC29AC1-2821-4FCC-B597-88DAF39C36FE}"/>
          </ac:spMkLst>
        </pc:spChg>
        <pc:spChg chg="add del">
          <ac:chgData name="Fabrizio Niro" userId="e417cc51-9401-436b-a799-47f7505888a3" providerId="ADAL" clId="{C4A46400-7FFA-3942-A679-977AD915B21C}" dt="2023-11-15T18:04:29.651" v="2824" actId="26606"/>
          <ac:spMkLst>
            <pc:docMk/>
            <pc:sldMk cId="3104650769" sldId="3512"/>
            <ac:spMk id="33" creationId="{C8F10CB3-3B5E-4C7A-98CF-B87454DDFA39}"/>
          </ac:spMkLst>
        </pc:spChg>
        <pc:picChg chg="mod ord">
          <ac:chgData name="Fabrizio Niro" userId="e417cc51-9401-436b-a799-47f7505888a3" providerId="ADAL" clId="{C4A46400-7FFA-3942-A679-977AD915B21C}" dt="2023-11-27T08:19:22.796" v="14671" actId="1076"/>
          <ac:picMkLst>
            <pc:docMk/>
            <pc:sldMk cId="3104650769" sldId="3512"/>
            <ac:picMk id="4" creationId="{2C246B31-D3EC-6D73-2CA4-32E1850FDA82}"/>
          </ac:picMkLst>
        </pc:picChg>
        <pc:picChg chg="del">
          <ac:chgData name="Fabrizio Niro" userId="e417cc51-9401-436b-a799-47f7505888a3" providerId="ADAL" clId="{C4A46400-7FFA-3942-A679-977AD915B21C}" dt="2023-11-15T18:02:19.353" v="2795" actId="478"/>
          <ac:picMkLst>
            <pc:docMk/>
            <pc:sldMk cId="3104650769" sldId="3512"/>
            <ac:picMk id="5" creationId="{B86F8B4A-A68B-C62D-AC71-D06F6AB337F0}"/>
          </ac:picMkLst>
        </pc:picChg>
        <pc:picChg chg="add mod ord modCrop">
          <ac:chgData name="Fabrizio Niro" userId="e417cc51-9401-436b-a799-47f7505888a3" providerId="ADAL" clId="{C4A46400-7FFA-3942-A679-977AD915B21C}" dt="2023-11-27T08:19:06.151" v="14665" actId="1037"/>
          <ac:picMkLst>
            <pc:docMk/>
            <pc:sldMk cId="3104650769" sldId="3512"/>
            <ac:picMk id="6" creationId="{15FA9E2E-EDE6-5212-7B23-E306FCF09B49}"/>
          </ac:picMkLst>
        </pc:picChg>
        <pc:picChg chg="del mod ord">
          <ac:chgData name="Fabrizio Niro" userId="e417cc51-9401-436b-a799-47f7505888a3" providerId="ADAL" clId="{C4A46400-7FFA-3942-A679-977AD915B21C}" dt="2023-11-16T09:49:04.005" v="3265" actId="478"/>
          <ac:picMkLst>
            <pc:docMk/>
            <pc:sldMk cId="3104650769" sldId="3512"/>
            <ac:picMk id="7" creationId="{A9FB55D4-C031-2F77-C0D5-61BD9E360F00}"/>
          </ac:picMkLst>
        </pc:picChg>
        <pc:picChg chg="del mod ord">
          <ac:chgData name="Fabrizio Niro" userId="e417cc51-9401-436b-a799-47f7505888a3" providerId="ADAL" clId="{C4A46400-7FFA-3942-A679-977AD915B21C}" dt="2023-11-16T09:08:40.213" v="3139" actId="478"/>
          <ac:picMkLst>
            <pc:docMk/>
            <pc:sldMk cId="3104650769" sldId="3512"/>
            <ac:picMk id="8" creationId="{89FB128E-0412-0466-9517-D96FC8180C75}"/>
          </ac:picMkLst>
        </pc:picChg>
        <pc:picChg chg="mod ord">
          <ac:chgData name="Fabrizio Niro" userId="e417cc51-9401-436b-a799-47f7505888a3" providerId="ADAL" clId="{C4A46400-7FFA-3942-A679-977AD915B21C}" dt="2023-11-27T08:19:17.031" v="14669" actId="1076"/>
          <ac:picMkLst>
            <pc:docMk/>
            <pc:sldMk cId="3104650769" sldId="3512"/>
            <ac:picMk id="9" creationId="{8B522B75-4A10-AC5A-A876-3A28732696EA}"/>
          </ac:picMkLst>
        </pc:picChg>
        <pc:picChg chg="mod ord">
          <ac:chgData name="Fabrizio Niro" userId="e417cc51-9401-436b-a799-47f7505888a3" providerId="ADAL" clId="{C4A46400-7FFA-3942-A679-977AD915B21C}" dt="2023-11-27T08:18:34.051" v="14617" actId="1035"/>
          <ac:picMkLst>
            <pc:docMk/>
            <pc:sldMk cId="3104650769" sldId="3512"/>
            <ac:picMk id="10" creationId="{026D1B5D-FBFF-F0C1-DF55-9239D8506DEB}"/>
          </ac:picMkLst>
        </pc:picChg>
        <pc:picChg chg="add mod">
          <ac:chgData name="Fabrizio Niro" userId="e417cc51-9401-436b-a799-47f7505888a3" providerId="ADAL" clId="{C4A46400-7FFA-3942-A679-977AD915B21C}" dt="2023-11-27T08:19:06.151" v="14665" actId="1037"/>
          <ac:picMkLst>
            <pc:docMk/>
            <pc:sldMk cId="3104650769" sldId="3512"/>
            <ac:picMk id="13" creationId="{6747448E-75E8-9C9F-D299-83A5AB79020A}"/>
          </ac:picMkLst>
        </pc:picChg>
        <pc:picChg chg="del">
          <ac:chgData name="Fabrizio Niro" userId="e417cc51-9401-436b-a799-47f7505888a3" providerId="ADAL" clId="{C4A46400-7FFA-3942-A679-977AD915B21C}" dt="2023-11-15T15:48:53.689" v="1186" actId="478"/>
          <ac:picMkLst>
            <pc:docMk/>
            <pc:sldMk cId="3104650769" sldId="3512"/>
            <ac:picMk id="14" creationId="{90688A5C-3C94-42ED-5FAA-41113F5B1734}"/>
          </ac:picMkLst>
        </pc:picChg>
        <pc:picChg chg="add mod">
          <ac:chgData name="Fabrizio Niro" userId="e417cc51-9401-436b-a799-47f7505888a3" providerId="ADAL" clId="{C4A46400-7FFA-3942-A679-977AD915B21C}" dt="2023-11-27T08:19:33.370" v="14673" actId="1076"/>
          <ac:picMkLst>
            <pc:docMk/>
            <pc:sldMk cId="3104650769" sldId="3512"/>
            <ac:picMk id="15" creationId="{E3F45EAA-979F-3924-2C43-D55361A79E33}"/>
          </ac:picMkLst>
        </pc:picChg>
      </pc:sldChg>
      <pc:sldChg chg="addSp delSp modSp del mod setBg">
        <pc:chgData name="Fabrizio Niro" userId="e417cc51-9401-436b-a799-47f7505888a3" providerId="ADAL" clId="{C4A46400-7FFA-3942-A679-977AD915B21C}" dt="2023-11-27T13:34:00.980" v="15047" actId="2696"/>
        <pc:sldMkLst>
          <pc:docMk/>
          <pc:sldMk cId="2386455120" sldId="3513"/>
        </pc:sldMkLst>
        <pc:spChg chg="mod">
          <ac:chgData name="Fabrizio Niro" userId="e417cc51-9401-436b-a799-47f7505888a3" providerId="ADAL" clId="{C4A46400-7FFA-3942-A679-977AD915B21C}" dt="2023-11-21T14:06:26.528" v="10425" actId="20577"/>
          <ac:spMkLst>
            <pc:docMk/>
            <pc:sldMk cId="2386455120" sldId="3513"/>
            <ac:spMk id="2" creationId="{59B99CFE-788A-0C4F-BB4E-1C930A87A805}"/>
          </ac:spMkLst>
        </pc:spChg>
        <pc:spChg chg="mod ord">
          <ac:chgData name="Fabrizio Niro" userId="e417cc51-9401-436b-a799-47f7505888a3" providerId="ADAL" clId="{C4A46400-7FFA-3942-A679-977AD915B21C}" dt="2023-11-27T09:49:02.812" v="14965" actId="20577"/>
          <ac:spMkLst>
            <pc:docMk/>
            <pc:sldMk cId="2386455120" sldId="3513"/>
            <ac:spMk id="3" creationId="{8CC235F1-06BE-C0B7-2BA9-835EA36209B2}"/>
          </ac:spMkLst>
        </pc:spChg>
        <pc:spChg chg="add del">
          <ac:chgData name="Fabrizio Niro" userId="e417cc51-9401-436b-a799-47f7505888a3" providerId="ADAL" clId="{C4A46400-7FFA-3942-A679-977AD915B21C}" dt="2023-11-15T18:03:48.629" v="2813" actId="26606"/>
          <ac:spMkLst>
            <pc:docMk/>
            <pc:sldMk cId="2386455120" sldId="3513"/>
            <ac:spMk id="17" creationId="{269A50E4-B5CC-4FCE-8725-E40B4E14FDDB}"/>
          </ac:spMkLst>
        </pc:spChg>
        <pc:spChg chg="add del">
          <ac:chgData name="Fabrizio Niro" userId="e417cc51-9401-436b-a799-47f7505888a3" providerId="ADAL" clId="{C4A46400-7FFA-3942-A679-977AD915B21C}" dt="2023-11-15T18:03:48.629" v="2813" actId="26606"/>
          <ac:spMkLst>
            <pc:docMk/>
            <pc:sldMk cId="2386455120" sldId="3513"/>
            <ac:spMk id="19" creationId="{42AE8636-A04B-4C96-AA50-C956D51C034E}"/>
          </ac:spMkLst>
        </pc:spChg>
        <pc:spChg chg="add del">
          <ac:chgData name="Fabrizio Niro" userId="e417cc51-9401-436b-a799-47f7505888a3" providerId="ADAL" clId="{C4A46400-7FFA-3942-A679-977AD915B21C}" dt="2023-11-15T18:03:48.629" v="2813" actId="26606"/>
          <ac:spMkLst>
            <pc:docMk/>
            <pc:sldMk cId="2386455120" sldId="3513"/>
            <ac:spMk id="21" creationId="{A408E1F6-B9B6-4459-AFC2-F77F3EA6094D}"/>
          </ac:spMkLst>
        </pc:spChg>
        <pc:spChg chg="add del">
          <ac:chgData name="Fabrizio Niro" userId="e417cc51-9401-436b-a799-47f7505888a3" providerId="ADAL" clId="{C4A46400-7FFA-3942-A679-977AD915B21C}" dt="2023-11-15T18:03:48.629" v="2813" actId="26606"/>
          <ac:spMkLst>
            <pc:docMk/>
            <pc:sldMk cId="2386455120" sldId="3513"/>
            <ac:spMk id="23" creationId="{588AB9E2-7D37-4889-BA65-F40073B8B80D}"/>
          </ac:spMkLst>
        </pc:spChg>
        <pc:spChg chg="add del">
          <ac:chgData name="Fabrizio Niro" userId="e417cc51-9401-436b-a799-47f7505888a3" providerId="ADAL" clId="{C4A46400-7FFA-3942-A679-977AD915B21C}" dt="2023-11-15T18:03:48.629" v="2813" actId="26606"/>
          <ac:spMkLst>
            <pc:docMk/>
            <pc:sldMk cId="2386455120" sldId="3513"/>
            <ac:spMk id="25" creationId="{0F47C222-B2CD-48DF-921A-F1E49A7C8AF7}"/>
          </ac:spMkLst>
        </pc:spChg>
        <pc:spChg chg="add del">
          <ac:chgData name="Fabrizio Niro" userId="e417cc51-9401-436b-a799-47f7505888a3" providerId="ADAL" clId="{C4A46400-7FFA-3942-A679-977AD915B21C}" dt="2023-11-15T18:03:48.629" v="2813" actId="26606"/>
          <ac:spMkLst>
            <pc:docMk/>
            <pc:sldMk cId="2386455120" sldId="3513"/>
            <ac:spMk id="27" creationId="{0F17DC65-D057-4CEA-8B52-BF72D5D90AEB}"/>
          </ac:spMkLst>
        </pc:spChg>
        <pc:spChg chg="add del">
          <ac:chgData name="Fabrizio Niro" userId="e417cc51-9401-436b-a799-47f7505888a3" providerId="ADAL" clId="{C4A46400-7FFA-3942-A679-977AD915B21C}" dt="2023-11-15T18:03:48.629" v="2813" actId="26606"/>
          <ac:spMkLst>
            <pc:docMk/>
            <pc:sldMk cId="2386455120" sldId="3513"/>
            <ac:spMk id="29" creationId="{35249834-544E-477E-84FD-888B8DB74B87}"/>
          </ac:spMkLst>
        </pc:spChg>
        <pc:spChg chg="add del">
          <ac:chgData name="Fabrizio Niro" userId="e417cc51-9401-436b-a799-47f7505888a3" providerId="ADAL" clId="{C4A46400-7FFA-3942-A679-977AD915B21C}" dt="2023-11-15T18:04:28.365" v="2823" actId="26606"/>
          <ac:spMkLst>
            <pc:docMk/>
            <pc:sldMk cId="2386455120" sldId="3513"/>
            <ac:spMk id="31" creationId="{76024B02-E9DE-461A-8C2D-5D6D34764034}"/>
          </ac:spMkLst>
        </pc:spChg>
        <pc:spChg chg="add del">
          <ac:chgData name="Fabrizio Niro" userId="e417cc51-9401-436b-a799-47f7505888a3" providerId="ADAL" clId="{C4A46400-7FFA-3942-A679-977AD915B21C}" dt="2023-11-15T18:04:28.365" v="2823" actId="26606"/>
          <ac:spMkLst>
            <pc:docMk/>
            <pc:sldMk cId="2386455120" sldId="3513"/>
            <ac:spMk id="32" creationId="{57AF882C-175B-49BE-9BF5-D081F17D2564}"/>
          </ac:spMkLst>
        </pc:spChg>
        <pc:spChg chg="add del">
          <ac:chgData name="Fabrizio Niro" userId="e417cc51-9401-436b-a799-47f7505888a3" providerId="ADAL" clId="{C4A46400-7FFA-3942-A679-977AD915B21C}" dt="2023-11-15T18:04:28.365" v="2823" actId="26606"/>
          <ac:spMkLst>
            <pc:docMk/>
            <pc:sldMk cId="2386455120" sldId="3513"/>
            <ac:spMk id="33" creationId="{A3090662-CAD4-4A54-9F26-DF4753B5E7C1}"/>
          </ac:spMkLst>
        </pc:spChg>
        <pc:spChg chg="add del">
          <ac:chgData name="Fabrizio Niro" userId="e417cc51-9401-436b-a799-47f7505888a3" providerId="ADAL" clId="{C4A46400-7FFA-3942-A679-977AD915B21C}" dt="2023-11-15T18:04:03.974" v="2816" actId="26606"/>
          <ac:spMkLst>
            <pc:docMk/>
            <pc:sldMk cId="2386455120" sldId="3513"/>
            <ac:spMk id="38" creationId="{3611733F-E5BD-49F1-953E-8029C6596AF2}"/>
          </ac:spMkLst>
        </pc:spChg>
        <pc:spChg chg="add del">
          <ac:chgData name="Fabrizio Niro" userId="e417cc51-9401-436b-a799-47f7505888a3" providerId="ADAL" clId="{C4A46400-7FFA-3942-A679-977AD915B21C}" dt="2023-11-15T18:04:03.974" v="2816" actId="26606"/>
          <ac:spMkLst>
            <pc:docMk/>
            <pc:sldMk cId="2386455120" sldId="3513"/>
            <ac:spMk id="40" creationId="{6EA0003C-06B7-4E3A-9E9A-2DA8CA829F71}"/>
          </ac:spMkLst>
        </pc:spChg>
        <pc:spChg chg="add del">
          <ac:chgData name="Fabrizio Niro" userId="e417cc51-9401-436b-a799-47f7505888a3" providerId="ADAL" clId="{C4A46400-7FFA-3942-A679-977AD915B21C}" dt="2023-11-15T18:04:07.291" v="2818" actId="26606"/>
          <ac:spMkLst>
            <pc:docMk/>
            <pc:sldMk cId="2386455120" sldId="3513"/>
            <ac:spMk id="48" creationId="{04F99093-FB6D-43E0-AA45-FA744653E0F0}"/>
          </ac:spMkLst>
        </pc:spChg>
        <pc:spChg chg="add del">
          <ac:chgData name="Fabrizio Niro" userId="e417cc51-9401-436b-a799-47f7505888a3" providerId="ADAL" clId="{C4A46400-7FFA-3942-A679-977AD915B21C}" dt="2023-11-15T18:04:07.291" v="2818" actId="26606"/>
          <ac:spMkLst>
            <pc:docMk/>
            <pc:sldMk cId="2386455120" sldId="3513"/>
            <ac:spMk id="49" creationId="{CE8B83EF-4FB2-4C16-B94A-73A8FBCD1EF9}"/>
          </ac:spMkLst>
        </pc:spChg>
        <pc:spChg chg="add del">
          <ac:chgData name="Fabrizio Niro" userId="e417cc51-9401-436b-a799-47f7505888a3" providerId="ADAL" clId="{C4A46400-7FFA-3942-A679-977AD915B21C}" dt="2023-11-15T18:04:19.118" v="2820" actId="26606"/>
          <ac:spMkLst>
            <pc:docMk/>
            <pc:sldMk cId="2386455120" sldId="3513"/>
            <ac:spMk id="56" creationId="{76024B02-E9DE-461A-8C2D-5D6D34764034}"/>
          </ac:spMkLst>
        </pc:spChg>
        <pc:spChg chg="add del">
          <ac:chgData name="Fabrizio Niro" userId="e417cc51-9401-436b-a799-47f7505888a3" providerId="ADAL" clId="{C4A46400-7FFA-3942-A679-977AD915B21C}" dt="2023-11-15T18:04:19.118" v="2820" actId="26606"/>
          <ac:spMkLst>
            <pc:docMk/>
            <pc:sldMk cId="2386455120" sldId="3513"/>
            <ac:spMk id="57" creationId="{57AF882C-175B-49BE-9BF5-D081F17D2564}"/>
          </ac:spMkLst>
        </pc:spChg>
        <pc:spChg chg="add del">
          <ac:chgData name="Fabrizio Niro" userId="e417cc51-9401-436b-a799-47f7505888a3" providerId="ADAL" clId="{C4A46400-7FFA-3942-A679-977AD915B21C}" dt="2023-11-15T18:04:19.118" v="2820" actId="26606"/>
          <ac:spMkLst>
            <pc:docMk/>
            <pc:sldMk cId="2386455120" sldId="3513"/>
            <ac:spMk id="58" creationId="{A3090662-CAD4-4A54-9F26-DF4753B5E7C1}"/>
          </ac:spMkLst>
        </pc:spChg>
        <pc:spChg chg="add del">
          <ac:chgData name="Fabrizio Niro" userId="e417cc51-9401-436b-a799-47f7505888a3" providerId="ADAL" clId="{C4A46400-7FFA-3942-A679-977AD915B21C}" dt="2023-11-15T18:04:27.493" v="2822" actId="26606"/>
          <ac:spMkLst>
            <pc:docMk/>
            <pc:sldMk cId="2386455120" sldId="3513"/>
            <ac:spMk id="60" creationId="{9A2207B2-2CD6-0A63-827D-98BBEE7C6B34}"/>
          </ac:spMkLst>
        </pc:spChg>
        <pc:grpChg chg="add del">
          <ac:chgData name="Fabrizio Niro" userId="e417cc51-9401-436b-a799-47f7505888a3" providerId="ADAL" clId="{C4A46400-7FFA-3942-A679-977AD915B21C}" dt="2023-11-15T18:04:03.974" v="2816" actId="26606"/>
          <ac:grpSpMkLst>
            <pc:docMk/>
            <pc:sldMk cId="2386455120" sldId="3513"/>
            <ac:grpSpMk id="42" creationId="{8A01F592-3A3D-4FF0-BA89-6141201456E8}"/>
          </ac:grpSpMkLst>
        </pc:grpChg>
        <pc:grpChg chg="add del">
          <ac:chgData name="Fabrizio Niro" userId="e417cc51-9401-436b-a799-47f7505888a3" providerId="ADAL" clId="{C4A46400-7FFA-3942-A679-977AD915B21C}" dt="2023-11-15T18:04:07.291" v="2818" actId="26606"/>
          <ac:grpSpMkLst>
            <pc:docMk/>
            <pc:sldMk cId="2386455120" sldId="3513"/>
            <ac:grpSpMk id="50" creationId="{65CE4779-ABAB-448C-B806-A60E8F835DF8}"/>
          </ac:grpSpMkLst>
        </pc:grpChg>
        <pc:grpChg chg="add del">
          <ac:chgData name="Fabrizio Niro" userId="e417cc51-9401-436b-a799-47f7505888a3" providerId="ADAL" clId="{C4A46400-7FFA-3942-A679-977AD915B21C}" dt="2023-11-15T18:04:27.493" v="2822" actId="26606"/>
          <ac:grpSpMkLst>
            <pc:docMk/>
            <pc:sldMk cId="2386455120" sldId="3513"/>
            <ac:grpSpMk id="61" creationId="{97F35244-1BC3-F7B1-E4A5-261CC992774E}"/>
          </ac:grpSpMkLst>
        </pc:grpChg>
        <pc:picChg chg="del">
          <ac:chgData name="Fabrizio Niro" userId="e417cc51-9401-436b-a799-47f7505888a3" providerId="ADAL" clId="{C4A46400-7FFA-3942-A679-977AD915B21C}" dt="2023-11-15T16:50:43.929" v="2112" actId="478"/>
          <ac:picMkLst>
            <pc:docMk/>
            <pc:sldMk cId="2386455120" sldId="3513"/>
            <ac:picMk id="4" creationId="{9342BB09-54BE-AA6A-4E9E-137012086974}"/>
          </ac:picMkLst>
        </pc:picChg>
        <pc:picChg chg="mod ord">
          <ac:chgData name="Fabrizio Niro" userId="e417cc51-9401-436b-a799-47f7505888a3" providerId="ADAL" clId="{C4A46400-7FFA-3942-A679-977AD915B21C}" dt="2023-11-24T14:10:21.695" v="12225" actId="14100"/>
          <ac:picMkLst>
            <pc:docMk/>
            <pc:sldMk cId="2386455120" sldId="3513"/>
            <ac:picMk id="5" creationId="{E6B54892-B39E-541B-8BF5-4DB317C0E05C}"/>
          </ac:picMkLst>
        </pc:picChg>
        <pc:picChg chg="del">
          <ac:chgData name="Fabrizio Niro" userId="e417cc51-9401-436b-a799-47f7505888a3" providerId="ADAL" clId="{C4A46400-7FFA-3942-A679-977AD915B21C}" dt="2023-11-15T17:36:07.500" v="2118" actId="478"/>
          <ac:picMkLst>
            <pc:docMk/>
            <pc:sldMk cId="2386455120" sldId="3513"/>
            <ac:picMk id="6" creationId="{44BD45DB-7F3C-0C7D-B19A-1DD8D6B0A6C8}"/>
          </ac:picMkLst>
        </pc:picChg>
        <pc:picChg chg="mod ord">
          <ac:chgData name="Fabrizio Niro" userId="e417cc51-9401-436b-a799-47f7505888a3" providerId="ADAL" clId="{C4A46400-7FFA-3942-A679-977AD915B21C}" dt="2023-11-24T14:10:25.260" v="12226" actId="1076"/>
          <ac:picMkLst>
            <pc:docMk/>
            <pc:sldMk cId="2386455120" sldId="3513"/>
            <ac:picMk id="7" creationId="{D6DC3FF9-842D-9EAB-0C73-C92214A5C573}"/>
          </ac:picMkLst>
        </pc:picChg>
        <pc:picChg chg="del">
          <ac:chgData name="Fabrizio Niro" userId="e417cc51-9401-436b-a799-47f7505888a3" providerId="ADAL" clId="{C4A46400-7FFA-3942-A679-977AD915B21C}" dt="2023-11-15T16:50:43.929" v="2112" actId="478"/>
          <ac:picMkLst>
            <pc:docMk/>
            <pc:sldMk cId="2386455120" sldId="3513"/>
            <ac:picMk id="8" creationId="{41243256-F668-10C7-F173-B18BBD2B6205}"/>
          </ac:picMkLst>
        </pc:picChg>
        <pc:picChg chg="add mod ord">
          <ac:chgData name="Fabrizio Niro" userId="e417cc51-9401-436b-a799-47f7505888a3" providerId="ADAL" clId="{C4A46400-7FFA-3942-A679-977AD915B21C}" dt="2023-11-24T14:10:27.913" v="12227" actId="1076"/>
          <ac:picMkLst>
            <pc:docMk/>
            <pc:sldMk cId="2386455120" sldId="3513"/>
            <ac:picMk id="9" creationId="{5BEDAD7F-017B-9ABC-3058-5C869CEC287D}"/>
          </ac:picMkLst>
        </pc:picChg>
        <pc:picChg chg="add del mod">
          <ac:chgData name="Fabrizio Niro" userId="e417cc51-9401-436b-a799-47f7505888a3" providerId="ADAL" clId="{C4A46400-7FFA-3942-A679-977AD915B21C}" dt="2023-11-15T17:39:30.339" v="2186" actId="478"/>
          <ac:picMkLst>
            <pc:docMk/>
            <pc:sldMk cId="2386455120" sldId="3513"/>
            <ac:picMk id="11" creationId="{EB17EE3B-A394-5CBB-6123-D0E5E2A1A0F5}"/>
          </ac:picMkLst>
        </pc:picChg>
        <pc:picChg chg="add mod">
          <ac:chgData name="Fabrizio Niro" userId="e417cc51-9401-436b-a799-47f7505888a3" providerId="ADAL" clId="{C4A46400-7FFA-3942-A679-977AD915B21C}" dt="2023-11-15T18:04:28.365" v="2823" actId="26606"/>
          <ac:picMkLst>
            <pc:docMk/>
            <pc:sldMk cId="2386455120" sldId="3513"/>
            <ac:picMk id="12" creationId="{C3B72397-D432-700F-E149-E80043C20CBC}"/>
          </ac:picMkLst>
        </pc:picChg>
      </pc:sldChg>
      <pc:sldChg chg="addSp delSp modSp mod ord">
        <pc:chgData name="Fabrizio Niro" userId="e417cc51-9401-436b-a799-47f7505888a3" providerId="ADAL" clId="{C4A46400-7FFA-3942-A679-977AD915B21C}" dt="2023-11-27T08:27:42.083" v="14829" actId="20577"/>
        <pc:sldMkLst>
          <pc:docMk/>
          <pc:sldMk cId="1900666578" sldId="3514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1900666578" sldId="3514"/>
            <ac:spMk id="2" creationId="{1994A476-522E-9AE6-4BDD-30AD0CBAAB0C}"/>
          </ac:spMkLst>
        </pc:spChg>
        <pc:spChg chg="add mod">
          <ac:chgData name="Fabrizio Niro" userId="e417cc51-9401-436b-a799-47f7505888a3" providerId="ADAL" clId="{C4A46400-7FFA-3942-A679-977AD915B21C}" dt="2023-11-27T08:26:40.406" v="14821" actId="14100"/>
          <ac:spMkLst>
            <pc:docMk/>
            <pc:sldMk cId="1900666578" sldId="3514"/>
            <ac:spMk id="3" creationId="{D3505EAD-3AE6-3A64-F708-BD6385DA69BE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23" creationId="{37662E6F-32CA-238E-D799-8DFA0CA745E9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24" creationId="{49E05399-E5C2-4AF8-C150-4B0FF7F8FA15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25" creationId="{9EA30B22-2338-61C7-61E8-D14E6599C015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26" creationId="{A7998F90-51A1-8637-71DC-503A2264F3BB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27" creationId="{FA7463B4-D3F6-726C-12E9-DB7E7509132A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28" creationId="{77E8E00E-705E-C9CC-075B-2A8FA8B69A13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29" creationId="{2452FDCB-9167-6A6A-065C-66C067CBEED9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30" creationId="{603E50AB-49E3-B18A-08C3-2F42F7A0E4D0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31" creationId="{882BB0E1-A0ED-5159-E8B4-014C8CAE63AD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34" creationId="{4E466EAC-C8B2-0A67-9AD0-50DF7F34B68E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37" creationId="{690D9DFB-C5DA-0322-FC8E-5F8DE53957B8}"/>
          </ac:spMkLst>
        </pc:spChg>
        <pc:spChg chg="add del mod">
          <ac:chgData name="Fabrizio Niro" userId="e417cc51-9401-436b-a799-47f7505888a3" providerId="ADAL" clId="{C4A46400-7FFA-3942-A679-977AD915B21C}" dt="2023-11-17T13:25:46.434" v="7668"/>
          <ac:spMkLst>
            <pc:docMk/>
            <pc:sldMk cId="1900666578" sldId="3514"/>
            <ac:spMk id="39" creationId="{86842676-CF4C-4748-8589-2CFABDD8AFF6}"/>
          </ac:spMkLst>
        </pc:spChg>
        <pc:spChg chg="mod">
          <ac:chgData name="Fabrizio Niro" userId="e417cc51-9401-436b-a799-47f7505888a3" providerId="ADAL" clId="{C4A46400-7FFA-3942-A679-977AD915B21C}" dt="2023-11-27T08:27:42.083" v="14829" actId="20577"/>
          <ac:spMkLst>
            <pc:docMk/>
            <pc:sldMk cId="1900666578" sldId="3514"/>
            <ac:spMk id="49" creationId="{9FBF6A6C-0FA4-A57B-64F2-666609E08D18}"/>
          </ac:spMkLst>
        </pc:spChg>
        <pc:picChg chg="add del mod">
          <ac:chgData name="Fabrizio Niro" userId="e417cc51-9401-436b-a799-47f7505888a3" providerId="ADAL" clId="{C4A46400-7FFA-3942-A679-977AD915B21C}" dt="2023-11-16T14:18:36.724" v="4985" actId="478"/>
          <ac:picMkLst>
            <pc:docMk/>
            <pc:sldMk cId="1900666578" sldId="3514"/>
            <ac:picMk id="4" creationId="{9F8AEA28-CE72-0006-02E2-B97449CDA61B}"/>
          </ac:picMkLst>
        </pc:picChg>
        <pc:picChg chg="add del mod">
          <ac:chgData name="Fabrizio Niro" userId="e417cc51-9401-436b-a799-47f7505888a3" providerId="ADAL" clId="{C4A46400-7FFA-3942-A679-977AD915B21C}" dt="2023-11-16T14:30:43.694" v="5356" actId="478"/>
          <ac:picMkLst>
            <pc:docMk/>
            <pc:sldMk cId="1900666578" sldId="3514"/>
            <ac:picMk id="6" creationId="{57E03571-6AD0-3828-EF49-64DB6245F19A}"/>
          </ac:picMkLst>
        </pc:picChg>
        <pc:picChg chg="add mod">
          <ac:chgData name="Fabrizio Niro" userId="e417cc51-9401-436b-a799-47f7505888a3" providerId="ADAL" clId="{C4A46400-7FFA-3942-A679-977AD915B21C}" dt="2023-11-27T08:26:58.743" v="14827" actId="1036"/>
          <ac:picMkLst>
            <pc:docMk/>
            <pc:sldMk cId="1900666578" sldId="3514"/>
            <ac:picMk id="8" creationId="{E4DD7FF6-6745-E2A8-8E09-6177AF2F9003}"/>
          </ac:picMkLst>
        </pc:picChg>
        <pc:picChg chg="add mod">
          <ac:chgData name="Fabrizio Niro" userId="e417cc51-9401-436b-a799-47f7505888a3" providerId="ADAL" clId="{C4A46400-7FFA-3942-A679-977AD915B21C}" dt="2023-11-27T08:22:06.576" v="14695" actId="14861"/>
          <ac:picMkLst>
            <pc:docMk/>
            <pc:sldMk cId="1900666578" sldId="3514"/>
            <ac:picMk id="10" creationId="{F7424197-859D-5023-1483-C17A210DBDBF}"/>
          </ac:picMkLst>
        </pc:picChg>
        <pc:picChg chg="add mod">
          <ac:chgData name="Fabrizio Niro" userId="e417cc51-9401-436b-a799-47f7505888a3" providerId="ADAL" clId="{C4A46400-7FFA-3942-A679-977AD915B21C}" dt="2023-11-27T08:27:04.590" v="14828" actId="14100"/>
          <ac:picMkLst>
            <pc:docMk/>
            <pc:sldMk cId="1900666578" sldId="3514"/>
            <ac:picMk id="12" creationId="{49844727-AEEC-700B-5D08-AA73CB978515}"/>
          </ac:picMkLst>
        </pc:picChg>
        <pc:picChg chg="add mod">
          <ac:chgData name="Fabrizio Niro" userId="e417cc51-9401-436b-a799-47f7505888a3" providerId="ADAL" clId="{C4A46400-7FFA-3942-A679-977AD915B21C}" dt="2023-11-27T08:26:55.939" v="14824" actId="1036"/>
          <ac:picMkLst>
            <pc:docMk/>
            <pc:sldMk cId="1900666578" sldId="3514"/>
            <ac:picMk id="14" creationId="{EEB8D620-ACAD-EA8A-7AC2-B66DD2811101}"/>
          </ac:picMkLst>
        </pc:picChg>
        <pc:picChg chg="del">
          <ac:chgData name="Fabrizio Niro" userId="e417cc51-9401-436b-a799-47f7505888a3" providerId="ADAL" clId="{C4A46400-7FFA-3942-A679-977AD915B21C}" dt="2023-11-16T11:01:52.100" v="3675" actId="478"/>
          <ac:picMkLst>
            <pc:docMk/>
            <pc:sldMk cId="1900666578" sldId="3514"/>
            <ac:picMk id="15" creationId="{48BE3070-82B4-F94A-AC08-1B090EC411AC}"/>
          </ac:picMkLst>
        </pc:picChg>
        <pc:picChg chg="add mod">
          <ac:chgData name="Fabrizio Niro" userId="e417cc51-9401-436b-a799-47f7505888a3" providerId="ADAL" clId="{C4A46400-7FFA-3942-A679-977AD915B21C}" dt="2023-11-27T08:26:46.895" v="14822" actId="14100"/>
          <ac:picMkLst>
            <pc:docMk/>
            <pc:sldMk cId="1900666578" sldId="3514"/>
            <ac:picMk id="17" creationId="{C7B8F8CC-BA0F-8EFD-6E07-C1EA3053C4DF}"/>
          </ac:picMkLst>
        </pc:picChg>
        <pc:picChg chg="add mod">
          <ac:chgData name="Fabrizio Niro" userId="e417cc51-9401-436b-a799-47f7505888a3" providerId="ADAL" clId="{C4A46400-7FFA-3942-A679-977AD915B21C}" dt="2023-11-27T08:22:06.576" v="14695" actId="14861"/>
          <ac:picMkLst>
            <pc:docMk/>
            <pc:sldMk cId="1900666578" sldId="3514"/>
            <ac:picMk id="19" creationId="{3771AED4-9F2F-7F9E-3344-6DCFCE213FFF}"/>
          </ac:picMkLst>
        </pc:picChg>
        <pc:picChg chg="add del mod">
          <ac:chgData name="Fabrizio Niro" userId="e417cc51-9401-436b-a799-47f7505888a3" providerId="ADAL" clId="{C4A46400-7FFA-3942-A679-977AD915B21C}" dt="2023-11-17T13:10:05.712" v="7162"/>
          <ac:picMkLst>
            <pc:docMk/>
            <pc:sldMk cId="1900666578" sldId="3514"/>
            <ac:picMk id="20" creationId="{DEA793FA-59B8-EF75-991C-3125F0109BAD}"/>
          </ac:picMkLst>
        </pc:picChg>
        <pc:picChg chg="add del mod">
          <ac:chgData name="Fabrizio Niro" userId="e417cc51-9401-436b-a799-47f7505888a3" providerId="ADAL" clId="{C4A46400-7FFA-3942-A679-977AD915B21C}" dt="2023-11-17T13:25:36.031" v="7666" actId="478"/>
          <ac:picMkLst>
            <pc:docMk/>
            <pc:sldMk cId="1900666578" sldId="3514"/>
            <ac:picMk id="21" creationId="{8E800DFB-F366-719C-6580-1A25BD4D1470}"/>
          </ac:picMkLst>
        </pc:picChg>
        <pc:picChg chg="add del mod">
          <ac:chgData name="Fabrizio Niro" userId="e417cc51-9401-436b-a799-47f7505888a3" providerId="ADAL" clId="{C4A46400-7FFA-3942-A679-977AD915B21C}" dt="2023-11-17T13:25:46.434" v="7668"/>
          <ac:picMkLst>
            <pc:docMk/>
            <pc:sldMk cId="1900666578" sldId="3514"/>
            <ac:picMk id="22" creationId="{9DFA5D45-B7CF-BBA6-E615-A6058F929D8F}"/>
          </ac:picMkLst>
        </pc:picChg>
        <pc:picChg chg="add mod">
          <ac:chgData name="Fabrizio Niro" userId="e417cc51-9401-436b-a799-47f7505888a3" providerId="ADAL" clId="{C4A46400-7FFA-3942-A679-977AD915B21C}" dt="2023-11-27T08:26:15.389" v="14820" actId="14100"/>
          <ac:picMkLst>
            <pc:docMk/>
            <pc:sldMk cId="1900666578" sldId="3514"/>
            <ac:picMk id="41" creationId="{0DE25791-14A7-8B34-1592-4571BEAAF7BE}"/>
          </ac:picMkLst>
        </pc:picChg>
        <pc:picChg chg="del">
          <ac:chgData name="Fabrizio Niro" userId="e417cc51-9401-436b-a799-47f7505888a3" providerId="ADAL" clId="{C4A46400-7FFA-3942-A679-977AD915B21C}" dt="2023-11-15T15:49:51.018" v="1198" actId="478"/>
          <ac:picMkLst>
            <pc:docMk/>
            <pc:sldMk cId="1900666578" sldId="3514"/>
            <ac:picMk id="46" creationId="{0D5F3CE8-57B5-0DD8-C215-97C609A3794B}"/>
          </ac:picMkLst>
        </pc:picChg>
        <pc:picChg chg="del mod">
          <ac:chgData name="Fabrizio Niro" userId="e417cc51-9401-436b-a799-47f7505888a3" providerId="ADAL" clId="{C4A46400-7FFA-3942-A679-977AD915B21C}" dt="2023-11-17T13:11:26.097" v="7163" actId="478"/>
          <ac:picMkLst>
            <pc:docMk/>
            <pc:sldMk cId="1900666578" sldId="3514"/>
            <ac:picMk id="51" creationId="{DA6882A8-0F94-B47D-4014-3FE76377EE67}"/>
          </ac:picMkLst>
        </pc:picChg>
        <pc:cxnChg chg="add del mod">
          <ac:chgData name="Fabrizio Niro" userId="e417cc51-9401-436b-a799-47f7505888a3" providerId="ADAL" clId="{C4A46400-7FFA-3942-A679-977AD915B21C}" dt="2023-11-17T13:25:46.434" v="7668"/>
          <ac:cxnSpMkLst>
            <pc:docMk/>
            <pc:sldMk cId="1900666578" sldId="3514"/>
            <ac:cxnSpMk id="32" creationId="{3A274763-1175-DECE-9BDD-29BD86EBC0AF}"/>
          </ac:cxnSpMkLst>
        </pc:cxnChg>
        <pc:cxnChg chg="add del mod">
          <ac:chgData name="Fabrizio Niro" userId="e417cc51-9401-436b-a799-47f7505888a3" providerId="ADAL" clId="{C4A46400-7FFA-3942-A679-977AD915B21C}" dt="2023-11-17T13:25:46.434" v="7668"/>
          <ac:cxnSpMkLst>
            <pc:docMk/>
            <pc:sldMk cId="1900666578" sldId="3514"/>
            <ac:cxnSpMk id="33" creationId="{52D0F3D0-5FAA-F0CF-DF7F-A7C5DEC96A1C}"/>
          </ac:cxnSpMkLst>
        </pc:cxnChg>
        <pc:cxnChg chg="add del mod">
          <ac:chgData name="Fabrizio Niro" userId="e417cc51-9401-436b-a799-47f7505888a3" providerId="ADAL" clId="{C4A46400-7FFA-3942-A679-977AD915B21C}" dt="2023-11-17T13:25:46.434" v="7668"/>
          <ac:cxnSpMkLst>
            <pc:docMk/>
            <pc:sldMk cId="1900666578" sldId="3514"/>
            <ac:cxnSpMk id="35" creationId="{93E97E13-749E-70E7-088D-08614B5B29DE}"/>
          </ac:cxnSpMkLst>
        </pc:cxnChg>
        <pc:cxnChg chg="add del mod">
          <ac:chgData name="Fabrizio Niro" userId="e417cc51-9401-436b-a799-47f7505888a3" providerId="ADAL" clId="{C4A46400-7FFA-3942-A679-977AD915B21C}" dt="2023-11-17T13:25:46.434" v="7668"/>
          <ac:cxnSpMkLst>
            <pc:docMk/>
            <pc:sldMk cId="1900666578" sldId="3514"/>
            <ac:cxnSpMk id="36" creationId="{802966D9-59DC-DB7F-FF54-1CE58BDCEDF0}"/>
          </ac:cxnSpMkLst>
        </pc:cxnChg>
        <pc:cxnChg chg="add del mod">
          <ac:chgData name="Fabrizio Niro" userId="e417cc51-9401-436b-a799-47f7505888a3" providerId="ADAL" clId="{C4A46400-7FFA-3942-A679-977AD915B21C}" dt="2023-11-17T13:25:46.434" v="7668"/>
          <ac:cxnSpMkLst>
            <pc:docMk/>
            <pc:sldMk cId="1900666578" sldId="3514"/>
            <ac:cxnSpMk id="38" creationId="{BF2EC360-CBA3-E23D-8E43-F9044A0A93D7}"/>
          </ac:cxnSpMkLst>
        </pc:cxnChg>
        <pc:cxnChg chg="add del mod">
          <ac:chgData name="Fabrizio Niro" userId="e417cc51-9401-436b-a799-47f7505888a3" providerId="ADAL" clId="{C4A46400-7FFA-3942-A679-977AD915B21C}" dt="2023-11-17T13:25:46.434" v="7668"/>
          <ac:cxnSpMkLst>
            <pc:docMk/>
            <pc:sldMk cId="1900666578" sldId="3514"/>
            <ac:cxnSpMk id="40" creationId="{35A289D8-32E3-4B30-285B-A8518EC5917E}"/>
          </ac:cxnSpMkLst>
        </pc:cxnChg>
      </pc:sldChg>
      <pc:sldChg chg="modSp mod">
        <pc:chgData name="Fabrizio Niro" userId="e417cc51-9401-436b-a799-47f7505888a3" providerId="ADAL" clId="{C4A46400-7FFA-3942-A679-977AD915B21C}" dt="2023-11-27T08:27:59.240" v="14830" actId="14100"/>
        <pc:sldMkLst>
          <pc:docMk/>
          <pc:sldMk cId="2237261905" sldId="3515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2237261905" sldId="3515"/>
            <ac:spMk id="2" creationId="{6047946A-3931-D59A-F048-0578D445B708}"/>
          </ac:spMkLst>
        </pc:spChg>
        <pc:spChg chg="mod">
          <ac:chgData name="Fabrizio Niro" userId="e417cc51-9401-436b-a799-47f7505888a3" providerId="ADAL" clId="{C4A46400-7FFA-3942-A679-977AD915B21C}" dt="2023-11-27T08:27:59.240" v="14830" actId="14100"/>
          <ac:spMkLst>
            <pc:docMk/>
            <pc:sldMk cId="2237261905" sldId="3515"/>
            <ac:spMk id="3" creationId="{37B384E6-DC75-29F6-D8C3-4C277BBC97E9}"/>
          </ac:spMkLst>
        </pc:spChg>
      </pc:sldChg>
      <pc:sldChg chg="modSp new mod">
        <pc:chgData name="Fabrizio Niro" userId="e417cc51-9401-436b-a799-47f7505888a3" providerId="ADAL" clId="{C4A46400-7FFA-3942-A679-977AD915B21C}" dt="2023-11-24T12:34:14.498" v="11475" actId="20577"/>
        <pc:sldMkLst>
          <pc:docMk/>
          <pc:sldMk cId="1928332470" sldId="3516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1928332470" sldId="3516"/>
            <ac:spMk id="2" creationId="{8300301F-88C7-9696-663C-B0E5DD6C96B1}"/>
          </ac:spMkLst>
        </pc:spChg>
        <pc:spChg chg="mod">
          <ac:chgData name="Fabrizio Niro" userId="e417cc51-9401-436b-a799-47f7505888a3" providerId="ADAL" clId="{C4A46400-7FFA-3942-A679-977AD915B21C}" dt="2023-11-24T12:34:14.498" v="11475" actId="20577"/>
          <ac:spMkLst>
            <pc:docMk/>
            <pc:sldMk cId="1928332470" sldId="3516"/>
            <ac:spMk id="3" creationId="{BE79C23B-EEB2-391C-87C2-B128BF1BD790}"/>
          </ac:spMkLst>
        </pc:spChg>
      </pc:sldChg>
      <pc:sldChg chg="addSp delSp modSp new del mod ord">
        <pc:chgData name="Fabrizio Niro" userId="e417cc51-9401-436b-a799-47f7505888a3" providerId="ADAL" clId="{C4A46400-7FFA-3942-A679-977AD915B21C}" dt="2023-11-21T14:08:47.776" v="10433" actId="2696"/>
        <pc:sldMkLst>
          <pc:docMk/>
          <pc:sldMk cId="3500173351" sldId="3517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3500173351" sldId="3517"/>
            <ac:spMk id="2" creationId="{5B81E8EC-EFFA-E100-1ACB-31E6C48ADB84}"/>
          </ac:spMkLst>
        </pc:spChg>
        <pc:spChg chg="del">
          <ac:chgData name="Fabrizio Niro" userId="e417cc51-9401-436b-a799-47f7505888a3" providerId="ADAL" clId="{C4A46400-7FFA-3942-A679-977AD915B21C}" dt="2023-11-15T15:20:06.834" v="555" actId="478"/>
          <ac:spMkLst>
            <pc:docMk/>
            <pc:sldMk cId="3500173351" sldId="3517"/>
            <ac:spMk id="3" creationId="{A25E494A-9B3B-84C5-60C5-38D8DFB0DAA4}"/>
          </ac:spMkLst>
        </pc:spChg>
        <pc:spChg chg="add mod">
          <ac:chgData name="Fabrizio Niro" userId="e417cc51-9401-436b-a799-47f7505888a3" providerId="ADAL" clId="{C4A46400-7FFA-3942-A679-977AD915B21C}" dt="2023-11-15T18:05:09.857" v="2840" actId="27636"/>
          <ac:spMkLst>
            <pc:docMk/>
            <pc:sldMk cId="3500173351" sldId="3517"/>
            <ac:spMk id="5" creationId="{9C2ADF6B-7080-1652-E2BF-6915B49D588F}"/>
          </ac:spMkLst>
        </pc:spChg>
        <pc:picChg chg="add mod">
          <ac:chgData name="Fabrizio Niro" userId="e417cc51-9401-436b-a799-47f7505888a3" providerId="ADAL" clId="{C4A46400-7FFA-3942-A679-977AD915B21C}" dt="2023-11-15T15:25:49.700" v="618" actId="14100"/>
          <ac:picMkLst>
            <pc:docMk/>
            <pc:sldMk cId="3500173351" sldId="3517"/>
            <ac:picMk id="4" creationId="{27F50331-5691-F6DF-800E-B65A4193FE2D}"/>
          </ac:picMkLst>
        </pc:picChg>
      </pc:sldChg>
      <pc:sldChg chg="addSp delSp modSp new del mod">
        <pc:chgData name="Fabrizio Niro" userId="e417cc51-9401-436b-a799-47f7505888a3" providerId="ADAL" clId="{C4A46400-7FFA-3942-A679-977AD915B21C}" dt="2023-11-21T14:08:46.410" v="10432" actId="2696"/>
        <pc:sldMkLst>
          <pc:docMk/>
          <pc:sldMk cId="2555360704" sldId="3518"/>
        </pc:sldMkLst>
        <pc:spChg chg="mod">
          <ac:chgData name="Fabrizio Niro" userId="e417cc51-9401-436b-a799-47f7505888a3" providerId="ADAL" clId="{C4A46400-7FFA-3942-A679-977AD915B21C}" dt="2023-11-15T18:12:19.904" v="2915"/>
          <ac:spMkLst>
            <pc:docMk/>
            <pc:sldMk cId="2555360704" sldId="3518"/>
            <ac:spMk id="2" creationId="{69F02D89-6F63-89C9-C6D7-97E633FAF544}"/>
          </ac:spMkLst>
        </pc:spChg>
        <pc:spChg chg="del">
          <ac:chgData name="Fabrizio Niro" userId="e417cc51-9401-436b-a799-47f7505888a3" providerId="ADAL" clId="{C4A46400-7FFA-3942-A679-977AD915B21C}" dt="2023-11-15T15:25:13.146" v="614" actId="478"/>
          <ac:spMkLst>
            <pc:docMk/>
            <pc:sldMk cId="2555360704" sldId="3518"/>
            <ac:spMk id="3" creationId="{2C7A9A4A-0E98-7CA1-8463-0A1B24A44B3F}"/>
          </ac:spMkLst>
        </pc:spChg>
        <pc:spChg chg="add mod">
          <ac:chgData name="Fabrizio Niro" userId="e417cc51-9401-436b-a799-47f7505888a3" providerId="ADAL" clId="{C4A46400-7FFA-3942-A679-977AD915B21C}" dt="2023-11-15T15:25:16.831" v="615"/>
          <ac:spMkLst>
            <pc:docMk/>
            <pc:sldMk cId="2555360704" sldId="3518"/>
            <ac:spMk id="4" creationId="{F7C5C016-060C-F528-40D6-EF499B92C610}"/>
          </ac:spMkLst>
        </pc:spChg>
        <pc:picChg chg="add mod">
          <ac:chgData name="Fabrizio Niro" userId="e417cc51-9401-436b-a799-47f7505888a3" providerId="ADAL" clId="{C4A46400-7FFA-3942-A679-977AD915B21C}" dt="2023-11-15T15:25:16.831" v="615"/>
          <ac:picMkLst>
            <pc:docMk/>
            <pc:sldMk cId="2555360704" sldId="3518"/>
            <ac:picMk id="5" creationId="{E8914CBD-AD69-E1D5-0EDA-D6517F23C0B5}"/>
          </ac:picMkLst>
        </pc:picChg>
      </pc:sldChg>
      <pc:sldChg chg="addSp delSp modSp add del mod">
        <pc:chgData name="Fabrizio Niro" userId="e417cc51-9401-436b-a799-47f7505888a3" providerId="ADAL" clId="{C4A46400-7FFA-3942-A679-977AD915B21C}" dt="2023-11-17T14:38:31.353" v="9019" actId="2696"/>
        <pc:sldMkLst>
          <pc:docMk/>
          <pc:sldMk cId="126831322" sldId="3519"/>
        </pc:sldMkLst>
        <pc:spChg chg="mod">
          <ac:chgData name="Fabrizio Niro" userId="e417cc51-9401-436b-a799-47f7505888a3" providerId="ADAL" clId="{C4A46400-7FFA-3942-A679-977AD915B21C}" dt="2023-11-16T11:37:01.124" v="3713" actId="20577"/>
          <ac:spMkLst>
            <pc:docMk/>
            <pc:sldMk cId="126831322" sldId="3519"/>
            <ac:spMk id="2" creationId="{FDF77817-1DCC-6441-8200-EFFADA9CF970}"/>
          </ac:spMkLst>
        </pc:spChg>
        <pc:spChg chg="mod">
          <ac:chgData name="Fabrizio Niro" userId="e417cc51-9401-436b-a799-47f7505888a3" providerId="ADAL" clId="{C4A46400-7FFA-3942-A679-977AD915B21C}" dt="2023-11-16T11:34:21.016" v="3692"/>
          <ac:spMkLst>
            <pc:docMk/>
            <pc:sldMk cId="126831322" sldId="3519"/>
            <ac:spMk id="6" creationId="{B72A6689-8F5D-2FFE-9280-67A5F248707F}"/>
          </ac:spMkLst>
        </pc:spChg>
        <pc:spChg chg="mod">
          <ac:chgData name="Fabrizio Niro" userId="e417cc51-9401-436b-a799-47f7505888a3" providerId="ADAL" clId="{C4A46400-7FFA-3942-A679-977AD915B21C}" dt="2023-11-16T11:34:21.016" v="3692"/>
          <ac:spMkLst>
            <pc:docMk/>
            <pc:sldMk cId="126831322" sldId="3519"/>
            <ac:spMk id="11" creationId="{04DE5F37-3E2D-62C2-4029-7A82E67A3F44}"/>
          </ac:spMkLst>
        </pc:spChg>
        <pc:spChg chg="mod">
          <ac:chgData name="Fabrizio Niro" userId="e417cc51-9401-436b-a799-47f7505888a3" providerId="ADAL" clId="{C4A46400-7FFA-3942-A679-977AD915B21C}" dt="2023-11-15T17:46:38.966" v="2415"/>
          <ac:spMkLst>
            <pc:docMk/>
            <pc:sldMk cId="126831322" sldId="3519"/>
            <ac:spMk id="12" creationId="{001974CB-0236-FA63-9FFC-7F6104A78709}"/>
          </ac:spMkLst>
        </pc:spChg>
        <pc:spChg chg="mod">
          <ac:chgData name="Fabrizio Niro" userId="e417cc51-9401-436b-a799-47f7505888a3" providerId="ADAL" clId="{C4A46400-7FFA-3942-A679-977AD915B21C}" dt="2023-11-16T11:34:21.016" v="3692"/>
          <ac:spMkLst>
            <pc:docMk/>
            <pc:sldMk cId="126831322" sldId="3519"/>
            <ac:spMk id="13" creationId="{7B37A710-94B3-158D-4723-ED0624B2DD86}"/>
          </ac:spMkLst>
        </pc:spChg>
        <pc:spChg chg="mod">
          <ac:chgData name="Fabrizio Niro" userId="e417cc51-9401-436b-a799-47f7505888a3" providerId="ADAL" clId="{C4A46400-7FFA-3942-A679-977AD915B21C}" dt="2023-11-16T11:34:21.016" v="3692"/>
          <ac:spMkLst>
            <pc:docMk/>
            <pc:sldMk cId="126831322" sldId="3519"/>
            <ac:spMk id="15" creationId="{6182E729-2696-B492-3AB8-E2979722F5F9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16" creationId="{394A2A02-EDFE-D914-62E8-E1C5419F25B4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18" creationId="{B401DF77-028B-4061-B5BE-8A4BFDE06DC3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19" creationId="{F9B23961-DAC0-C2E3-6BD2-9A04563639C7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20" creationId="{40AEE319-B1D3-086C-C650-363F69AE06A1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21" creationId="{AF452280-96D5-247F-8BA9-6C6C5D6F2ED0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22" creationId="{69607230-A6C8-EE34-4AF0-95C0537A67BF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23" creationId="{9487795E-8E69-7CF6-015C-9D2EE62816D1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25" creationId="{F3FD0B53-7DFF-F2A5-9AF9-62E0A1033A70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30" creationId="{FB87DA66-33C7-1FCF-0663-AEBFF81AFAEA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31" creationId="{1A6E6B3D-C93C-E41C-752C-49094355683D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36" creationId="{CD964EC3-FAF1-F77D-3E87-B4D858292F8E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37" creationId="{77B62131-BDDF-2421-3B91-5AD03265B42B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39" creationId="{26DA8588-075E-333F-F822-CB21DC90617A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42" creationId="{B22437B6-1180-B663-875C-6F0D9F4D8982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47" creationId="{C67652A9-67A7-1551-84BC-51F57F656393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52" creationId="{B79FCFCA-8C8F-40A6-D8B7-F75B8695F6C9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57" creationId="{8B16B55D-6092-D4C9-AF4D-EE09297BDBED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62" creationId="{78F9A281-5386-37BD-EE6D-85AEFAE6FC9B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63" creationId="{2129DC79-3B40-CB2B-3C5B-B00A58ECFBB4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64" creationId="{C4EB2919-39B6-BFC6-7BF9-8545FF4935E3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66" creationId="{0ADED6B2-A5B2-7B82-B8F2-283B822B7D0D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71" creationId="{34B7A8A5-B8BA-C9B1-D232-2D28D74D3959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72" creationId="{63617D46-3151-C67B-6DFD-88BC5EC537B6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73" creationId="{C3F3555D-09BE-67EC-DEB4-D2E807CDCAC1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75" creationId="{16844DDF-1A57-3645-5EAC-40C19030DA7F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76" creationId="{1A5F71FD-0D14-DD3D-B54A-903FC7C2FD33}"/>
          </ac:spMkLst>
        </pc:spChg>
        <pc:spChg chg="mod">
          <ac:chgData name="Fabrizio Niro" userId="e417cc51-9401-436b-a799-47f7505888a3" providerId="ADAL" clId="{C4A46400-7FFA-3942-A679-977AD915B21C}" dt="2023-11-16T11:36:34.039" v="3695"/>
          <ac:spMkLst>
            <pc:docMk/>
            <pc:sldMk cId="126831322" sldId="3519"/>
            <ac:spMk id="77" creationId="{916A5E58-45A6-A2E1-D8FC-C236CD050CC0}"/>
          </ac:spMkLst>
        </pc:spChg>
        <pc:spChg chg="add del mod">
          <ac:chgData name="Fabrizio Niro" userId="e417cc51-9401-436b-a799-47f7505888a3" providerId="ADAL" clId="{C4A46400-7FFA-3942-A679-977AD915B21C}" dt="2023-11-16T11:36:38.348" v="3696"/>
          <ac:spMkLst>
            <pc:docMk/>
            <pc:sldMk cId="126831322" sldId="3519"/>
            <ac:spMk id="78" creationId="{75B1263F-93C3-44FC-8DB1-7D66D3C0F273}"/>
          </ac:spMkLst>
        </pc:spChg>
        <pc:grpChg chg="add del mod">
          <ac:chgData name="Fabrizio Niro" userId="e417cc51-9401-436b-a799-47f7505888a3" providerId="ADAL" clId="{C4A46400-7FFA-3942-A679-977AD915B21C}" dt="2023-11-16T11:34:23.111" v="3693" actId="478"/>
          <ac:grpSpMkLst>
            <pc:docMk/>
            <pc:sldMk cId="126831322" sldId="3519"/>
            <ac:grpSpMk id="3" creationId="{1AFED104-6EEE-BAB5-1393-FBD9D6383370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17" creationId="{35A9EF47-4781-5CE0-93D6-62990311E7EE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24" creationId="{E8A9878B-4B18-776B-3C94-2CBAD29E9F33}"/>
          </ac:grpSpMkLst>
        </pc:grpChg>
        <pc:grpChg chg="mod">
          <ac:chgData name="Fabrizio Niro" userId="e417cc51-9401-436b-a799-47f7505888a3" providerId="ADAL" clId="{C4A46400-7FFA-3942-A679-977AD915B21C}" dt="2023-11-16T11:36:34.039" v="3695"/>
          <ac:grpSpMkLst>
            <pc:docMk/>
            <pc:sldMk cId="126831322" sldId="3519"/>
            <ac:grpSpMk id="26" creationId="{D42679E4-E8B9-7118-126C-0F49BA881DDD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33" creationId="{1EE3D1B1-EF1A-E15E-5557-955ADA932EF9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41" creationId="{78589D7C-A11C-F038-70E9-079896EBF4BD}"/>
          </ac:grpSpMkLst>
        </pc:grpChg>
        <pc:grpChg chg="mod">
          <ac:chgData name="Fabrizio Niro" userId="e417cc51-9401-436b-a799-47f7505888a3" providerId="ADAL" clId="{C4A46400-7FFA-3942-A679-977AD915B21C}" dt="2023-11-16T11:36:34.039" v="3695"/>
          <ac:grpSpMkLst>
            <pc:docMk/>
            <pc:sldMk cId="126831322" sldId="3519"/>
            <ac:grpSpMk id="43" creationId="{79CC91AC-1544-B718-4E0A-83BDC351DF6E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46" creationId="{B343BA12-E7FD-52F3-B311-4AB0A37F43F0}"/>
          </ac:grpSpMkLst>
        </pc:grpChg>
        <pc:grpChg chg="mod">
          <ac:chgData name="Fabrizio Niro" userId="e417cc51-9401-436b-a799-47f7505888a3" providerId="ADAL" clId="{C4A46400-7FFA-3942-A679-977AD915B21C}" dt="2023-11-16T11:36:34.039" v="3695"/>
          <ac:grpSpMkLst>
            <pc:docMk/>
            <pc:sldMk cId="126831322" sldId="3519"/>
            <ac:grpSpMk id="48" creationId="{1BA8B2C3-E746-CCEE-1DC0-3324D19E4ECC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51" creationId="{B3953F6B-6A70-9C2A-0FDE-DC6407AC9DE9}"/>
          </ac:grpSpMkLst>
        </pc:grpChg>
        <pc:grpChg chg="mod">
          <ac:chgData name="Fabrizio Niro" userId="e417cc51-9401-436b-a799-47f7505888a3" providerId="ADAL" clId="{C4A46400-7FFA-3942-A679-977AD915B21C}" dt="2023-11-16T11:36:34.039" v="3695"/>
          <ac:grpSpMkLst>
            <pc:docMk/>
            <pc:sldMk cId="126831322" sldId="3519"/>
            <ac:grpSpMk id="53" creationId="{B1DC9756-484A-A2DE-B606-C6F1544680BC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61" creationId="{78BB1EC6-52B8-AF19-FAE3-3C61C1611EC3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65" creationId="{1FDB4E88-F61C-D100-38FD-CDF8155F3C37}"/>
          </ac:grpSpMkLst>
        </pc:grpChg>
        <pc:grpChg chg="mod">
          <ac:chgData name="Fabrizio Niro" userId="e417cc51-9401-436b-a799-47f7505888a3" providerId="ADAL" clId="{C4A46400-7FFA-3942-A679-977AD915B21C}" dt="2023-11-16T11:36:34.039" v="3695"/>
          <ac:grpSpMkLst>
            <pc:docMk/>
            <pc:sldMk cId="126831322" sldId="3519"/>
            <ac:grpSpMk id="67" creationId="{C8BBE955-8C18-485F-7A0F-538E6A0BAF51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70" creationId="{E482033B-6CA2-C132-0AA4-DD0504A1C14D}"/>
          </ac:grpSpMkLst>
        </pc:grpChg>
        <pc:grpChg chg="add del mod">
          <ac:chgData name="Fabrizio Niro" userId="e417cc51-9401-436b-a799-47f7505888a3" providerId="ADAL" clId="{C4A46400-7FFA-3942-A679-977AD915B21C}" dt="2023-11-16T11:36:38.348" v="3696"/>
          <ac:grpSpMkLst>
            <pc:docMk/>
            <pc:sldMk cId="126831322" sldId="3519"/>
            <ac:grpSpMk id="74" creationId="{B4C265DC-DF67-D73C-D759-34F751D0AE55}"/>
          </ac:grpSpMkLst>
        </pc:grpChg>
        <pc:picChg chg="del">
          <ac:chgData name="Fabrizio Niro" userId="e417cc51-9401-436b-a799-47f7505888a3" providerId="ADAL" clId="{C4A46400-7FFA-3942-A679-977AD915B21C}" dt="2023-11-15T15:49:10.027" v="1187" actId="478"/>
          <ac:picMkLst>
            <pc:docMk/>
            <pc:sldMk cId="126831322" sldId="3519"/>
            <ac:picMk id="4" creationId="{2C246B31-D3EC-6D73-2CA4-32E1850FDA82}"/>
          </ac:picMkLst>
        </pc:picChg>
        <pc:picChg chg="del">
          <ac:chgData name="Fabrizio Niro" userId="e417cc51-9401-436b-a799-47f7505888a3" providerId="ADAL" clId="{C4A46400-7FFA-3942-A679-977AD915B21C}" dt="2023-11-15T15:49:10.027" v="1187" actId="478"/>
          <ac:picMkLst>
            <pc:docMk/>
            <pc:sldMk cId="126831322" sldId="3519"/>
            <ac:picMk id="5" creationId="{B86F8B4A-A68B-C62D-AC71-D06F6AB337F0}"/>
          </ac:picMkLst>
        </pc:picChg>
        <pc:picChg chg="del">
          <ac:chgData name="Fabrizio Niro" userId="e417cc51-9401-436b-a799-47f7505888a3" providerId="ADAL" clId="{C4A46400-7FFA-3942-A679-977AD915B21C}" dt="2023-11-15T15:49:10.027" v="1187" actId="478"/>
          <ac:picMkLst>
            <pc:docMk/>
            <pc:sldMk cId="126831322" sldId="3519"/>
            <ac:picMk id="7" creationId="{A9FB55D4-C031-2F77-C0D5-61BD9E360F00}"/>
          </ac:picMkLst>
        </pc:picChg>
        <pc:picChg chg="del">
          <ac:chgData name="Fabrizio Niro" userId="e417cc51-9401-436b-a799-47f7505888a3" providerId="ADAL" clId="{C4A46400-7FFA-3942-A679-977AD915B21C}" dt="2023-11-15T15:49:10.027" v="1187" actId="478"/>
          <ac:picMkLst>
            <pc:docMk/>
            <pc:sldMk cId="126831322" sldId="3519"/>
            <ac:picMk id="8" creationId="{89FB128E-0412-0466-9517-D96FC8180C75}"/>
          </ac:picMkLst>
        </pc:picChg>
        <pc:picChg chg="del">
          <ac:chgData name="Fabrizio Niro" userId="e417cc51-9401-436b-a799-47f7505888a3" providerId="ADAL" clId="{C4A46400-7FFA-3942-A679-977AD915B21C}" dt="2023-11-15T15:49:10.027" v="1187" actId="478"/>
          <ac:picMkLst>
            <pc:docMk/>
            <pc:sldMk cId="126831322" sldId="3519"/>
            <ac:picMk id="9" creationId="{8B522B75-4A10-AC5A-A876-3A28732696EA}"/>
          </ac:picMkLst>
        </pc:picChg>
        <pc:picChg chg="del">
          <ac:chgData name="Fabrizio Niro" userId="e417cc51-9401-436b-a799-47f7505888a3" providerId="ADAL" clId="{C4A46400-7FFA-3942-A679-977AD915B21C}" dt="2023-11-15T15:49:10.027" v="1187" actId="478"/>
          <ac:picMkLst>
            <pc:docMk/>
            <pc:sldMk cId="126831322" sldId="3519"/>
            <ac:picMk id="10" creationId="{026D1B5D-FBFF-F0C1-DF55-9239D8506DEB}"/>
          </ac:picMkLst>
        </pc:picChg>
        <pc:picChg chg="mod">
          <ac:chgData name="Fabrizio Niro" userId="e417cc51-9401-436b-a799-47f7505888a3" providerId="ADAL" clId="{C4A46400-7FFA-3942-A679-977AD915B21C}" dt="2023-11-17T13:50:00.988" v="7833" actId="1076"/>
          <ac:picMkLst>
            <pc:docMk/>
            <pc:sldMk cId="126831322" sldId="3519"/>
            <ac:picMk id="14" creationId="{90688A5C-3C94-42ED-5FAA-41113F5B1734}"/>
          </ac:picMkLst>
        </pc:picChg>
        <pc:picChg chg="add del mod">
          <ac:chgData name="Fabrizio Niro" userId="e417cc51-9401-436b-a799-47f7505888a3" providerId="ADAL" clId="{C4A46400-7FFA-3942-A679-977AD915B21C}" dt="2023-11-16T11:36:38.348" v="3696"/>
          <ac:picMkLst>
            <pc:docMk/>
            <pc:sldMk cId="126831322" sldId="3519"/>
            <ac:picMk id="58" creationId="{653A8682-62C0-EBEB-0F7C-B39EAADB31E1}"/>
          </ac:picMkLst>
        </pc:picChg>
        <pc:picChg chg="add del mod">
          <ac:chgData name="Fabrizio Niro" userId="e417cc51-9401-436b-a799-47f7505888a3" providerId="ADAL" clId="{C4A46400-7FFA-3942-A679-977AD915B21C}" dt="2023-11-16T11:36:38.348" v="3696"/>
          <ac:picMkLst>
            <pc:docMk/>
            <pc:sldMk cId="126831322" sldId="3519"/>
            <ac:picMk id="59" creationId="{0D651ADF-0CBE-2D36-809C-01B6B953A1AE}"/>
          </ac:picMkLst>
        </pc:picChg>
        <pc:picChg chg="add del mod">
          <ac:chgData name="Fabrizio Niro" userId="e417cc51-9401-436b-a799-47f7505888a3" providerId="ADAL" clId="{C4A46400-7FFA-3942-A679-977AD915B21C}" dt="2023-11-16T11:36:38.348" v="3696"/>
          <ac:picMkLst>
            <pc:docMk/>
            <pc:sldMk cId="126831322" sldId="3519"/>
            <ac:picMk id="60" creationId="{ED47F98F-F13F-497B-A26C-5EA9F270A684}"/>
          </ac:picMkLst>
        </pc:picChg>
        <pc:picChg chg="add del mod">
          <ac:chgData name="Fabrizio Niro" userId="e417cc51-9401-436b-a799-47f7505888a3" providerId="ADAL" clId="{C4A46400-7FFA-3942-A679-977AD915B21C}" dt="2023-11-16T13:24:58.408" v="3955" actId="21"/>
          <ac:picMkLst>
            <pc:docMk/>
            <pc:sldMk cId="126831322" sldId="3519"/>
            <ac:picMk id="79" creationId="{5CFE731F-0A57-A887-80F9-3C544F125753}"/>
          </ac:picMkLst>
        </pc:picChg>
        <pc:picChg chg="add mod">
          <ac:chgData name="Fabrizio Niro" userId="e417cc51-9401-436b-a799-47f7505888a3" providerId="ADAL" clId="{C4A46400-7FFA-3942-A679-977AD915B21C}" dt="2023-11-16T13:33:35.655" v="4009" actId="1076"/>
          <ac:picMkLst>
            <pc:docMk/>
            <pc:sldMk cId="126831322" sldId="3519"/>
            <ac:picMk id="80" creationId="{B1466D3C-9909-7A36-6213-D15E8DF891C1}"/>
          </ac:picMkLst>
        </pc:pic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27" creationId="{1DA8FFD5-9DDF-CB8F-BF95-DF1B685C744B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28" creationId="{BD839AC8-2FE4-FD81-A28E-71076E99C6DC}"/>
          </ac:cxnSpMkLst>
        </pc:cxnChg>
        <pc:cxnChg chg="add del mod">
          <ac:chgData name="Fabrizio Niro" userId="e417cc51-9401-436b-a799-47f7505888a3" providerId="ADAL" clId="{C4A46400-7FFA-3942-A679-977AD915B21C}" dt="2023-11-16T11:36:38.348" v="3696"/>
          <ac:cxnSpMkLst>
            <pc:docMk/>
            <pc:sldMk cId="126831322" sldId="3519"/>
            <ac:cxnSpMk id="29" creationId="{FAD9A160-E67F-51B2-86D4-29A750601529}"/>
          </ac:cxnSpMkLst>
        </pc:cxnChg>
        <pc:cxnChg chg="add del mod">
          <ac:chgData name="Fabrizio Niro" userId="e417cc51-9401-436b-a799-47f7505888a3" providerId="ADAL" clId="{C4A46400-7FFA-3942-A679-977AD915B21C}" dt="2023-11-16T11:36:38.348" v="3696"/>
          <ac:cxnSpMkLst>
            <pc:docMk/>
            <pc:sldMk cId="126831322" sldId="3519"/>
            <ac:cxnSpMk id="32" creationId="{67572A23-09F4-3C93-A760-56A4932DB027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34" creationId="{BD0904CD-CE09-CCB5-38C3-8DA4DB10F682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35" creationId="{98CDF9F8-1422-4E04-EAA2-89AF39896AA4}"/>
          </ac:cxnSpMkLst>
        </pc:cxnChg>
        <pc:cxnChg chg="add del mod">
          <ac:chgData name="Fabrizio Niro" userId="e417cc51-9401-436b-a799-47f7505888a3" providerId="ADAL" clId="{C4A46400-7FFA-3942-A679-977AD915B21C}" dt="2023-11-16T11:36:38.348" v="3696"/>
          <ac:cxnSpMkLst>
            <pc:docMk/>
            <pc:sldMk cId="126831322" sldId="3519"/>
            <ac:cxnSpMk id="38" creationId="{5BD32423-FDFC-6072-ABAA-B8B98F9DF8AE}"/>
          </ac:cxnSpMkLst>
        </pc:cxnChg>
        <pc:cxnChg chg="add del mod">
          <ac:chgData name="Fabrizio Niro" userId="e417cc51-9401-436b-a799-47f7505888a3" providerId="ADAL" clId="{C4A46400-7FFA-3942-A679-977AD915B21C}" dt="2023-11-16T11:36:38.348" v="3696"/>
          <ac:cxnSpMkLst>
            <pc:docMk/>
            <pc:sldMk cId="126831322" sldId="3519"/>
            <ac:cxnSpMk id="40" creationId="{249BD150-0FDF-57C2-714D-50E9A5E92339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44" creationId="{68A43ED4-B471-9CBA-497B-5FB6E90D9B36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45" creationId="{A8697E1C-DD60-84CF-7A6E-429400FA95C6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49" creationId="{05CDE6A5-6C6F-67EB-815A-0CDCC4E2657D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50" creationId="{D4472E80-6F9A-03F3-79D8-836C1EE2C5B0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54" creationId="{218DD184-887D-484F-C76C-261AF85406BE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55" creationId="{55CFCE42-2825-130B-F9B6-69E907D8B0E3}"/>
          </ac:cxnSpMkLst>
        </pc:cxnChg>
        <pc:cxnChg chg="add del mod">
          <ac:chgData name="Fabrizio Niro" userId="e417cc51-9401-436b-a799-47f7505888a3" providerId="ADAL" clId="{C4A46400-7FFA-3942-A679-977AD915B21C}" dt="2023-11-16T11:36:38.348" v="3696"/>
          <ac:cxnSpMkLst>
            <pc:docMk/>
            <pc:sldMk cId="126831322" sldId="3519"/>
            <ac:cxnSpMk id="56" creationId="{632BC607-1AA2-F84A-2260-FE734E4B374A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68" creationId="{23D8C924-D3E3-3081-2347-5A27A8DA2D3F}"/>
          </ac:cxnSpMkLst>
        </pc:cxnChg>
        <pc:cxnChg chg="mod">
          <ac:chgData name="Fabrizio Niro" userId="e417cc51-9401-436b-a799-47f7505888a3" providerId="ADAL" clId="{C4A46400-7FFA-3942-A679-977AD915B21C}" dt="2023-11-16T11:36:34.039" v="3695"/>
          <ac:cxnSpMkLst>
            <pc:docMk/>
            <pc:sldMk cId="126831322" sldId="3519"/>
            <ac:cxnSpMk id="69" creationId="{EEAA72F2-FDB7-D25E-740B-992F32C3C50D}"/>
          </ac:cxnSpMkLst>
        </pc:cxnChg>
      </pc:sldChg>
      <pc:sldChg chg="addSp delSp modSp new mod ord">
        <pc:chgData name="Fabrizio Niro" userId="e417cc51-9401-436b-a799-47f7505888a3" providerId="ADAL" clId="{C4A46400-7FFA-3942-A679-977AD915B21C}" dt="2023-11-27T08:22:51.459" v="14725" actId="1038"/>
        <pc:sldMkLst>
          <pc:docMk/>
          <pc:sldMk cId="1725792655" sldId="3520"/>
        </pc:sldMkLst>
        <pc:spChg chg="mod">
          <ac:chgData name="Fabrizio Niro" userId="e417cc51-9401-436b-a799-47f7505888a3" providerId="ADAL" clId="{C4A46400-7FFA-3942-A679-977AD915B21C}" dt="2023-11-24T15:19:16.399" v="14428" actId="20577"/>
          <ac:spMkLst>
            <pc:docMk/>
            <pc:sldMk cId="1725792655" sldId="3520"/>
            <ac:spMk id="2" creationId="{D95F4B75-99C0-FC9D-F5FA-6895E2002C7D}"/>
          </ac:spMkLst>
        </pc:spChg>
        <pc:spChg chg="mod">
          <ac:chgData name="Fabrizio Niro" userId="e417cc51-9401-436b-a799-47f7505888a3" providerId="ADAL" clId="{C4A46400-7FFA-3942-A679-977AD915B21C}" dt="2023-11-24T15:19:02.407" v="14426" actId="790"/>
          <ac:spMkLst>
            <pc:docMk/>
            <pc:sldMk cId="1725792655" sldId="3520"/>
            <ac:spMk id="3" creationId="{889B3AB5-5D5E-23D1-4BBC-768F67630CFD}"/>
          </ac:spMkLst>
        </pc:spChg>
        <pc:spChg chg="add mod">
          <ac:chgData name="Fabrizio Niro" userId="e417cc51-9401-436b-a799-47f7505888a3" providerId="ADAL" clId="{C4A46400-7FFA-3942-A679-977AD915B21C}" dt="2023-11-24T14:18:38.703" v="12369" actId="1076"/>
          <ac:spMkLst>
            <pc:docMk/>
            <pc:sldMk cId="1725792655" sldId="3520"/>
            <ac:spMk id="4" creationId="{78A181CD-205F-6736-BA9B-B9D2BB290F39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12" creationId="{328C535F-18C2-B74C-C719-BE6742378194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13" creationId="{D3BD5537-5EE3-164F-DBAC-C19C974E28A3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14" creationId="{150FECD7-E03A-E955-29AB-4295530C5EE8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15" creationId="{26630958-548E-6B43-73F8-B376D4ED7B0C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16" creationId="{EDBB5AEB-7FA4-3CA4-67D6-A0D27C7B63A1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17" creationId="{CCBFD487-35B1-32E1-CA42-13522523F3F1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18" creationId="{5588F1F4-2394-BF6D-4EE5-C0843D973B55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20" creationId="{150A698F-6D3B-ADCF-7224-3641D8517BA3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21" creationId="{98773AF4-5B55-0BE6-9B0A-E21E25BCE04E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22" creationId="{7BD056DB-37C6-1BC8-5CC2-724FF8405D5E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23" creationId="{257BF59E-1FCC-7CCC-41D3-87976795FFEF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24" creationId="{FE81C542-844A-5A2C-516C-DD804165E38F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25" creationId="{61CF2215-2013-4B83-429E-9EF2CFE0A6C7}"/>
          </ac:spMkLst>
        </pc:spChg>
        <pc:spChg chg="add del mod">
          <ac:chgData name="Fabrizio Niro" userId="e417cc51-9401-436b-a799-47f7505888a3" providerId="ADAL" clId="{C4A46400-7FFA-3942-A679-977AD915B21C}" dt="2023-11-16T11:43:55.936" v="3716"/>
          <ac:spMkLst>
            <pc:docMk/>
            <pc:sldMk cId="1725792655" sldId="3520"/>
            <ac:spMk id="26" creationId="{F1A2286C-9E96-81D6-4AB5-031929352EE5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36" creationId="{CB138D11-32D2-271D-1705-C481A4BCCF8B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37" creationId="{19A87AF5-5331-87F5-A445-2205A7F2A61E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38" creationId="{29FAF4C1-11F6-BCD6-9720-2423EA9110F4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39" creationId="{3B68227E-C2EB-C9A8-4A93-07CC5438A65B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0" creationId="{FBD5DAC4-425F-B228-337A-A78F5968F70D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1" creationId="{AB593308-B898-E354-B843-961B05CA4794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2" creationId="{B88C01DB-BF6B-0C9B-DF26-E951377BCFFD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4" creationId="{A1B6A391-36E6-D7AE-597D-263F5ECC19A9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5" creationId="{75574555-0FE5-E11C-AC52-E3F98CF7077D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6" creationId="{93354D9D-FD33-BE2F-CC3C-19FC727732C3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7" creationId="{F043FC1A-9364-03DA-D29C-8DF80A1E3DFC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8" creationId="{E6962DC2-B6D1-84B0-62FD-2ADFFCC9D2FD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49" creationId="{2DB3EE97-4D2A-92D5-B1C7-F1BCAE7A2393}"/>
          </ac:spMkLst>
        </pc:spChg>
        <pc:spChg chg="add del mod">
          <ac:chgData name="Fabrizio Niro" userId="e417cc51-9401-436b-a799-47f7505888a3" providerId="ADAL" clId="{C4A46400-7FFA-3942-A679-977AD915B21C}" dt="2023-11-16T11:44:49.748" v="3721"/>
          <ac:spMkLst>
            <pc:docMk/>
            <pc:sldMk cId="1725792655" sldId="3520"/>
            <ac:spMk id="50" creationId="{41D7A154-D65D-F09D-0DBF-A29896C9D110}"/>
          </ac:spMkLst>
        </pc:spChg>
        <pc:spChg chg="add del mod">
          <ac:chgData name="Fabrizio Niro" userId="e417cc51-9401-436b-a799-47f7505888a3" providerId="ADAL" clId="{C4A46400-7FFA-3942-A679-977AD915B21C}" dt="2023-11-16T11:49:03.995" v="3731"/>
          <ac:spMkLst>
            <pc:docMk/>
            <pc:sldMk cId="1725792655" sldId="3520"/>
            <ac:spMk id="58" creationId="{666F5558-3151-969E-1542-80B3A2CE8E05}"/>
          </ac:spMkLst>
        </pc:spChg>
        <pc:spChg chg="add del mod">
          <ac:chgData name="Fabrizio Niro" userId="e417cc51-9401-436b-a799-47f7505888a3" providerId="ADAL" clId="{C4A46400-7FFA-3942-A679-977AD915B21C}" dt="2023-11-16T11:49:03.995" v="3731"/>
          <ac:spMkLst>
            <pc:docMk/>
            <pc:sldMk cId="1725792655" sldId="3520"/>
            <ac:spMk id="59" creationId="{40AE7ED4-80E2-B46C-2129-8CA289D01623}"/>
          </ac:spMkLst>
        </pc:spChg>
        <pc:spChg chg="add del mod">
          <ac:chgData name="Fabrizio Niro" userId="e417cc51-9401-436b-a799-47f7505888a3" providerId="ADAL" clId="{C4A46400-7FFA-3942-A679-977AD915B21C}" dt="2023-11-16T11:49:03.995" v="3731"/>
          <ac:spMkLst>
            <pc:docMk/>
            <pc:sldMk cId="1725792655" sldId="3520"/>
            <ac:spMk id="60" creationId="{954218DB-67FE-A6A0-C872-6B938EBBB1DE}"/>
          </ac:spMkLst>
        </pc:spChg>
        <pc:spChg chg="add del mod">
          <ac:chgData name="Fabrizio Niro" userId="e417cc51-9401-436b-a799-47f7505888a3" providerId="ADAL" clId="{C4A46400-7FFA-3942-A679-977AD915B21C}" dt="2023-11-16T11:49:03.995" v="3731"/>
          <ac:spMkLst>
            <pc:docMk/>
            <pc:sldMk cId="1725792655" sldId="3520"/>
            <ac:spMk id="61" creationId="{78F46614-1738-2530-AF98-9EC7B05B60CB}"/>
          </ac:spMkLst>
        </pc:spChg>
        <pc:spChg chg="add del mod">
          <ac:chgData name="Fabrizio Niro" userId="e417cc51-9401-436b-a799-47f7505888a3" providerId="ADAL" clId="{C4A46400-7FFA-3942-A679-977AD915B21C}" dt="2023-11-16T11:49:03.995" v="3731"/>
          <ac:spMkLst>
            <pc:docMk/>
            <pc:sldMk cId="1725792655" sldId="3520"/>
            <ac:spMk id="62" creationId="{17F77B0C-ECCE-AC62-5BF7-731FDB6B648A}"/>
          </ac:spMkLst>
        </pc:spChg>
        <pc:spChg chg="add del mod">
          <ac:chgData name="Fabrizio Niro" userId="e417cc51-9401-436b-a799-47f7505888a3" providerId="ADAL" clId="{C4A46400-7FFA-3942-A679-977AD915B21C}" dt="2023-11-16T11:49:03.995" v="3731"/>
          <ac:spMkLst>
            <pc:docMk/>
            <pc:sldMk cId="1725792655" sldId="3520"/>
            <ac:spMk id="63" creationId="{E6AF58EE-A4D5-8C42-5AC0-58F6F8467E9E}"/>
          </ac:spMkLst>
        </pc:spChg>
        <pc:spChg chg="add del mod">
          <ac:chgData name="Fabrizio Niro" userId="e417cc51-9401-436b-a799-47f7505888a3" providerId="ADAL" clId="{C4A46400-7FFA-3942-A679-977AD915B21C}" dt="2023-11-16T11:49:09.613" v="3733"/>
          <ac:spMkLst>
            <pc:docMk/>
            <pc:sldMk cId="1725792655" sldId="3520"/>
            <ac:spMk id="70" creationId="{22223722-9498-CEFA-C02A-2E61D72BAD62}"/>
          </ac:spMkLst>
        </pc:spChg>
        <pc:spChg chg="add del mod">
          <ac:chgData name="Fabrizio Niro" userId="e417cc51-9401-436b-a799-47f7505888a3" providerId="ADAL" clId="{C4A46400-7FFA-3942-A679-977AD915B21C}" dt="2023-11-16T11:49:09.613" v="3733"/>
          <ac:spMkLst>
            <pc:docMk/>
            <pc:sldMk cId="1725792655" sldId="3520"/>
            <ac:spMk id="71" creationId="{D5FAAB06-3C78-A524-A863-3807ED7E5426}"/>
          </ac:spMkLst>
        </pc:spChg>
        <pc:spChg chg="add del mod">
          <ac:chgData name="Fabrizio Niro" userId="e417cc51-9401-436b-a799-47f7505888a3" providerId="ADAL" clId="{C4A46400-7FFA-3942-A679-977AD915B21C}" dt="2023-11-16T11:49:09.613" v="3733"/>
          <ac:spMkLst>
            <pc:docMk/>
            <pc:sldMk cId="1725792655" sldId="3520"/>
            <ac:spMk id="72" creationId="{5433BA48-FE41-E257-2ED3-AB9EA03C0364}"/>
          </ac:spMkLst>
        </pc:spChg>
        <pc:spChg chg="add del mod">
          <ac:chgData name="Fabrizio Niro" userId="e417cc51-9401-436b-a799-47f7505888a3" providerId="ADAL" clId="{C4A46400-7FFA-3942-A679-977AD915B21C}" dt="2023-11-16T11:49:09.613" v="3733"/>
          <ac:spMkLst>
            <pc:docMk/>
            <pc:sldMk cId="1725792655" sldId="3520"/>
            <ac:spMk id="73" creationId="{F505216C-FCFA-3215-E083-AD7451C2514B}"/>
          </ac:spMkLst>
        </pc:spChg>
        <pc:spChg chg="add del mod">
          <ac:chgData name="Fabrizio Niro" userId="e417cc51-9401-436b-a799-47f7505888a3" providerId="ADAL" clId="{C4A46400-7FFA-3942-A679-977AD915B21C}" dt="2023-11-16T11:49:09.613" v="3733"/>
          <ac:spMkLst>
            <pc:docMk/>
            <pc:sldMk cId="1725792655" sldId="3520"/>
            <ac:spMk id="74" creationId="{7E3D08A6-D799-1F02-231E-CECD10C10978}"/>
          </ac:spMkLst>
        </pc:spChg>
        <pc:spChg chg="add del mod">
          <ac:chgData name="Fabrizio Niro" userId="e417cc51-9401-436b-a799-47f7505888a3" providerId="ADAL" clId="{C4A46400-7FFA-3942-A679-977AD915B21C}" dt="2023-11-16T11:49:09.613" v="3733"/>
          <ac:spMkLst>
            <pc:docMk/>
            <pc:sldMk cId="1725792655" sldId="3520"/>
            <ac:spMk id="75" creationId="{745DCA40-A3D8-623A-9600-06D177880009}"/>
          </ac:spMkLst>
        </pc:spChg>
        <pc:spChg chg="add del mod">
          <ac:chgData name="Fabrizio Niro" userId="e417cc51-9401-436b-a799-47f7505888a3" providerId="ADAL" clId="{C4A46400-7FFA-3942-A679-977AD915B21C}" dt="2023-11-16T11:49:46.844" v="3736"/>
          <ac:spMkLst>
            <pc:docMk/>
            <pc:sldMk cId="1725792655" sldId="3520"/>
            <ac:spMk id="83" creationId="{1D1D5E79-730D-960D-BC94-8E2D767ED38E}"/>
          </ac:spMkLst>
        </pc:spChg>
        <pc:spChg chg="add del mod">
          <ac:chgData name="Fabrizio Niro" userId="e417cc51-9401-436b-a799-47f7505888a3" providerId="ADAL" clId="{C4A46400-7FFA-3942-A679-977AD915B21C}" dt="2023-11-16T11:49:46.844" v="3736"/>
          <ac:spMkLst>
            <pc:docMk/>
            <pc:sldMk cId="1725792655" sldId="3520"/>
            <ac:spMk id="84" creationId="{0E94E229-A99B-D4EA-43D0-1599EFA1426B}"/>
          </ac:spMkLst>
        </pc:spChg>
        <pc:spChg chg="add del mod">
          <ac:chgData name="Fabrizio Niro" userId="e417cc51-9401-436b-a799-47f7505888a3" providerId="ADAL" clId="{C4A46400-7FFA-3942-A679-977AD915B21C}" dt="2023-11-16T11:49:46.844" v="3736"/>
          <ac:spMkLst>
            <pc:docMk/>
            <pc:sldMk cId="1725792655" sldId="3520"/>
            <ac:spMk id="85" creationId="{6CF26307-0395-1729-0AA4-01B5AF764B35}"/>
          </ac:spMkLst>
        </pc:spChg>
        <pc:spChg chg="add del mod">
          <ac:chgData name="Fabrizio Niro" userId="e417cc51-9401-436b-a799-47f7505888a3" providerId="ADAL" clId="{C4A46400-7FFA-3942-A679-977AD915B21C}" dt="2023-11-16T11:49:46.844" v="3736"/>
          <ac:spMkLst>
            <pc:docMk/>
            <pc:sldMk cId="1725792655" sldId="3520"/>
            <ac:spMk id="86" creationId="{0534BB0E-2C6D-3FCC-9D22-F7AAD9162D5C}"/>
          </ac:spMkLst>
        </pc:spChg>
        <pc:spChg chg="add del mod">
          <ac:chgData name="Fabrizio Niro" userId="e417cc51-9401-436b-a799-47f7505888a3" providerId="ADAL" clId="{C4A46400-7FFA-3942-A679-977AD915B21C}" dt="2023-11-16T11:49:46.844" v="3736"/>
          <ac:spMkLst>
            <pc:docMk/>
            <pc:sldMk cId="1725792655" sldId="3520"/>
            <ac:spMk id="87" creationId="{8683BFFA-051C-B32E-3312-A94147073D7C}"/>
          </ac:spMkLst>
        </pc:spChg>
        <pc:spChg chg="add del mod">
          <ac:chgData name="Fabrizio Niro" userId="e417cc51-9401-436b-a799-47f7505888a3" providerId="ADAL" clId="{C4A46400-7FFA-3942-A679-977AD915B21C}" dt="2023-11-16T11:49:46.844" v="3736"/>
          <ac:spMkLst>
            <pc:docMk/>
            <pc:sldMk cId="1725792655" sldId="3520"/>
            <ac:spMk id="88" creationId="{7B5169F4-EAC4-4A36-9143-CBE705F52E03}"/>
          </ac:spMkLst>
        </pc:spChg>
        <pc:spChg chg="add del mod">
          <ac:chgData name="Fabrizio Niro" userId="e417cc51-9401-436b-a799-47f7505888a3" providerId="ADAL" clId="{C4A46400-7FFA-3942-A679-977AD915B21C}" dt="2023-11-17T13:14:19.401" v="7211"/>
          <ac:spMkLst>
            <pc:docMk/>
            <pc:sldMk cId="1725792655" sldId="3520"/>
            <ac:spMk id="98" creationId="{A4C0DA06-4423-28D6-5F1D-BEE0AA397324}"/>
          </ac:spMkLst>
        </pc:spChg>
        <pc:spChg chg="add del mod">
          <ac:chgData name="Fabrizio Niro" userId="e417cc51-9401-436b-a799-47f7505888a3" providerId="ADAL" clId="{C4A46400-7FFA-3942-A679-977AD915B21C}" dt="2023-11-17T15:27:41.204" v="10256"/>
          <ac:spMkLst>
            <pc:docMk/>
            <pc:sldMk cId="1725792655" sldId="3520"/>
            <ac:spMk id="101" creationId="{E3753963-B6DE-DBD7-FD51-77146680906D}"/>
          </ac:spMkLst>
        </pc:sp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4" creationId="{DA943A6D-BDCD-B993-A595-62CF9E4A5F5F}"/>
          </ac:picMkLst>
        </pc:pic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5" creationId="{008A7B98-AEB8-0F0E-199E-AEA580C14CFE}"/>
          </ac:picMkLst>
        </pc:pic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6" creationId="{D3D323AB-2276-36E1-5C41-EC412DFA89D5}"/>
          </ac:picMkLst>
        </pc:pic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7" creationId="{20BE7EFD-CEB3-DE34-FA70-B829C77D1676}"/>
          </ac:picMkLst>
        </pc:pic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8" creationId="{31908745-46E1-B95D-EA07-C0552FB3E290}"/>
          </ac:picMkLst>
        </pc:pic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9" creationId="{8BE6AF63-DCFB-6D84-83B9-7FAAE59FF611}"/>
          </ac:picMkLst>
        </pc:pic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10" creationId="{29FCA11E-D097-F192-746A-0A14B71643CF}"/>
          </ac:picMkLst>
        </pc:picChg>
        <pc:picChg chg="add del mod">
          <ac:chgData name="Fabrizio Niro" userId="e417cc51-9401-436b-a799-47f7505888a3" providerId="ADAL" clId="{C4A46400-7FFA-3942-A679-977AD915B21C}" dt="2023-11-16T11:43:55.936" v="3716"/>
          <ac:picMkLst>
            <pc:docMk/>
            <pc:sldMk cId="1725792655" sldId="3520"/>
            <ac:picMk id="11" creationId="{172AE88F-A315-7F43-664F-4E78ABBA2634}"/>
          </ac:picMkLst>
        </pc:picChg>
        <pc:picChg chg="add mod">
          <ac:chgData name="Fabrizio Niro" userId="e417cc51-9401-436b-a799-47f7505888a3" providerId="ADAL" clId="{C4A46400-7FFA-3942-A679-977AD915B21C}" dt="2023-11-27T08:22:37.621" v="14708" actId="1038"/>
          <ac:picMkLst>
            <pc:docMk/>
            <pc:sldMk cId="1725792655" sldId="3520"/>
            <ac:picMk id="27" creationId="{0F4B1891-38C0-F6CF-7922-18B3D81F1640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28" creationId="{0DCB4A0C-4258-F972-0F9C-BCE0EFA50EC9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29" creationId="{9C5188A0-8813-AD01-7AC7-234F14E45FF0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30" creationId="{EBBA7673-1D2B-6A9D-4426-07057F80981D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31" creationId="{9E7ADFF2-F61C-60C0-8686-231C7A040BE0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32" creationId="{8EE897D1-BFC6-5095-FDB1-1F20ED549429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33" creationId="{7877F1F4-B258-32E9-E21C-487E4E6F4045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34" creationId="{44DFA3BB-4D15-9C7E-C531-A46B30657D45}"/>
          </ac:picMkLst>
        </pc:picChg>
        <pc:picChg chg="add del mod">
          <ac:chgData name="Fabrizio Niro" userId="e417cc51-9401-436b-a799-47f7505888a3" providerId="ADAL" clId="{C4A46400-7FFA-3942-A679-977AD915B21C}" dt="2023-11-16T11:44:49.748" v="3721"/>
          <ac:picMkLst>
            <pc:docMk/>
            <pc:sldMk cId="1725792655" sldId="3520"/>
            <ac:picMk id="35" creationId="{EE8B4758-E97D-91F9-36FB-598030F7D778}"/>
          </ac:picMkLst>
        </pc:picChg>
        <pc:picChg chg="add del mod">
          <ac:chgData name="Fabrizio Niro" userId="e417cc51-9401-436b-a799-47f7505888a3" providerId="ADAL" clId="{C4A46400-7FFA-3942-A679-977AD915B21C}" dt="2023-11-17T13:08:03.266" v="7038" actId="478"/>
          <ac:picMkLst>
            <pc:docMk/>
            <pc:sldMk cId="1725792655" sldId="3520"/>
            <ac:picMk id="51" creationId="{4E0BC3D1-515B-EF1E-3930-FFB0768BE924}"/>
          </ac:picMkLst>
        </pc:picChg>
        <pc:picChg chg="add del mod">
          <ac:chgData name="Fabrizio Niro" userId="e417cc51-9401-436b-a799-47f7505888a3" providerId="ADAL" clId="{C4A46400-7FFA-3942-A679-977AD915B21C}" dt="2023-11-16T11:49:03.995" v="3731"/>
          <ac:picMkLst>
            <pc:docMk/>
            <pc:sldMk cId="1725792655" sldId="3520"/>
            <ac:picMk id="52" creationId="{C5F82721-D517-30C0-A9B1-1E1A028BBE6F}"/>
          </ac:picMkLst>
        </pc:picChg>
        <pc:picChg chg="add del mod">
          <ac:chgData name="Fabrizio Niro" userId="e417cc51-9401-436b-a799-47f7505888a3" providerId="ADAL" clId="{C4A46400-7FFA-3942-A679-977AD915B21C}" dt="2023-11-16T11:49:03.995" v="3731"/>
          <ac:picMkLst>
            <pc:docMk/>
            <pc:sldMk cId="1725792655" sldId="3520"/>
            <ac:picMk id="53" creationId="{70217E25-532A-4D68-0DC6-F745D39C5037}"/>
          </ac:picMkLst>
        </pc:picChg>
        <pc:picChg chg="add del mod">
          <ac:chgData name="Fabrizio Niro" userId="e417cc51-9401-436b-a799-47f7505888a3" providerId="ADAL" clId="{C4A46400-7FFA-3942-A679-977AD915B21C}" dt="2023-11-16T11:49:03.995" v="3731"/>
          <ac:picMkLst>
            <pc:docMk/>
            <pc:sldMk cId="1725792655" sldId="3520"/>
            <ac:picMk id="54" creationId="{6FF3B3FA-4332-9ACC-9614-612D89F676C7}"/>
          </ac:picMkLst>
        </pc:picChg>
        <pc:picChg chg="add del mod">
          <ac:chgData name="Fabrizio Niro" userId="e417cc51-9401-436b-a799-47f7505888a3" providerId="ADAL" clId="{C4A46400-7FFA-3942-A679-977AD915B21C}" dt="2023-11-16T11:49:03.995" v="3731"/>
          <ac:picMkLst>
            <pc:docMk/>
            <pc:sldMk cId="1725792655" sldId="3520"/>
            <ac:picMk id="55" creationId="{4B04B572-7D70-FA36-3BCE-5A6C96512FCF}"/>
          </ac:picMkLst>
        </pc:picChg>
        <pc:picChg chg="add del mod">
          <ac:chgData name="Fabrizio Niro" userId="e417cc51-9401-436b-a799-47f7505888a3" providerId="ADAL" clId="{C4A46400-7FFA-3942-A679-977AD915B21C}" dt="2023-11-16T11:49:03.995" v="3731"/>
          <ac:picMkLst>
            <pc:docMk/>
            <pc:sldMk cId="1725792655" sldId="3520"/>
            <ac:picMk id="56" creationId="{93BD581D-F7C1-D2FB-F175-A1879D16464A}"/>
          </ac:picMkLst>
        </pc:picChg>
        <pc:picChg chg="add del mod">
          <ac:chgData name="Fabrizio Niro" userId="e417cc51-9401-436b-a799-47f7505888a3" providerId="ADAL" clId="{C4A46400-7FFA-3942-A679-977AD915B21C}" dt="2023-11-16T11:49:03.995" v="3731"/>
          <ac:picMkLst>
            <pc:docMk/>
            <pc:sldMk cId="1725792655" sldId="3520"/>
            <ac:picMk id="57" creationId="{C094BBCF-DC3B-2421-F97B-4BBD3723E505}"/>
          </ac:picMkLst>
        </pc:picChg>
        <pc:picChg chg="add del mod">
          <ac:chgData name="Fabrizio Niro" userId="e417cc51-9401-436b-a799-47f7505888a3" providerId="ADAL" clId="{C4A46400-7FFA-3942-A679-977AD915B21C}" dt="2023-11-16T11:49:09.613" v="3733"/>
          <ac:picMkLst>
            <pc:docMk/>
            <pc:sldMk cId="1725792655" sldId="3520"/>
            <ac:picMk id="64" creationId="{AAD1D96D-D5A2-70BF-7158-C57E1ECF4326}"/>
          </ac:picMkLst>
        </pc:picChg>
        <pc:picChg chg="add del mod">
          <ac:chgData name="Fabrizio Niro" userId="e417cc51-9401-436b-a799-47f7505888a3" providerId="ADAL" clId="{C4A46400-7FFA-3942-A679-977AD915B21C}" dt="2023-11-16T11:49:09.613" v="3733"/>
          <ac:picMkLst>
            <pc:docMk/>
            <pc:sldMk cId="1725792655" sldId="3520"/>
            <ac:picMk id="65" creationId="{214BC5AA-DB4E-811E-714F-1AF772E2B006}"/>
          </ac:picMkLst>
        </pc:picChg>
        <pc:picChg chg="add del mod">
          <ac:chgData name="Fabrizio Niro" userId="e417cc51-9401-436b-a799-47f7505888a3" providerId="ADAL" clId="{C4A46400-7FFA-3942-A679-977AD915B21C}" dt="2023-11-16T11:49:09.613" v="3733"/>
          <ac:picMkLst>
            <pc:docMk/>
            <pc:sldMk cId="1725792655" sldId="3520"/>
            <ac:picMk id="66" creationId="{EE4D671B-8EC3-CB33-B2D4-5520D449C4EA}"/>
          </ac:picMkLst>
        </pc:picChg>
        <pc:picChg chg="add del mod">
          <ac:chgData name="Fabrizio Niro" userId="e417cc51-9401-436b-a799-47f7505888a3" providerId="ADAL" clId="{C4A46400-7FFA-3942-A679-977AD915B21C}" dt="2023-11-16T11:49:09.613" v="3733"/>
          <ac:picMkLst>
            <pc:docMk/>
            <pc:sldMk cId="1725792655" sldId="3520"/>
            <ac:picMk id="67" creationId="{2505F34B-3A1A-7CFE-BAFD-0997831835AE}"/>
          </ac:picMkLst>
        </pc:picChg>
        <pc:picChg chg="add del mod">
          <ac:chgData name="Fabrizio Niro" userId="e417cc51-9401-436b-a799-47f7505888a3" providerId="ADAL" clId="{C4A46400-7FFA-3942-A679-977AD915B21C}" dt="2023-11-16T11:49:09.613" v="3733"/>
          <ac:picMkLst>
            <pc:docMk/>
            <pc:sldMk cId="1725792655" sldId="3520"/>
            <ac:picMk id="68" creationId="{87EF3EDD-730F-25E7-5F4E-2FB5E6944DB7}"/>
          </ac:picMkLst>
        </pc:picChg>
        <pc:picChg chg="add del mod">
          <ac:chgData name="Fabrizio Niro" userId="e417cc51-9401-436b-a799-47f7505888a3" providerId="ADAL" clId="{C4A46400-7FFA-3942-A679-977AD915B21C}" dt="2023-11-16T11:49:09.613" v="3733"/>
          <ac:picMkLst>
            <pc:docMk/>
            <pc:sldMk cId="1725792655" sldId="3520"/>
            <ac:picMk id="69" creationId="{7424532F-849B-90EA-55A2-37949B162264}"/>
          </ac:picMkLst>
        </pc:picChg>
        <pc:picChg chg="add mod">
          <ac:chgData name="Fabrizio Niro" userId="e417cc51-9401-436b-a799-47f7505888a3" providerId="ADAL" clId="{C4A46400-7FFA-3942-A679-977AD915B21C}" dt="2023-11-27T08:22:34.460" v="14702" actId="1038"/>
          <ac:picMkLst>
            <pc:docMk/>
            <pc:sldMk cId="1725792655" sldId="3520"/>
            <ac:picMk id="76" creationId="{A9142254-C763-6398-3255-9CD998EEAA93}"/>
          </ac:picMkLst>
        </pc:picChg>
        <pc:picChg chg="add del mod">
          <ac:chgData name="Fabrizio Niro" userId="e417cc51-9401-436b-a799-47f7505888a3" providerId="ADAL" clId="{C4A46400-7FFA-3942-A679-977AD915B21C}" dt="2023-11-16T11:49:46.844" v="3736"/>
          <ac:picMkLst>
            <pc:docMk/>
            <pc:sldMk cId="1725792655" sldId="3520"/>
            <ac:picMk id="77" creationId="{A9A5A0FF-0876-7CC9-6DCA-A2E69F7A62C8}"/>
          </ac:picMkLst>
        </pc:picChg>
        <pc:picChg chg="add del mod">
          <ac:chgData name="Fabrizio Niro" userId="e417cc51-9401-436b-a799-47f7505888a3" providerId="ADAL" clId="{C4A46400-7FFA-3942-A679-977AD915B21C}" dt="2023-11-16T11:49:46.844" v="3736"/>
          <ac:picMkLst>
            <pc:docMk/>
            <pc:sldMk cId="1725792655" sldId="3520"/>
            <ac:picMk id="78" creationId="{DD7D27BB-F6BC-EAED-CB93-F59CCC58F6EA}"/>
          </ac:picMkLst>
        </pc:picChg>
        <pc:picChg chg="add del mod">
          <ac:chgData name="Fabrizio Niro" userId="e417cc51-9401-436b-a799-47f7505888a3" providerId="ADAL" clId="{C4A46400-7FFA-3942-A679-977AD915B21C}" dt="2023-11-16T11:49:46.844" v="3736"/>
          <ac:picMkLst>
            <pc:docMk/>
            <pc:sldMk cId="1725792655" sldId="3520"/>
            <ac:picMk id="79" creationId="{286482AB-FD8B-6A18-13DA-F971E264D68E}"/>
          </ac:picMkLst>
        </pc:picChg>
        <pc:picChg chg="add del mod">
          <ac:chgData name="Fabrizio Niro" userId="e417cc51-9401-436b-a799-47f7505888a3" providerId="ADAL" clId="{C4A46400-7FFA-3942-A679-977AD915B21C}" dt="2023-11-16T11:49:46.844" v="3736"/>
          <ac:picMkLst>
            <pc:docMk/>
            <pc:sldMk cId="1725792655" sldId="3520"/>
            <ac:picMk id="80" creationId="{D5E08E88-847E-0886-AEB2-0E962262D8CF}"/>
          </ac:picMkLst>
        </pc:picChg>
        <pc:picChg chg="add del mod">
          <ac:chgData name="Fabrizio Niro" userId="e417cc51-9401-436b-a799-47f7505888a3" providerId="ADAL" clId="{C4A46400-7FFA-3942-A679-977AD915B21C}" dt="2023-11-16T11:49:46.844" v="3736"/>
          <ac:picMkLst>
            <pc:docMk/>
            <pc:sldMk cId="1725792655" sldId="3520"/>
            <ac:picMk id="81" creationId="{ED2F1E32-BB10-3370-245B-5441C6FCE0D9}"/>
          </ac:picMkLst>
        </pc:picChg>
        <pc:picChg chg="add del mod">
          <ac:chgData name="Fabrizio Niro" userId="e417cc51-9401-436b-a799-47f7505888a3" providerId="ADAL" clId="{C4A46400-7FFA-3942-A679-977AD915B21C}" dt="2023-11-16T11:49:46.844" v="3736"/>
          <ac:picMkLst>
            <pc:docMk/>
            <pc:sldMk cId="1725792655" sldId="3520"/>
            <ac:picMk id="82" creationId="{75504B54-ADD0-BE59-8735-728447B56904}"/>
          </ac:picMkLst>
        </pc:picChg>
        <pc:picChg chg="add del mod">
          <ac:chgData name="Fabrizio Niro" userId="e417cc51-9401-436b-a799-47f7505888a3" providerId="ADAL" clId="{C4A46400-7FFA-3942-A679-977AD915B21C}" dt="2023-11-17T13:09:05.742" v="7156" actId="478"/>
          <ac:picMkLst>
            <pc:docMk/>
            <pc:sldMk cId="1725792655" sldId="3520"/>
            <ac:picMk id="89" creationId="{62284EFE-E6D5-0DD0-FAAC-AD6AD65FE85E}"/>
          </ac:picMkLst>
        </pc:picChg>
        <pc:picChg chg="add mod">
          <ac:chgData name="Fabrizio Niro" userId="e417cc51-9401-436b-a799-47f7505888a3" providerId="ADAL" clId="{C4A46400-7FFA-3942-A679-977AD915B21C}" dt="2023-11-27T08:22:23.962" v="14696" actId="14861"/>
          <ac:picMkLst>
            <pc:docMk/>
            <pc:sldMk cId="1725792655" sldId="3520"/>
            <ac:picMk id="91" creationId="{108E62FB-EA70-1E4B-CE8B-C8BA391E23C3}"/>
          </ac:picMkLst>
        </pc:picChg>
        <pc:picChg chg="add mod">
          <ac:chgData name="Fabrizio Niro" userId="e417cc51-9401-436b-a799-47f7505888a3" providerId="ADAL" clId="{C4A46400-7FFA-3942-A679-977AD915B21C}" dt="2023-11-27T08:22:23.962" v="14696" actId="14861"/>
          <ac:picMkLst>
            <pc:docMk/>
            <pc:sldMk cId="1725792655" sldId="3520"/>
            <ac:picMk id="93" creationId="{1302F375-B0D1-09DE-A400-73A0925E1E21}"/>
          </ac:picMkLst>
        </pc:picChg>
        <pc:picChg chg="add mod">
          <ac:chgData name="Fabrizio Niro" userId="e417cc51-9401-436b-a799-47f7505888a3" providerId="ADAL" clId="{C4A46400-7FFA-3942-A679-977AD915B21C}" dt="2023-11-27T08:22:23.962" v="14696" actId="14861"/>
          <ac:picMkLst>
            <pc:docMk/>
            <pc:sldMk cId="1725792655" sldId="3520"/>
            <ac:picMk id="95" creationId="{7AF6B1F2-FE03-EDF6-3838-5BA070A73634}"/>
          </ac:picMkLst>
        </pc:picChg>
        <pc:picChg chg="add mod">
          <ac:chgData name="Fabrizio Niro" userId="e417cc51-9401-436b-a799-47f7505888a3" providerId="ADAL" clId="{C4A46400-7FFA-3942-A679-977AD915B21C}" dt="2023-11-27T08:22:51.459" v="14725" actId="1038"/>
          <ac:picMkLst>
            <pc:docMk/>
            <pc:sldMk cId="1725792655" sldId="3520"/>
            <ac:picMk id="96" creationId="{F88A7EB6-28AA-0319-71FF-556266DAF4EE}"/>
          </ac:picMkLst>
        </pc:picChg>
        <pc:picChg chg="add del mod">
          <ac:chgData name="Fabrizio Niro" userId="e417cc51-9401-436b-a799-47f7505888a3" providerId="ADAL" clId="{C4A46400-7FFA-3942-A679-977AD915B21C}" dt="2023-11-17T13:14:19.401" v="7211"/>
          <ac:picMkLst>
            <pc:docMk/>
            <pc:sldMk cId="1725792655" sldId="3520"/>
            <ac:picMk id="97" creationId="{B07C41D3-4E6A-263B-01DE-0A647EDE08D4}"/>
          </ac:picMkLst>
        </pc:picChg>
        <pc:picChg chg="add del mod">
          <ac:chgData name="Fabrizio Niro" userId="e417cc51-9401-436b-a799-47f7505888a3" providerId="ADAL" clId="{C4A46400-7FFA-3942-A679-977AD915B21C}" dt="2023-11-17T15:25:50.121" v="10253" actId="478"/>
          <ac:picMkLst>
            <pc:docMk/>
            <pc:sldMk cId="1725792655" sldId="3520"/>
            <ac:picMk id="99" creationId="{E229DFF0-2045-E352-A9CC-4523991ACC4F}"/>
          </ac:picMkLst>
        </pc:picChg>
        <pc:picChg chg="add del mod">
          <ac:chgData name="Fabrizio Niro" userId="e417cc51-9401-436b-a799-47f7505888a3" providerId="ADAL" clId="{C4A46400-7FFA-3942-A679-977AD915B21C}" dt="2023-11-17T15:27:41.204" v="10256"/>
          <ac:picMkLst>
            <pc:docMk/>
            <pc:sldMk cId="1725792655" sldId="3520"/>
            <ac:picMk id="100" creationId="{5BDCB459-4E0F-463A-1117-7F5CF1ADD776}"/>
          </ac:picMkLst>
        </pc:picChg>
        <pc:picChg chg="add mod">
          <ac:chgData name="Fabrizio Niro" userId="e417cc51-9401-436b-a799-47f7505888a3" providerId="ADAL" clId="{C4A46400-7FFA-3942-A679-977AD915B21C}" dt="2023-11-27T08:22:40.756" v="14712" actId="1038"/>
          <ac:picMkLst>
            <pc:docMk/>
            <pc:sldMk cId="1725792655" sldId="3520"/>
            <ac:picMk id="102" creationId="{ED50BADD-16DF-4056-9179-329A12D38602}"/>
          </ac:picMkLst>
        </pc:picChg>
        <pc:cxnChg chg="add del mod">
          <ac:chgData name="Fabrizio Niro" userId="e417cc51-9401-436b-a799-47f7505888a3" providerId="ADAL" clId="{C4A46400-7FFA-3942-A679-977AD915B21C}" dt="2023-11-16T11:43:55.936" v="3716"/>
          <ac:cxnSpMkLst>
            <pc:docMk/>
            <pc:sldMk cId="1725792655" sldId="3520"/>
            <ac:cxnSpMk id="19" creationId="{35C3D738-03B8-C6FE-F767-DCC30C84DD41}"/>
          </ac:cxnSpMkLst>
        </pc:cxnChg>
        <pc:cxnChg chg="add del mod">
          <ac:chgData name="Fabrizio Niro" userId="e417cc51-9401-436b-a799-47f7505888a3" providerId="ADAL" clId="{C4A46400-7FFA-3942-A679-977AD915B21C}" dt="2023-11-16T11:44:49.748" v="3721"/>
          <ac:cxnSpMkLst>
            <pc:docMk/>
            <pc:sldMk cId="1725792655" sldId="3520"/>
            <ac:cxnSpMk id="43" creationId="{74DC4DB9-9962-E321-F3F4-354D5D4E652E}"/>
          </ac:cxnSpMkLst>
        </pc:cxnChg>
      </pc:sldChg>
      <pc:sldChg chg="addSp delSp modSp new mod ord">
        <pc:chgData name="Fabrizio Niro" userId="e417cc51-9401-436b-a799-47f7505888a3" providerId="ADAL" clId="{C4A46400-7FFA-3942-A679-977AD915B21C}" dt="2023-11-27T09:44:30.865" v="14935" actId="20577"/>
        <pc:sldMkLst>
          <pc:docMk/>
          <pc:sldMk cId="2361256176" sldId="3521"/>
        </pc:sldMkLst>
        <pc:spChg chg="mod">
          <ac:chgData name="Fabrizio Niro" userId="e417cc51-9401-436b-a799-47f7505888a3" providerId="ADAL" clId="{C4A46400-7FFA-3942-A679-977AD915B21C}" dt="2023-11-17T16:18:37.991" v="10366" actId="20577"/>
          <ac:spMkLst>
            <pc:docMk/>
            <pc:sldMk cId="2361256176" sldId="3521"/>
            <ac:spMk id="2" creationId="{902ED502-E748-F094-6D0E-D9501DAEEA67}"/>
          </ac:spMkLst>
        </pc:spChg>
        <pc:spChg chg="mod">
          <ac:chgData name="Fabrizio Niro" userId="e417cc51-9401-436b-a799-47f7505888a3" providerId="ADAL" clId="{C4A46400-7FFA-3942-A679-977AD915B21C}" dt="2023-11-27T09:44:30.865" v="14935" actId="20577"/>
          <ac:spMkLst>
            <pc:docMk/>
            <pc:sldMk cId="2361256176" sldId="3521"/>
            <ac:spMk id="3" creationId="{53C4D9B6-E703-A530-28F5-8E2EE70E6CF1}"/>
          </ac:spMkLst>
        </pc:spChg>
        <pc:spChg chg="mod">
          <ac:chgData name="Fabrizio Niro" userId="e417cc51-9401-436b-a799-47f7505888a3" providerId="ADAL" clId="{C4A46400-7FFA-3942-A679-977AD915B21C}" dt="2023-11-17T13:26:34.564" v="7675" actId="165"/>
          <ac:spMkLst>
            <pc:docMk/>
            <pc:sldMk cId="2361256176" sldId="3521"/>
            <ac:spMk id="5" creationId="{447CFB95-4CCB-EA20-7C79-85DA2B6929A9}"/>
          </ac:spMkLst>
        </pc:spChg>
        <pc:spChg chg="mod">
          <ac:chgData name="Fabrizio Niro" userId="e417cc51-9401-436b-a799-47f7505888a3" providerId="ADAL" clId="{C4A46400-7FFA-3942-A679-977AD915B21C}" dt="2023-11-17T13:26:34.564" v="7675" actId="165"/>
          <ac:spMkLst>
            <pc:docMk/>
            <pc:sldMk cId="2361256176" sldId="3521"/>
            <ac:spMk id="6" creationId="{2D94FD61-CC05-E375-8B57-4FC947A3F124}"/>
          </ac:spMkLst>
        </pc:spChg>
        <pc:spChg chg="mod">
          <ac:chgData name="Fabrizio Niro" userId="e417cc51-9401-436b-a799-47f7505888a3" providerId="ADAL" clId="{C4A46400-7FFA-3942-A679-977AD915B21C}" dt="2023-11-17T13:26:34.564" v="7675" actId="165"/>
          <ac:spMkLst>
            <pc:docMk/>
            <pc:sldMk cId="2361256176" sldId="3521"/>
            <ac:spMk id="7" creationId="{4433B185-5914-E09A-22E0-086ECB487779}"/>
          </ac:spMkLst>
        </pc:spChg>
        <pc:spChg chg="mod">
          <ac:chgData name="Fabrizio Niro" userId="e417cc51-9401-436b-a799-47f7505888a3" providerId="ADAL" clId="{C4A46400-7FFA-3942-A679-977AD915B21C}" dt="2023-11-17T13:26:34.564" v="7675" actId="165"/>
          <ac:spMkLst>
            <pc:docMk/>
            <pc:sldMk cId="2361256176" sldId="3521"/>
            <ac:spMk id="8" creationId="{4C7CF527-C328-96E0-B5EA-BE7AD2C69EF2}"/>
          </ac:spMkLst>
        </pc:spChg>
        <pc:spChg chg="mod">
          <ac:chgData name="Fabrizio Niro" userId="e417cc51-9401-436b-a799-47f7505888a3" providerId="ADAL" clId="{C4A46400-7FFA-3942-A679-977AD915B21C}" dt="2023-11-17T13:26:34.564" v="7675" actId="165"/>
          <ac:spMkLst>
            <pc:docMk/>
            <pc:sldMk cId="2361256176" sldId="3521"/>
            <ac:spMk id="9" creationId="{3D49179B-0B20-F3CA-0565-C50FF0C86772}"/>
          </ac:spMkLst>
        </pc:spChg>
        <pc:spChg chg="add mod topLvl">
          <ac:chgData name="Fabrizio Niro" userId="e417cc51-9401-436b-a799-47f7505888a3" providerId="ADAL" clId="{C4A46400-7FFA-3942-A679-977AD915B21C}" dt="2023-11-17T15:23:01.151" v="10176" actId="208"/>
          <ac:spMkLst>
            <pc:docMk/>
            <pc:sldMk cId="2361256176" sldId="3521"/>
            <ac:spMk id="10" creationId="{9BA6A469-2282-3746-76CD-C8E8EE458DA4}"/>
          </ac:spMkLst>
        </pc:spChg>
        <pc:spChg chg="add mod topLvl">
          <ac:chgData name="Fabrizio Niro" userId="e417cc51-9401-436b-a799-47f7505888a3" providerId="ADAL" clId="{C4A46400-7FFA-3942-A679-977AD915B21C}" dt="2023-11-17T15:23:09.598" v="10177" actId="14100"/>
          <ac:spMkLst>
            <pc:docMk/>
            <pc:sldMk cId="2361256176" sldId="3521"/>
            <ac:spMk id="11" creationId="{C601503E-B4F2-C7C9-3255-BBF879456D10}"/>
          </ac:spMkLst>
        </pc:spChg>
        <pc:spChg chg="add mod topLvl">
          <ac:chgData name="Fabrizio Niro" userId="e417cc51-9401-436b-a799-47f7505888a3" providerId="ADAL" clId="{C4A46400-7FFA-3942-A679-977AD915B21C}" dt="2023-11-21T14:53:55.480" v="11250" actId="20577"/>
          <ac:spMkLst>
            <pc:docMk/>
            <pc:sldMk cId="2361256176" sldId="3521"/>
            <ac:spMk id="12" creationId="{0ADDF1D6-760D-6E44-C693-6F33FFA12C12}"/>
          </ac:spMkLst>
        </pc:spChg>
        <pc:spChg chg="add mod topLvl">
          <ac:chgData name="Fabrizio Niro" userId="e417cc51-9401-436b-a799-47f7505888a3" providerId="ADAL" clId="{C4A46400-7FFA-3942-A679-977AD915B21C}" dt="2023-11-17T13:30:29.506" v="7771" actId="20577"/>
          <ac:spMkLst>
            <pc:docMk/>
            <pc:sldMk cId="2361256176" sldId="3521"/>
            <ac:spMk id="13" creationId="{6ED7C847-97E8-0457-DE27-710A32C6D900}"/>
          </ac:spMkLst>
        </pc:spChg>
        <pc:spChg chg="add mod topLvl">
          <ac:chgData name="Fabrizio Niro" userId="e417cc51-9401-436b-a799-47f7505888a3" providerId="ADAL" clId="{C4A46400-7FFA-3942-A679-977AD915B21C}" dt="2023-11-17T13:30:17.555" v="7744" actId="20577"/>
          <ac:spMkLst>
            <pc:docMk/>
            <pc:sldMk cId="2361256176" sldId="3521"/>
            <ac:spMk id="14" creationId="{10B53DEC-E259-F467-2425-1BC971F7F3ED}"/>
          </ac:spMkLst>
        </pc:spChg>
        <pc:spChg chg="add mod topLvl">
          <ac:chgData name="Fabrizio Niro" userId="e417cc51-9401-436b-a799-47f7505888a3" providerId="ADAL" clId="{C4A46400-7FFA-3942-A679-977AD915B21C}" dt="2023-11-17T13:30:35.621" v="7772" actId="1076"/>
          <ac:spMkLst>
            <pc:docMk/>
            <pc:sldMk cId="2361256176" sldId="3521"/>
            <ac:spMk id="15" creationId="{E38089F9-854B-CDF4-9542-7D121E923252}"/>
          </ac:spMkLst>
        </pc:spChg>
        <pc:spChg chg="add mod topLvl">
          <ac:chgData name="Fabrizio Niro" userId="e417cc51-9401-436b-a799-47f7505888a3" providerId="ADAL" clId="{C4A46400-7FFA-3942-A679-977AD915B21C}" dt="2023-11-17T13:30:38.326" v="7773" actId="1076"/>
          <ac:spMkLst>
            <pc:docMk/>
            <pc:sldMk cId="2361256176" sldId="3521"/>
            <ac:spMk id="16" creationId="{B0669A43-02D8-5D1C-F73A-3A085A1D5799}"/>
          </ac:spMkLst>
        </pc:spChg>
        <pc:spChg chg="add mod topLvl">
          <ac:chgData name="Fabrizio Niro" userId="e417cc51-9401-436b-a799-47f7505888a3" providerId="ADAL" clId="{C4A46400-7FFA-3942-A679-977AD915B21C}" dt="2023-11-17T13:31:41.244" v="7785" actId="14100"/>
          <ac:spMkLst>
            <pc:docMk/>
            <pc:sldMk cId="2361256176" sldId="3521"/>
            <ac:spMk id="17" creationId="{8B83FF17-85A1-0789-661F-437A2014F339}"/>
          </ac:spMkLst>
        </pc:spChg>
        <pc:spChg chg="add mod topLvl">
          <ac:chgData name="Fabrizio Niro" userId="e417cc51-9401-436b-a799-47f7505888a3" providerId="ADAL" clId="{C4A46400-7FFA-3942-A679-977AD915B21C}" dt="2023-11-17T16:18:41.849" v="10371" actId="20577"/>
          <ac:spMkLst>
            <pc:docMk/>
            <pc:sldMk cId="2361256176" sldId="3521"/>
            <ac:spMk id="18" creationId="{B07BD7F1-7663-9EB1-D4D0-BA1CF49F1C66}"/>
          </ac:spMkLst>
        </pc:spChg>
        <pc:spChg chg="add del mod topLvl">
          <ac:chgData name="Fabrizio Niro" userId="e417cc51-9401-436b-a799-47f7505888a3" providerId="ADAL" clId="{C4A46400-7FFA-3942-A679-977AD915B21C}" dt="2023-11-17T13:29:23.891" v="7707" actId="478"/>
          <ac:spMkLst>
            <pc:docMk/>
            <pc:sldMk cId="2361256176" sldId="3521"/>
            <ac:spMk id="19" creationId="{D92C9D22-2032-A00B-166E-F88A7801F799}"/>
          </ac:spMkLst>
        </pc:spChg>
        <pc:spChg chg="add del mod topLvl">
          <ac:chgData name="Fabrizio Niro" userId="e417cc51-9401-436b-a799-47f7505888a3" providerId="ADAL" clId="{C4A46400-7FFA-3942-A679-977AD915B21C}" dt="2023-11-17T13:29:23.891" v="7707" actId="478"/>
          <ac:spMkLst>
            <pc:docMk/>
            <pc:sldMk cId="2361256176" sldId="3521"/>
            <ac:spMk id="20" creationId="{151F560B-1833-2DCC-50D1-CF86093CD204}"/>
          </ac:spMkLst>
        </pc:spChg>
        <pc:spChg chg="mod topLvl">
          <ac:chgData name="Fabrizio Niro" userId="e417cc51-9401-436b-a799-47f7505888a3" providerId="ADAL" clId="{C4A46400-7FFA-3942-A679-977AD915B21C}" dt="2023-11-17T15:22:58.280" v="10175" actId="208"/>
          <ac:spMkLst>
            <pc:docMk/>
            <pc:sldMk cId="2361256176" sldId="3521"/>
            <ac:spMk id="24" creationId="{6565FDD6-CC62-9A53-5660-03C1EACF17B6}"/>
          </ac:spMkLst>
        </pc:spChg>
        <pc:spChg chg="mod topLvl">
          <ac:chgData name="Fabrizio Niro" userId="e417cc51-9401-436b-a799-47f7505888a3" providerId="ADAL" clId="{C4A46400-7FFA-3942-A679-977AD915B21C}" dt="2023-11-17T15:22:39.862" v="10168" actId="208"/>
          <ac:spMkLst>
            <pc:docMk/>
            <pc:sldMk cId="2361256176" sldId="3521"/>
            <ac:spMk id="25" creationId="{9EE5C909-FB36-F88D-1563-0A22EF906399}"/>
          </ac:spMkLst>
        </pc:spChg>
        <pc:spChg chg="mod topLvl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26" creationId="{41DDC92A-1DBF-C055-281C-3F264C234A1B}"/>
          </ac:spMkLst>
        </pc:spChg>
        <pc:spChg chg="mod topLvl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27" creationId="{3A62E868-CE72-094B-2CC9-9662A2A93ED5}"/>
          </ac:spMkLst>
        </pc:spChg>
        <pc:spChg chg="mod topLvl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28" creationId="{A80FB26A-CF22-E8D6-34D6-EBAEC6F42816}"/>
          </ac:spMkLst>
        </pc:spChg>
        <pc:spChg chg="del mod topLvl">
          <ac:chgData name="Fabrizio Niro" userId="e417cc51-9401-436b-a799-47f7505888a3" providerId="ADAL" clId="{C4A46400-7FFA-3942-A679-977AD915B21C}" dt="2023-11-17T13:29:19.133" v="7706" actId="478"/>
          <ac:spMkLst>
            <pc:docMk/>
            <pc:sldMk cId="2361256176" sldId="3521"/>
            <ac:spMk id="29" creationId="{62AB3CCC-80DD-6396-6FDD-7423F2C0F56D}"/>
          </ac:spMkLst>
        </pc:spChg>
        <pc:spChg chg="mod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30" creationId="{75CAC7C6-F0E0-2A9A-D47F-458F32A280B2}"/>
          </ac:spMkLst>
        </pc:spChg>
        <pc:spChg chg="mod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31" creationId="{F4ED048A-2531-D607-83B3-F14BB288CE7A}"/>
          </ac:spMkLst>
        </pc:spChg>
        <pc:spChg chg="mod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32" creationId="{F408CBE2-BF13-5D95-AB67-AADAD1787A11}"/>
          </ac:spMkLst>
        </pc:spChg>
        <pc:spChg chg="mod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33" creationId="{71874B4D-C684-EF15-00EA-32C33F2A117A}"/>
          </ac:spMkLst>
        </pc:spChg>
        <pc:spChg chg="mod">
          <ac:chgData name="Fabrizio Niro" userId="e417cc51-9401-436b-a799-47f7505888a3" providerId="ADAL" clId="{C4A46400-7FFA-3942-A679-977AD915B21C}" dt="2023-11-17T14:55:27.206" v="9128" actId="165"/>
          <ac:spMkLst>
            <pc:docMk/>
            <pc:sldMk cId="2361256176" sldId="3521"/>
            <ac:spMk id="34" creationId="{DAC077E8-BEEF-D692-6103-C79CF8B18A79}"/>
          </ac:spMkLst>
        </pc:spChg>
        <pc:spChg chg="add mod">
          <ac:chgData name="Fabrizio Niro" userId="e417cc51-9401-436b-a799-47f7505888a3" providerId="ADAL" clId="{C4A46400-7FFA-3942-A679-977AD915B21C}" dt="2023-11-17T15:22:55.263" v="10174" actId="208"/>
          <ac:spMkLst>
            <pc:docMk/>
            <pc:sldMk cId="2361256176" sldId="3521"/>
            <ac:spMk id="39" creationId="{9E9A4474-B068-AD99-E499-95AC1CB42120}"/>
          </ac:spMkLst>
        </pc:spChg>
        <pc:spChg chg="add del mod">
          <ac:chgData name="Fabrizio Niro" userId="e417cc51-9401-436b-a799-47f7505888a3" providerId="ADAL" clId="{C4A46400-7FFA-3942-A679-977AD915B21C}" dt="2023-11-17T15:23:15.720" v="10178" actId="478"/>
          <ac:spMkLst>
            <pc:docMk/>
            <pc:sldMk cId="2361256176" sldId="3521"/>
            <ac:spMk id="40" creationId="{B8B48FDE-1714-ECCE-CED9-E6E7ED5390D7}"/>
          </ac:spMkLst>
        </pc:spChg>
        <pc:spChg chg="add mod">
          <ac:chgData name="Fabrizio Niro" userId="e417cc51-9401-436b-a799-47f7505888a3" providerId="ADAL" clId="{C4A46400-7FFA-3942-A679-977AD915B21C}" dt="2023-11-17T15:23:21.168" v="10180" actId="1076"/>
          <ac:spMkLst>
            <pc:docMk/>
            <pc:sldMk cId="2361256176" sldId="3521"/>
            <ac:spMk id="41" creationId="{F0E30AE7-4EF1-5769-95F9-4376B4B0D3AE}"/>
          </ac:spMkLst>
        </pc:spChg>
        <pc:grpChg chg="add mod topLvl">
          <ac:chgData name="Fabrizio Niro" userId="e417cc51-9401-436b-a799-47f7505888a3" providerId="ADAL" clId="{C4A46400-7FFA-3942-A679-977AD915B21C}" dt="2023-11-17T13:27:15.174" v="7682" actId="1076"/>
          <ac:grpSpMkLst>
            <pc:docMk/>
            <pc:sldMk cId="2361256176" sldId="3521"/>
            <ac:grpSpMk id="4" creationId="{2CFD4F4D-3C04-6C11-1F6F-A1C329FE4F6D}"/>
          </ac:grpSpMkLst>
        </pc:grpChg>
        <pc:grpChg chg="add del mod topLvl">
          <ac:chgData name="Fabrizio Niro" userId="e417cc51-9401-436b-a799-47f7505888a3" providerId="ADAL" clId="{C4A46400-7FFA-3942-A679-977AD915B21C}" dt="2023-11-17T13:28:47.573" v="7705" actId="165"/>
          <ac:grpSpMkLst>
            <pc:docMk/>
            <pc:sldMk cId="2361256176" sldId="3521"/>
            <ac:grpSpMk id="21" creationId="{BECCC83E-8DC3-C5C5-7863-0202F83E2705}"/>
          </ac:grpSpMkLst>
        </pc:grpChg>
        <pc:grpChg chg="mod topLvl">
          <ac:chgData name="Fabrizio Niro" userId="e417cc51-9401-436b-a799-47f7505888a3" providerId="ADAL" clId="{C4A46400-7FFA-3942-A679-977AD915B21C}" dt="2023-11-17T14:55:27.206" v="9128" actId="165"/>
          <ac:grpSpMkLst>
            <pc:docMk/>
            <pc:sldMk cId="2361256176" sldId="3521"/>
            <ac:grpSpMk id="23" creationId="{D7F3B99A-30F8-FD34-D367-0A173F1F7199}"/>
          </ac:grpSpMkLst>
        </pc:grpChg>
        <pc:grpChg chg="add del mod">
          <ac:chgData name="Fabrizio Niro" userId="e417cc51-9401-436b-a799-47f7505888a3" providerId="ADAL" clId="{C4A46400-7FFA-3942-A679-977AD915B21C}" dt="2023-11-17T13:26:34.564" v="7675" actId="165"/>
          <ac:grpSpMkLst>
            <pc:docMk/>
            <pc:sldMk cId="2361256176" sldId="3521"/>
            <ac:grpSpMk id="35" creationId="{46DAE01A-E47C-1191-C81B-9D13F9E9F483}"/>
          </ac:grpSpMkLst>
        </pc:grpChg>
        <pc:grpChg chg="add del mod">
          <ac:chgData name="Fabrizio Niro" userId="e417cc51-9401-436b-a799-47f7505888a3" providerId="ADAL" clId="{C4A46400-7FFA-3942-A679-977AD915B21C}" dt="2023-11-17T14:55:27.206" v="9128" actId="165"/>
          <ac:grpSpMkLst>
            <pc:docMk/>
            <pc:sldMk cId="2361256176" sldId="3521"/>
            <ac:grpSpMk id="36" creationId="{BA360C3C-40A1-8A63-F8EC-965A475403F4}"/>
          </ac:grpSpMkLst>
        </pc:grpChg>
        <pc:picChg chg="mod topLvl">
          <ac:chgData name="Fabrizio Niro" userId="e417cc51-9401-436b-a799-47f7505888a3" providerId="ADAL" clId="{C4A46400-7FFA-3942-A679-977AD915B21C}" dt="2023-11-17T14:55:27.206" v="9128" actId="165"/>
          <ac:picMkLst>
            <pc:docMk/>
            <pc:sldMk cId="2361256176" sldId="3521"/>
            <ac:picMk id="22" creationId="{026B6E57-04FE-E895-7A69-34D0474E132F}"/>
          </ac:picMkLst>
        </pc:picChg>
        <pc:picChg chg="add mod">
          <ac:chgData name="Fabrizio Niro" userId="e417cc51-9401-436b-a799-47f7505888a3" providerId="ADAL" clId="{C4A46400-7FFA-3942-A679-977AD915B21C}" dt="2023-11-17T13:31:20.964" v="7782" actId="1076"/>
          <ac:picMkLst>
            <pc:docMk/>
            <pc:sldMk cId="2361256176" sldId="3521"/>
            <ac:picMk id="37" creationId="{4DA6512C-D72B-49D7-4236-D0B8CCAE89D1}"/>
          </ac:picMkLst>
        </pc:picChg>
        <pc:picChg chg="add mod">
          <ac:chgData name="Fabrizio Niro" userId="e417cc51-9401-436b-a799-47f7505888a3" providerId="ADAL" clId="{C4A46400-7FFA-3942-A679-977AD915B21C}" dt="2023-11-17T13:30:48.465" v="7777" actId="14100"/>
          <ac:picMkLst>
            <pc:docMk/>
            <pc:sldMk cId="2361256176" sldId="3521"/>
            <ac:picMk id="38" creationId="{D72FBD0B-0B55-2B96-6434-89A18E0BBB73}"/>
          </ac:picMkLst>
        </pc:picChg>
      </pc:sldChg>
      <pc:sldChg chg="addSp delSp modSp add mod">
        <pc:chgData name="Fabrizio Niro" userId="e417cc51-9401-436b-a799-47f7505888a3" providerId="ADAL" clId="{C4A46400-7FFA-3942-A679-977AD915B21C}" dt="2023-11-28T09:17:04.055" v="15334" actId="20577"/>
        <pc:sldMkLst>
          <pc:docMk/>
          <pc:sldMk cId="320439638" sldId="3522"/>
        </pc:sldMkLst>
        <pc:spChg chg="mod">
          <ac:chgData name="Fabrizio Niro" userId="e417cc51-9401-436b-a799-47f7505888a3" providerId="ADAL" clId="{C4A46400-7FFA-3942-A679-977AD915B21C}" dt="2023-11-24T13:59:55.882" v="11720" actId="962"/>
          <ac:spMkLst>
            <pc:docMk/>
            <pc:sldMk cId="320439638" sldId="3522"/>
            <ac:spMk id="2" creationId="{FDF77817-1DCC-6441-8200-EFFADA9CF970}"/>
          </ac:spMkLst>
        </pc:spChg>
        <pc:spChg chg="mod">
          <ac:chgData name="Fabrizio Niro" userId="e417cc51-9401-436b-a799-47f7505888a3" providerId="ADAL" clId="{C4A46400-7FFA-3942-A679-977AD915B21C}" dt="2023-11-28T09:17:04.055" v="15334" actId="20577"/>
          <ac:spMkLst>
            <pc:docMk/>
            <pc:sldMk cId="320439638" sldId="3522"/>
            <ac:spMk id="12" creationId="{001974CB-0236-FA63-9FFC-7F6104A78709}"/>
          </ac:spMkLst>
        </pc:spChg>
        <pc:picChg chg="add mod">
          <ac:chgData name="Fabrizio Niro" userId="e417cc51-9401-436b-a799-47f7505888a3" providerId="ADAL" clId="{C4A46400-7FFA-3942-A679-977AD915B21C}" dt="2023-11-27T08:20:06.507" v="14679" actId="14100"/>
          <ac:picMkLst>
            <pc:docMk/>
            <pc:sldMk cId="320439638" sldId="3522"/>
            <ac:picMk id="3" creationId="{1B1BF680-4980-BC8D-C4D9-AAA2273ACAC8}"/>
          </ac:picMkLst>
        </pc:picChg>
        <pc:picChg chg="del">
          <ac:chgData name="Fabrizio Niro" userId="e417cc51-9401-436b-a799-47f7505888a3" providerId="ADAL" clId="{C4A46400-7FFA-3942-A679-977AD915B21C}" dt="2023-11-16T09:59:13.118" v="3429" actId="478"/>
          <ac:picMkLst>
            <pc:docMk/>
            <pc:sldMk cId="320439638" sldId="3522"/>
            <ac:picMk id="4" creationId="{2C246B31-D3EC-6D73-2CA4-32E1850FDA82}"/>
          </ac:picMkLst>
        </pc:picChg>
        <pc:picChg chg="add del mod">
          <ac:chgData name="Fabrizio Niro" userId="e417cc51-9401-436b-a799-47f7505888a3" providerId="ADAL" clId="{C4A46400-7FFA-3942-A679-977AD915B21C}" dt="2023-11-24T14:11:58.510" v="12250" actId="478"/>
          <ac:picMkLst>
            <pc:docMk/>
            <pc:sldMk cId="320439638" sldId="3522"/>
            <ac:picMk id="5" creationId="{D88E27B2-79ED-1FCB-10F6-D5B8F387E036}"/>
          </ac:picMkLst>
        </pc:picChg>
        <pc:picChg chg="del">
          <ac:chgData name="Fabrizio Niro" userId="e417cc51-9401-436b-a799-47f7505888a3" providerId="ADAL" clId="{C4A46400-7FFA-3942-A679-977AD915B21C}" dt="2023-11-16T09:59:13.118" v="3429" actId="478"/>
          <ac:picMkLst>
            <pc:docMk/>
            <pc:sldMk cId="320439638" sldId="3522"/>
            <ac:picMk id="6" creationId="{15FA9E2E-EDE6-5212-7B23-E306FCF09B49}"/>
          </ac:picMkLst>
        </pc:picChg>
        <pc:picChg chg="add mod">
          <ac:chgData name="Fabrizio Niro" userId="e417cc51-9401-436b-a799-47f7505888a3" providerId="ADAL" clId="{C4A46400-7FFA-3942-A679-977AD915B21C}" dt="2023-11-27T08:19:59.107" v="14677" actId="1076"/>
          <ac:picMkLst>
            <pc:docMk/>
            <pc:sldMk cId="320439638" sldId="3522"/>
            <ac:picMk id="6" creationId="{FA00EBBA-A1A6-8CAE-94A6-09B9BFB34894}"/>
          </ac:picMkLst>
        </pc:picChg>
        <pc:picChg chg="add del mod">
          <ac:chgData name="Fabrizio Niro" userId="e417cc51-9401-436b-a799-47f7505888a3" providerId="ADAL" clId="{C4A46400-7FFA-3942-A679-977AD915B21C}" dt="2023-11-24T13:59:41.695" v="11715" actId="478"/>
          <ac:picMkLst>
            <pc:docMk/>
            <pc:sldMk cId="320439638" sldId="3522"/>
            <ac:picMk id="7" creationId="{7B560DCD-096C-7BE5-CE6D-CDE63006EB77}"/>
          </ac:picMkLst>
        </pc:picChg>
        <pc:picChg chg="add del mod">
          <ac:chgData name="Fabrizio Niro" userId="e417cc51-9401-436b-a799-47f7505888a3" providerId="ADAL" clId="{C4A46400-7FFA-3942-A679-977AD915B21C}" dt="2023-11-16T13:33:31.049" v="4007" actId="21"/>
          <ac:picMkLst>
            <pc:docMk/>
            <pc:sldMk cId="320439638" sldId="3522"/>
            <ac:picMk id="8" creationId="{90C37021-DF91-1619-E3E5-BCDCD061C620}"/>
          </ac:picMkLst>
        </pc:picChg>
        <pc:picChg chg="add mod">
          <ac:chgData name="Fabrizio Niro" userId="e417cc51-9401-436b-a799-47f7505888a3" providerId="ADAL" clId="{C4A46400-7FFA-3942-A679-977AD915B21C}" dt="2023-11-27T08:20:02.568" v="14678" actId="14100"/>
          <ac:picMkLst>
            <pc:docMk/>
            <pc:sldMk cId="320439638" sldId="3522"/>
            <ac:picMk id="9" creationId="{872777A6-C388-F1B5-ABAD-3DE46B13EB4E}"/>
          </ac:picMkLst>
        </pc:picChg>
        <pc:picChg chg="del">
          <ac:chgData name="Fabrizio Niro" userId="e417cc51-9401-436b-a799-47f7505888a3" providerId="ADAL" clId="{C4A46400-7FFA-3942-A679-977AD915B21C}" dt="2023-11-16T09:59:13.118" v="3429" actId="478"/>
          <ac:picMkLst>
            <pc:docMk/>
            <pc:sldMk cId="320439638" sldId="3522"/>
            <ac:picMk id="9" creationId="{8B522B75-4A10-AC5A-A876-3A28732696EA}"/>
          </ac:picMkLst>
        </pc:picChg>
        <pc:picChg chg="del">
          <ac:chgData name="Fabrizio Niro" userId="e417cc51-9401-436b-a799-47f7505888a3" providerId="ADAL" clId="{C4A46400-7FFA-3942-A679-977AD915B21C}" dt="2023-11-16T09:59:13.118" v="3429" actId="478"/>
          <ac:picMkLst>
            <pc:docMk/>
            <pc:sldMk cId="320439638" sldId="3522"/>
            <ac:picMk id="10" creationId="{026D1B5D-FBFF-F0C1-DF55-9239D8506DEB}"/>
          </ac:picMkLst>
        </pc:picChg>
        <pc:picChg chg="add mod">
          <ac:chgData name="Fabrizio Niro" userId="e417cc51-9401-436b-a799-47f7505888a3" providerId="ADAL" clId="{C4A46400-7FFA-3942-A679-977AD915B21C}" dt="2023-11-27T08:20:14.953" v="14680" actId="14100"/>
          <ac:picMkLst>
            <pc:docMk/>
            <pc:sldMk cId="320439638" sldId="3522"/>
            <ac:picMk id="10" creationId="{E0D5AC74-0A99-673F-6163-D8B678BF38A4}"/>
          </ac:picMkLst>
        </pc:picChg>
        <pc:picChg chg="add del mod">
          <ac:chgData name="Fabrizio Niro" userId="e417cc51-9401-436b-a799-47f7505888a3" providerId="ADAL" clId="{C4A46400-7FFA-3942-A679-977AD915B21C}" dt="2023-11-16T14:04:41.104" v="4947" actId="478"/>
          <ac:picMkLst>
            <pc:docMk/>
            <pc:sldMk cId="320439638" sldId="3522"/>
            <ac:picMk id="11" creationId="{3A8AFD96-2D88-F65F-32A7-406251ADE3E8}"/>
          </ac:picMkLst>
        </pc:picChg>
        <pc:picChg chg="del">
          <ac:chgData name="Fabrizio Niro" userId="e417cc51-9401-436b-a799-47f7505888a3" providerId="ADAL" clId="{C4A46400-7FFA-3942-A679-977AD915B21C}" dt="2023-11-16T09:59:13.118" v="3429" actId="478"/>
          <ac:picMkLst>
            <pc:docMk/>
            <pc:sldMk cId="320439638" sldId="3522"/>
            <ac:picMk id="13" creationId="{6747448E-75E8-9C9F-D299-83A5AB79020A}"/>
          </ac:picMkLst>
        </pc:picChg>
        <pc:picChg chg="add del mod">
          <ac:chgData name="Fabrizio Niro" userId="e417cc51-9401-436b-a799-47f7505888a3" providerId="ADAL" clId="{C4A46400-7FFA-3942-A679-977AD915B21C}" dt="2023-11-24T13:59:03.391" v="11704" actId="478"/>
          <ac:picMkLst>
            <pc:docMk/>
            <pc:sldMk cId="320439638" sldId="3522"/>
            <ac:picMk id="14" creationId="{D9811A20-44B3-DF9F-7B30-0EEE9ACF2549}"/>
          </ac:picMkLst>
        </pc:picChg>
        <pc:picChg chg="del">
          <ac:chgData name="Fabrizio Niro" userId="e417cc51-9401-436b-a799-47f7505888a3" providerId="ADAL" clId="{C4A46400-7FFA-3942-A679-977AD915B21C}" dt="2023-11-16T09:59:13.118" v="3429" actId="478"/>
          <ac:picMkLst>
            <pc:docMk/>
            <pc:sldMk cId="320439638" sldId="3522"/>
            <ac:picMk id="15" creationId="{E3F45EAA-979F-3924-2C43-D55361A79E33}"/>
          </ac:picMkLst>
        </pc:picChg>
        <pc:picChg chg="add del mod">
          <ac:chgData name="Fabrizio Niro" userId="e417cc51-9401-436b-a799-47f7505888a3" providerId="ADAL" clId="{C4A46400-7FFA-3942-A679-977AD915B21C}" dt="2023-11-24T13:59:03.391" v="11704" actId="478"/>
          <ac:picMkLst>
            <pc:docMk/>
            <pc:sldMk cId="320439638" sldId="3522"/>
            <ac:picMk id="16" creationId="{B6A56F5C-FD97-9C4F-94F9-1D7F407A9A03}"/>
          </ac:picMkLst>
        </pc:picChg>
        <pc:picChg chg="add del mod">
          <ac:chgData name="Fabrizio Niro" userId="e417cc51-9401-436b-a799-47f7505888a3" providerId="ADAL" clId="{C4A46400-7FFA-3942-A679-977AD915B21C}" dt="2023-11-16T13:46:13.849" v="4494" actId="478"/>
          <ac:picMkLst>
            <pc:docMk/>
            <pc:sldMk cId="320439638" sldId="3522"/>
            <ac:picMk id="17" creationId="{676BB401-91DD-077B-6F92-7C4F797831F8}"/>
          </ac:picMkLst>
        </pc:picChg>
        <pc:picChg chg="add mod">
          <ac:chgData name="Fabrizio Niro" userId="e417cc51-9401-436b-a799-47f7505888a3" providerId="ADAL" clId="{C4A46400-7FFA-3942-A679-977AD915B21C}" dt="2023-11-27T08:20:14.953" v="14680" actId="14100"/>
          <ac:picMkLst>
            <pc:docMk/>
            <pc:sldMk cId="320439638" sldId="3522"/>
            <ac:picMk id="19" creationId="{A2FBF1AA-37DC-5C49-95D9-E816F0064605}"/>
          </ac:picMkLst>
        </pc:picChg>
      </pc:sldChg>
      <pc:sldChg chg="addSp delSp modSp add del mod setBg delDesignElem">
        <pc:chgData name="Fabrizio Niro" userId="e417cc51-9401-436b-a799-47f7505888a3" providerId="ADAL" clId="{C4A46400-7FFA-3942-A679-977AD915B21C}" dt="2023-11-15T18:11:30.654" v="2902" actId="2696"/>
        <pc:sldMkLst>
          <pc:docMk/>
          <pc:sldMk cId="2302623698" sldId="3522"/>
        </pc:sldMkLst>
        <pc:spChg chg="mod">
          <ac:chgData name="Fabrizio Niro" userId="e417cc51-9401-436b-a799-47f7505888a3" providerId="ADAL" clId="{C4A46400-7FFA-3942-A679-977AD915B21C}" dt="2023-11-15T18:10:41.568" v="2896" actId="26606"/>
          <ac:spMkLst>
            <pc:docMk/>
            <pc:sldMk cId="2302623698" sldId="3522"/>
            <ac:spMk id="2" creationId="{35137B0E-B14A-1DE0-FBE3-32CBBE4979C1}"/>
          </ac:spMkLst>
        </pc:spChg>
        <pc:spChg chg="add del mod ord">
          <ac:chgData name="Fabrizio Niro" userId="e417cc51-9401-436b-a799-47f7505888a3" providerId="ADAL" clId="{C4A46400-7FFA-3942-A679-977AD915B21C}" dt="2023-11-15T18:07:16.295" v="2869" actId="26606"/>
          <ac:spMkLst>
            <pc:docMk/>
            <pc:sldMk cId="2302623698" sldId="3522"/>
            <ac:spMk id="4" creationId="{C575C9C1-CC6C-FFD5-C206-1DAFB937CEF9}"/>
          </ac:spMkLst>
        </pc:spChg>
        <pc:spChg chg="add del">
          <ac:chgData name="Fabrizio Niro" userId="e417cc51-9401-436b-a799-47f7505888a3" providerId="ADAL" clId="{C4A46400-7FFA-3942-A679-977AD915B21C}" dt="2023-11-15T18:06:00.653" v="2854" actId="26606"/>
          <ac:spMkLst>
            <pc:docMk/>
            <pc:sldMk cId="2302623698" sldId="3522"/>
            <ac:spMk id="12" creationId="{99F1FFA9-D672-408C-9220-ADEEC6ABDD09}"/>
          </ac:spMkLst>
        </pc:spChg>
        <pc:spChg chg="add del">
          <ac:chgData name="Fabrizio Niro" userId="e417cc51-9401-436b-a799-47f7505888a3" providerId="ADAL" clId="{C4A46400-7FFA-3942-A679-977AD915B21C}" dt="2023-11-15T18:06:46.874" v="2864" actId="26606"/>
          <ac:spMkLst>
            <pc:docMk/>
            <pc:sldMk cId="2302623698" sldId="3522"/>
            <ac:spMk id="13" creationId="{DB90EDA9-2517-46EC-B6D4-3918D04786C1}"/>
          </ac:spMkLst>
        </pc:spChg>
        <pc:spChg chg="add del">
          <ac:chgData name="Fabrizio Niro" userId="e417cc51-9401-436b-a799-47f7505888a3" providerId="ADAL" clId="{C4A46400-7FFA-3942-A679-977AD915B21C}" dt="2023-11-15T18:06:46.874" v="2864" actId="26606"/>
          <ac:spMkLst>
            <pc:docMk/>
            <pc:sldMk cId="2302623698" sldId="3522"/>
            <ac:spMk id="14" creationId="{D449B1F2-532C-44C7-8AC7-28EA15EE02CB}"/>
          </ac:spMkLst>
        </pc:spChg>
        <pc:spChg chg="add del">
          <ac:chgData name="Fabrizio Niro" userId="e417cc51-9401-436b-a799-47f7505888a3" providerId="ADAL" clId="{C4A46400-7FFA-3942-A679-977AD915B21C}" dt="2023-11-15T18:06:15.343" v="2858" actId="26606"/>
          <ac:spMkLst>
            <pc:docMk/>
            <pc:sldMk cId="2302623698" sldId="3522"/>
            <ac:spMk id="16" creationId="{EE7D3784-5CF9-4282-9B1C-523957852BF6}"/>
          </ac:spMkLst>
        </pc:spChg>
        <pc:spChg chg="add del">
          <ac:chgData name="Fabrizio Niro" userId="e417cc51-9401-436b-a799-47f7505888a3" providerId="ADAL" clId="{C4A46400-7FFA-3942-A679-977AD915B21C}" dt="2023-11-15T18:06:15.343" v="2858" actId="26606"/>
          <ac:spMkLst>
            <pc:docMk/>
            <pc:sldMk cId="2302623698" sldId="3522"/>
            <ac:spMk id="17" creationId="{DB90EDA9-2517-46EC-B6D4-3918D04786C1}"/>
          </ac:spMkLst>
        </pc:spChg>
        <pc:spChg chg="add del">
          <ac:chgData name="Fabrizio Niro" userId="e417cc51-9401-436b-a799-47f7505888a3" providerId="ADAL" clId="{C4A46400-7FFA-3942-A679-977AD915B21C}" dt="2023-11-15T18:06:15.343" v="2858" actId="26606"/>
          <ac:spMkLst>
            <pc:docMk/>
            <pc:sldMk cId="2302623698" sldId="3522"/>
            <ac:spMk id="18" creationId="{D449B1F2-532C-44C7-8AC7-28EA15EE02CB}"/>
          </ac:spMkLst>
        </pc:spChg>
        <pc:spChg chg="add del">
          <ac:chgData name="Fabrizio Niro" userId="e417cc51-9401-436b-a799-47f7505888a3" providerId="ADAL" clId="{C4A46400-7FFA-3942-A679-977AD915B21C}" dt="2023-11-15T18:06:46.874" v="2864" actId="26606"/>
          <ac:spMkLst>
            <pc:docMk/>
            <pc:sldMk cId="2302623698" sldId="3522"/>
            <ac:spMk id="19" creationId="{EE7D3784-5CF9-4282-9B1C-523957852BF6}"/>
          </ac:spMkLst>
        </pc:spChg>
        <pc:spChg chg="add del">
          <ac:chgData name="Fabrizio Niro" userId="e417cc51-9401-436b-a799-47f7505888a3" providerId="ADAL" clId="{C4A46400-7FFA-3942-A679-977AD915B21C}" dt="2023-11-15T18:06:46.874" v="2864" actId="26606"/>
          <ac:spMkLst>
            <pc:docMk/>
            <pc:sldMk cId="2302623698" sldId="3522"/>
            <ac:spMk id="20" creationId="{C575C9C1-CC6C-FFD5-C206-1DAFB937CEF9}"/>
          </ac:spMkLst>
        </pc:spChg>
        <pc:spChg chg="add del">
          <ac:chgData name="Fabrizio Niro" userId="e417cc51-9401-436b-a799-47f7505888a3" providerId="ADAL" clId="{C4A46400-7FFA-3942-A679-977AD915B21C}" dt="2023-11-15T18:07:07.006" v="2866" actId="26606"/>
          <ac:spMkLst>
            <pc:docMk/>
            <pc:sldMk cId="2302623698" sldId="3522"/>
            <ac:spMk id="22" creationId="{BC4D59FA-6598-1054-8F64-6BC15A64D235}"/>
          </ac:spMkLst>
        </pc:spChg>
        <pc:spChg chg="add del">
          <ac:chgData name="Fabrizio Niro" userId="e417cc51-9401-436b-a799-47f7505888a3" providerId="ADAL" clId="{C4A46400-7FFA-3942-A679-977AD915B21C}" dt="2023-11-15T18:07:07.006" v="2866" actId="26606"/>
          <ac:spMkLst>
            <pc:docMk/>
            <pc:sldMk cId="2302623698" sldId="3522"/>
            <ac:spMk id="23" creationId="{884AA349-8E92-2C1B-94E6-C3DA75936D6B}"/>
          </ac:spMkLst>
        </pc:spChg>
        <pc:spChg chg="add del">
          <ac:chgData name="Fabrizio Niro" userId="e417cc51-9401-436b-a799-47f7505888a3" providerId="ADAL" clId="{C4A46400-7FFA-3942-A679-977AD915B21C}" dt="2023-11-15T18:07:07.006" v="2866" actId="26606"/>
          <ac:spMkLst>
            <pc:docMk/>
            <pc:sldMk cId="2302623698" sldId="3522"/>
            <ac:spMk id="24" creationId="{8E7DF361-448F-4E1B-22A1-B3C37593C481}"/>
          </ac:spMkLst>
        </pc:spChg>
        <pc:spChg chg="add del">
          <ac:chgData name="Fabrizio Niro" userId="e417cc51-9401-436b-a799-47f7505888a3" providerId="ADAL" clId="{C4A46400-7FFA-3942-A679-977AD915B21C}" dt="2023-11-15T18:07:07.006" v="2866" actId="26606"/>
          <ac:spMkLst>
            <pc:docMk/>
            <pc:sldMk cId="2302623698" sldId="3522"/>
            <ac:spMk id="25" creationId="{C575C9C1-CC6C-FFD5-C206-1DAFB937CEF9}"/>
          </ac:spMkLst>
        </pc:spChg>
        <pc:spChg chg="add del">
          <ac:chgData name="Fabrizio Niro" userId="e417cc51-9401-436b-a799-47f7505888a3" providerId="ADAL" clId="{C4A46400-7FFA-3942-A679-977AD915B21C}" dt="2023-11-15T18:07:16.282" v="2868" actId="26606"/>
          <ac:spMkLst>
            <pc:docMk/>
            <pc:sldMk cId="2302623698" sldId="3522"/>
            <ac:spMk id="27" creationId="{C575C9C1-CC6C-FFD5-C206-1DAFB937CEF9}"/>
          </ac:spMkLst>
        </pc:spChg>
        <pc:spChg chg="add del">
          <ac:chgData name="Fabrizio Niro" userId="e417cc51-9401-436b-a799-47f7505888a3" providerId="ADAL" clId="{C4A46400-7FFA-3942-A679-977AD915B21C}" dt="2023-11-15T18:10:08.071" v="2891" actId="26606"/>
          <ac:spMkLst>
            <pc:docMk/>
            <pc:sldMk cId="2302623698" sldId="3522"/>
            <ac:spMk id="32" creationId="{AAAE94E3-A7DB-4868-B1E3-E49703488BBC}"/>
          </ac:spMkLst>
        </pc:spChg>
        <pc:spChg chg="add del">
          <ac:chgData name="Fabrizio Niro" userId="e417cc51-9401-436b-a799-47f7505888a3" providerId="ADAL" clId="{C4A46400-7FFA-3942-A679-977AD915B21C}" dt="2023-11-15T18:10:08.071" v="2891" actId="26606"/>
          <ac:spMkLst>
            <pc:docMk/>
            <pc:sldMk cId="2302623698" sldId="3522"/>
            <ac:spMk id="36" creationId="{3873B707-463F-40B0-8227-E8CC6C67EB25}"/>
          </ac:spMkLst>
        </pc:spChg>
        <pc:spChg chg="add mod ord">
          <ac:chgData name="Fabrizio Niro" userId="e417cc51-9401-436b-a799-47f7505888a3" providerId="ADAL" clId="{C4A46400-7FFA-3942-A679-977AD915B21C}" dt="2023-11-15T18:10:41.568" v="2896" actId="26606"/>
          <ac:spMkLst>
            <pc:docMk/>
            <pc:sldMk cId="2302623698" sldId="3522"/>
            <ac:spMk id="37" creationId="{C575C9C1-CC6C-FFD5-C206-1DAFB937CEF9}"/>
          </ac:spMkLst>
        </pc:spChg>
        <pc:spChg chg="add del">
          <ac:chgData name="Fabrizio Niro" userId="e417cc51-9401-436b-a799-47f7505888a3" providerId="ADAL" clId="{C4A46400-7FFA-3942-A679-977AD915B21C}" dt="2023-11-15T18:10:08.071" v="2891" actId="26606"/>
          <ac:spMkLst>
            <pc:docMk/>
            <pc:sldMk cId="2302623698" sldId="3522"/>
            <ac:spMk id="38" creationId="{C13237C8-E62C-4F0D-A318-BD6FB6C2D138}"/>
          </ac:spMkLst>
        </pc:spChg>
        <pc:spChg chg="add del">
          <ac:chgData name="Fabrizio Niro" userId="e417cc51-9401-436b-a799-47f7505888a3" providerId="ADAL" clId="{C4A46400-7FFA-3942-A679-977AD915B21C}" dt="2023-11-15T18:10:08.071" v="2891" actId="26606"/>
          <ac:spMkLst>
            <pc:docMk/>
            <pc:sldMk cId="2302623698" sldId="3522"/>
            <ac:spMk id="39" creationId="{19C9EAEA-39D0-4B0E-A0EB-51E7B26740B1}"/>
          </ac:spMkLst>
        </pc:spChg>
        <pc:spChg chg="add del">
          <ac:chgData name="Fabrizio Niro" userId="e417cc51-9401-436b-a799-47f7505888a3" providerId="ADAL" clId="{C4A46400-7FFA-3942-A679-977AD915B21C}" dt="2023-11-15T18:10:08.071" v="2891" actId="26606"/>
          <ac:spMkLst>
            <pc:docMk/>
            <pc:sldMk cId="2302623698" sldId="3522"/>
            <ac:spMk id="40" creationId="{8CB5D2D7-DF65-4E86-BFBA-FFB9B5ACEB64}"/>
          </ac:spMkLst>
        </pc:spChg>
        <pc:spChg chg="add del">
          <ac:chgData name="Fabrizio Niro" userId="e417cc51-9401-436b-a799-47f7505888a3" providerId="ADAL" clId="{C4A46400-7FFA-3942-A679-977AD915B21C}" dt="2023-11-15T18:10:08.057" v="2890" actId="26606"/>
          <ac:spMkLst>
            <pc:docMk/>
            <pc:sldMk cId="2302623698" sldId="3522"/>
            <ac:spMk id="45" creationId="{B712E947-0734-45F9-9C4F-41114EC3A33E}"/>
          </ac:spMkLst>
        </pc:spChg>
        <pc:spChg chg="add del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51" creationId="{75C56826-D4E5-42ED-8529-079651CB3005}"/>
          </ac:spMkLst>
        </pc:spChg>
        <pc:spChg chg="add del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52" creationId="{231BF440-39FA-4087-84CC-2EEC0BBDAF29}"/>
          </ac:spMkLst>
        </pc:spChg>
        <pc:spChg chg="add del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53" creationId="{82095FCE-EF05-4443-B97A-85DEE3A5CA17}"/>
          </ac:spMkLst>
        </pc:spChg>
        <pc:spChg chg="add del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54" creationId="{F04E4CBA-303B-48BD-8451-C2701CB0EEBF}"/>
          </ac:spMkLst>
        </pc:spChg>
        <pc:spChg chg="add del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55" creationId="{CA00AE6B-AA30-4CF8-BA6F-339B780AD76C}"/>
          </ac:spMkLst>
        </pc:spChg>
        <pc:spChg chg="add del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56" creationId="{F6CA58B3-AFCC-4A40-9882-50D5080879B0}"/>
          </ac:spMkLst>
        </pc:spChg>
        <pc:spChg chg="add del">
          <ac:chgData name="Fabrizio Niro" userId="e417cc51-9401-436b-a799-47f7505888a3" providerId="ADAL" clId="{C4A46400-7FFA-3942-A679-977AD915B21C}" dt="2023-11-15T18:10:37.498" v="2894" actId="26606"/>
          <ac:spMkLst>
            <pc:docMk/>
            <pc:sldMk cId="2302623698" sldId="3522"/>
            <ac:spMk id="61" creationId="{69AB23CA-CF96-42B0-847F-37A181DEBFA5}"/>
          </ac:spMkLst>
        </pc:spChg>
        <pc:spChg chg="add del">
          <ac:chgData name="Fabrizio Niro" userId="e417cc51-9401-436b-a799-47f7505888a3" providerId="ADAL" clId="{C4A46400-7FFA-3942-A679-977AD915B21C}" dt="2023-11-15T18:10:37.498" v="2894" actId="26606"/>
          <ac:spMkLst>
            <pc:docMk/>
            <pc:sldMk cId="2302623698" sldId="3522"/>
            <ac:spMk id="63" creationId="{A45FD7F6-BF7B-4588-AE38-90035891A149}"/>
          </ac:spMkLst>
        </pc:spChg>
        <pc:spChg chg="add del">
          <ac:chgData name="Fabrizio Niro" userId="e417cc51-9401-436b-a799-47f7505888a3" providerId="ADAL" clId="{C4A46400-7FFA-3942-A679-977AD915B21C}" dt="2023-11-15T18:10:37.498" v="2894" actId="26606"/>
          <ac:spMkLst>
            <pc:docMk/>
            <pc:sldMk cId="2302623698" sldId="3522"/>
            <ac:spMk id="65" creationId="{2F05AAE2-453E-4EDA-8961-D9B319978159}"/>
          </ac:spMkLst>
        </pc:spChg>
        <pc:spChg chg="add del">
          <ac:chgData name="Fabrizio Niro" userId="e417cc51-9401-436b-a799-47f7505888a3" providerId="ADAL" clId="{C4A46400-7FFA-3942-A679-977AD915B21C}" dt="2023-11-15T18:10:37.498" v="2894" actId="26606"/>
          <ac:spMkLst>
            <pc:docMk/>
            <pc:sldMk cId="2302623698" sldId="3522"/>
            <ac:spMk id="67" creationId="{CE2CF453-4871-4F22-8746-957F757DAAF8}"/>
          </ac:spMkLst>
        </pc:spChg>
        <pc:spChg chg="add del">
          <ac:chgData name="Fabrizio Niro" userId="e417cc51-9401-436b-a799-47f7505888a3" providerId="ADAL" clId="{C4A46400-7FFA-3942-A679-977AD915B21C}" dt="2023-11-15T18:10:37.498" v="2894" actId="26606"/>
          <ac:spMkLst>
            <pc:docMk/>
            <pc:sldMk cId="2302623698" sldId="3522"/>
            <ac:spMk id="69" creationId="{6A0E0FAE-D6BC-43D5-ACA6-8CDE484777BC}"/>
          </ac:spMkLst>
        </pc:spChg>
        <pc:spChg chg="add del">
          <ac:chgData name="Fabrizio Niro" userId="e417cc51-9401-436b-a799-47f7505888a3" providerId="ADAL" clId="{C4A46400-7FFA-3942-A679-977AD915B21C}" dt="2023-11-15T18:10:41.568" v="2896" actId="26606"/>
          <ac:spMkLst>
            <pc:docMk/>
            <pc:sldMk cId="2302623698" sldId="3522"/>
            <ac:spMk id="71" creationId="{38468727-63BE-4191-B4A6-C30C82C0E986}"/>
          </ac:spMkLst>
        </pc:spChg>
        <pc:spChg chg="add del">
          <ac:chgData name="Fabrizio Niro" userId="e417cc51-9401-436b-a799-47f7505888a3" providerId="ADAL" clId="{C4A46400-7FFA-3942-A679-977AD915B21C}" dt="2023-11-15T18:10:41.568" v="2896" actId="26606"/>
          <ac:spMkLst>
            <pc:docMk/>
            <pc:sldMk cId="2302623698" sldId="3522"/>
            <ac:spMk id="72" creationId="{9D355BB6-1BB8-4828-B246-CFB31742D7B8}"/>
          </ac:spMkLst>
        </pc:spChg>
        <pc:spChg chg="add del">
          <ac:chgData name="Fabrizio Niro" userId="e417cc51-9401-436b-a799-47f7505888a3" providerId="ADAL" clId="{C4A46400-7FFA-3942-A679-977AD915B21C}" dt="2023-11-15T18:10:41.568" v="2896" actId="26606"/>
          <ac:spMkLst>
            <pc:docMk/>
            <pc:sldMk cId="2302623698" sldId="3522"/>
            <ac:spMk id="73" creationId="{CA52A9B9-B2B3-46F0-9D53-0EFF9905BF8F}"/>
          </ac:spMkLst>
        </pc:spChg>
        <pc:spChg chg="add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75" creationId="{231BF440-39FA-4087-84CC-2EEC0BBDAF29}"/>
          </ac:spMkLst>
        </pc:spChg>
        <pc:spChg chg="add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76" creationId="{F04E4CBA-303B-48BD-8451-C2701CB0EEBF}"/>
          </ac:spMkLst>
        </pc:spChg>
        <pc:spChg chg="add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77" creationId="{F6CA58B3-AFCC-4A40-9882-50D5080879B0}"/>
          </ac:spMkLst>
        </pc:spChg>
        <pc:spChg chg="add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78" creationId="{75C56826-D4E5-42ED-8529-079651CB3005}"/>
          </ac:spMkLst>
        </pc:spChg>
        <pc:spChg chg="add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79" creationId="{82095FCE-EF05-4443-B97A-85DEE3A5CA17}"/>
          </ac:spMkLst>
        </pc:spChg>
        <pc:spChg chg="add">
          <ac:chgData name="Fabrizio Niro" userId="e417cc51-9401-436b-a799-47f7505888a3" providerId="ADAL" clId="{C4A46400-7FFA-3942-A679-977AD915B21C}" dt="2023-11-15T18:10:41.584" v="2897" actId="26606"/>
          <ac:spMkLst>
            <pc:docMk/>
            <pc:sldMk cId="2302623698" sldId="3522"/>
            <ac:spMk id="80" creationId="{CA00AE6B-AA30-4CF8-BA6F-339B780AD76C}"/>
          </ac:spMkLst>
        </pc:spChg>
        <pc:grpChg chg="add del">
          <ac:chgData name="Fabrizio Niro" userId="e417cc51-9401-436b-a799-47f7505888a3" providerId="ADAL" clId="{C4A46400-7FFA-3942-A679-977AD915B21C}" dt="2023-11-15T18:06:03.573" v="2856" actId="26606"/>
          <ac:grpSpMkLst>
            <pc:docMk/>
            <pc:sldMk cId="2302623698" sldId="3522"/>
            <ac:grpSpMk id="15" creationId="{430A7723-91ED-264B-172A-DC8EB7D4604A}"/>
          </ac:grpSpMkLst>
        </pc:grpChg>
        <pc:grpChg chg="add del">
          <ac:chgData name="Fabrizio Niro" userId="e417cc51-9401-436b-a799-47f7505888a3" providerId="ADAL" clId="{C4A46400-7FFA-3942-A679-977AD915B21C}" dt="2023-11-15T18:07:16.282" v="2868" actId="26606"/>
          <ac:grpSpMkLst>
            <pc:docMk/>
            <pc:sldMk cId="2302623698" sldId="3522"/>
            <ac:grpSpMk id="28" creationId="{430A7723-91ED-264B-172A-DC8EB7D4604A}"/>
          </ac:grpSpMkLst>
        </pc:grpChg>
        <pc:grpChg chg="add del">
          <ac:chgData name="Fabrizio Niro" userId="e417cc51-9401-436b-a799-47f7505888a3" providerId="ADAL" clId="{C4A46400-7FFA-3942-A679-977AD915B21C}" dt="2023-11-15T18:10:08.071" v="2891" actId="26606"/>
          <ac:grpSpMkLst>
            <pc:docMk/>
            <pc:sldMk cId="2302623698" sldId="3522"/>
            <ac:grpSpMk id="33" creationId="{1DE889C7-FAD6-4397-98E2-05D503484459}"/>
          </ac:grpSpMkLst>
        </pc:grpChg>
        <pc:grpChg chg="add del">
          <ac:chgData name="Fabrizio Niro" userId="e417cc51-9401-436b-a799-47f7505888a3" providerId="ADAL" clId="{C4A46400-7FFA-3942-A679-977AD915B21C}" dt="2023-11-15T18:10:08.057" v="2890" actId="26606"/>
          <ac:grpSpMkLst>
            <pc:docMk/>
            <pc:sldMk cId="2302623698" sldId="3522"/>
            <ac:grpSpMk id="47" creationId="{12B3290A-D3BF-4B87-B55B-FD9A98B49727}"/>
          </ac:grpSpMkLst>
        </pc:grpChg>
        <pc:graphicFrameChg chg="add del">
          <ac:chgData name="Fabrizio Niro" userId="e417cc51-9401-436b-a799-47f7505888a3" providerId="ADAL" clId="{C4A46400-7FFA-3942-A679-977AD915B21C}" dt="2023-11-15T18:06:22.825" v="2860" actId="26606"/>
          <ac:graphicFrameMkLst>
            <pc:docMk/>
            <pc:sldMk cId="2302623698" sldId="3522"/>
            <ac:graphicFrameMk id="9" creationId="{553C582D-146D-9DCD-0111-06784B018CA8}"/>
          </ac:graphicFrameMkLst>
        </pc:graphicFrameChg>
        <pc:graphicFrameChg chg="add del">
          <ac:chgData name="Fabrizio Niro" userId="e417cc51-9401-436b-a799-47f7505888a3" providerId="ADAL" clId="{C4A46400-7FFA-3942-A679-977AD915B21C}" dt="2023-11-15T18:06:39.399" v="2862" actId="26606"/>
          <ac:graphicFrameMkLst>
            <pc:docMk/>
            <pc:sldMk cId="2302623698" sldId="3522"/>
            <ac:graphicFrameMk id="11" creationId="{334AD37F-25A8-5596-DEFB-A075F1BE3C35}"/>
          </ac:graphicFrameMkLst>
        </pc:graphicFrameChg>
        <pc:picChg chg="del">
          <ac:chgData name="Fabrizio Niro" userId="e417cc51-9401-436b-a799-47f7505888a3" providerId="ADAL" clId="{C4A46400-7FFA-3942-A679-977AD915B21C}" dt="2023-11-15T18:05:48.178" v="2852" actId="478"/>
          <ac:picMkLst>
            <pc:docMk/>
            <pc:sldMk cId="2302623698" sldId="3522"/>
            <ac:picMk id="5" creationId="{F2215E44-5748-65BD-EF5A-5860025AA125}"/>
          </ac:picMkLst>
        </pc:picChg>
        <pc:picChg chg="mod ord">
          <ac:chgData name="Fabrizio Niro" userId="e417cc51-9401-436b-a799-47f7505888a3" providerId="ADAL" clId="{C4A46400-7FFA-3942-A679-977AD915B21C}" dt="2023-11-15T18:11:01.109" v="2900" actId="14100"/>
          <ac:picMkLst>
            <pc:docMk/>
            <pc:sldMk cId="2302623698" sldId="3522"/>
            <ac:picMk id="6" creationId="{70781E78-8F03-0EC6-37BB-D4453E861367}"/>
          </ac:picMkLst>
        </pc:picChg>
        <pc:picChg chg="mod ord">
          <ac:chgData name="Fabrizio Niro" userId="e417cc51-9401-436b-a799-47f7505888a3" providerId="ADAL" clId="{C4A46400-7FFA-3942-A679-977AD915B21C}" dt="2023-11-15T18:11:02.179" v="2901" actId="14100"/>
          <ac:picMkLst>
            <pc:docMk/>
            <pc:sldMk cId="2302623698" sldId="3522"/>
            <ac:picMk id="7" creationId="{A658CB10-7898-B2D2-7BE0-319FAF1C3D2E}"/>
          </ac:picMkLst>
        </pc:picChg>
      </pc:sldChg>
      <pc:sldChg chg="addSp delSp modSp add del mod setBg setClrOvrMap">
        <pc:chgData name="Fabrizio Niro" userId="e417cc51-9401-436b-a799-47f7505888a3" providerId="ADAL" clId="{C4A46400-7FFA-3942-A679-977AD915B21C}" dt="2023-11-15T18:13:14.155" v="2929" actId="2696"/>
        <pc:sldMkLst>
          <pc:docMk/>
          <pc:sldMk cId="2546831987" sldId="3522"/>
        </pc:sldMkLst>
        <pc:spChg chg="mod ord">
          <ac:chgData name="Fabrizio Niro" userId="e417cc51-9401-436b-a799-47f7505888a3" providerId="ADAL" clId="{C4A46400-7FFA-3942-A679-977AD915B21C}" dt="2023-11-15T18:12:59.048" v="2928" actId="26606"/>
          <ac:spMkLst>
            <pc:docMk/>
            <pc:sldMk cId="2546831987" sldId="3522"/>
            <ac:spMk id="2" creationId="{FDF77817-1DCC-6441-8200-EFFADA9CF970}"/>
          </ac:spMkLst>
        </pc:spChg>
        <pc:spChg chg="mod ord">
          <ac:chgData name="Fabrizio Niro" userId="e417cc51-9401-436b-a799-47f7505888a3" providerId="ADAL" clId="{C4A46400-7FFA-3942-A679-977AD915B21C}" dt="2023-11-15T18:12:59.048" v="2928" actId="26606"/>
          <ac:spMkLst>
            <pc:docMk/>
            <pc:sldMk cId="2546831987" sldId="3522"/>
            <ac:spMk id="12" creationId="{001974CB-0236-FA63-9FFC-7F6104A78709}"/>
          </ac:spMkLst>
        </pc:spChg>
        <pc:spChg chg="add del">
          <ac:chgData name="Fabrizio Niro" userId="e417cc51-9401-436b-a799-47f7505888a3" providerId="ADAL" clId="{C4A46400-7FFA-3942-A679-977AD915B21C}" dt="2023-11-15T18:12:35.993" v="2917" actId="26606"/>
          <ac:spMkLst>
            <pc:docMk/>
            <pc:sldMk cId="2546831987" sldId="3522"/>
            <ac:spMk id="17" creationId="{07977D39-626F-40D7-B00F-16E02602DD5A}"/>
          </ac:spMkLst>
        </pc:spChg>
        <pc:spChg chg="add del">
          <ac:chgData name="Fabrizio Niro" userId="e417cc51-9401-436b-a799-47f7505888a3" providerId="ADAL" clId="{C4A46400-7FFA-3942-A679-977AD915B21C}" dt="2023-11-15T18:12:35.993" v="2917" actId="26606"/>
          <ac:spMkLst>
            <pc:docMk/>
            <pc:sldMk cId="2546831987" sldId="3522"/>
            <ac:spMk id="19" creationId="{B905CDE4-B751-4B3E-B625-6E59F8903414}"/>
          </ac:spMkLst>
        </pc:spChg>
        <pc:spChg chg="add del">
          <ac:chgData name="Fabrizio Niro" userId="e417cc51-9401-436b-a799-47f7505888a3" providerId="ADAL" clId="{C4A46400-7FFA-3942-A679-977AD915B21C}" dt="2023-11-15T18:12:35.993" v="2917" actId="26606"/>
          <ac:spMkLst>
            <pc:docMk/>
            <pc:sldMk cId="2546831987" sldId="3522"/>
            <ac:spMk id="21" creationId="{08108C16-F4C0-44AA-999D-17BD39219B24}"/>
          </ac:spMkLst>
        </pc:spChg>
        <pc:spChg chg="add del">
          <ac:chgData name="Fabrizio Niro" userId="e417cc51-9401-436b-a799-47f7505888a3" providerId="ADAL" clId="{C4A46400-7FFA-3942-A679-977AD915B21C}" dt="2023-11-15T18:12:35.993" v="2917" actId="26606"/>
          <ac:spMkLst>
            <pc:docMk/>
            <pc:sldMk cId="2546831987" sldId="3522"/>
            <ac:spMk id="23" creationId="{CDC29AC1-2821-4FCC-B597-88DAF39C36FE}"/>
          </ac:spMkLst>
        </pc:spChg>
        <pc:spChg chg="add del">
          <ac:chgData name="Fabrizio Niro" userId="e417cc51-9401-436b-a799-47f7505888a3" providerId="ADAL" clId="{C4A46400-7FFA-3942-A679-977AD915B21C}" dt="2023-11-15T18:12:35.993" v="2917" actId="26606"/>
          <ac:spMkLst>
            <pc:docMk/>
            <pc:sldMk cId="2546831987" sldId="3522"/>
            <ac:spMk id="25" creationId="{0640CCAE-325C-4DD0-BB26-38BF690F3BBB}"/>
          </ac:spMkLst>
        </pc:spChg>
        <pc:spChg chg="add del">
          <ac:chgData name="Fabrizio Niro" userId="e417cc51-9401-436b-a799-47f7505888a3" providerId="ADAL" clId="{C4A46400-7FFA-3942-A679-977AD915B21C}" dt="2023-11-15T18:12:35.993" v="2917" actId="26606"/>
          <ac:spMkLst>
            <pc:docMk/>
            <pc:sldMk cId="2546831987" sldId="3522"/>
            <ac:spMk id="27" creationId="{C8F10CB3-3B5E-4C7A-98CF-B87454DDFA39}"/>
          </ac:spMkLst>
        </pc:spChg>
        <pc:spChg chg="add del">
          <ac:chgData name="Fabrizio Niro" userId="e417cc51-9401-436b-a799-47f7505888a3" providerId="ADAL" clId="{C4A46400-7FFA-3942-A679-977AD915B21C}" dt="2023-11-15T18:12:37.792" v="2919" actId="26606"/>
          <ac:spMkLst>
            <pc:docMk/>
            <pc:sldMk cId="2546831987" sldId="3522"/>
            <ac:spMk id="29" creationId="{07977D39-626F-40D7-B00F-16E02602DD5A}"/>
          </ac:spMkLst>
        </pc:spChg>
        <pc:spChg chg="add del">
          <ac:chgData name="Fabrizio Niro" userId="e417cc51-9401-436b-a799-47f7505888a3" providerId="ADAL" clId="{C4A46400-7FFA-3942-A679-977AD915B21C}" dt="2023-11-15T18:12:37.792" v="2919" actId="26606"/>
          <ac:spMkLst>
            <pc:docMk/>
            <pc:sldMk cId="2546831987" sldId="3522"/>
            <ac:spMk id="30" creationId="{B905CDE4-B751-4B3E-B625-6E59F8903414}"/>
          </ac:spMkLst>
        </pc:spChg>
        <pc:spChg chg="add del">
          <ac:chgData name="Fabrizio Niro" userId="e417cc51-9401-436b-a799-47f7505888a3" providerId="ADAL" clId="{C4A46400-7FFA-3942-A679-977AD915B21C}" dt="2023-11-15T18:12:37.792" v="2919" actId="26606"/>
          <ac:spMkLst>
            <pc:docMk/>
            <pc:sldMk cId="2546831987" sldId="3522"/>
            <ac:spMk id="31" creationId="{08108C16-F4C0-44AA-999D-17BD39219B24}"/>
          </ac:spMkLst>
        </pc:spChg>
        <pc:spChg chg="add del">
          <ac:chgData name="Fabrizio Niro" userId="e417cc51-9401-436b-a799-47f7505888a3" providerId="ADAL" clId="{C4A46400-7FFA-3942-A679-977AD915B21C}" dt="2023-11-15T18:12:37.792" v="2919" actId="26606"/>
          <ac:spMkLst>
            <pc:docMk/>
            <pc:sldMk cId="2546831987" sldId="3522"/>
            <ac:spMk id="32" creationId="{CDC29AC1-2821-4FCC-B597-88DAF39C36FE}"/>
          </ac:spMkLst>
        </pc:spChg>
        <pc:spChg chg="add del">
          <ac:chgData name="Fabrizio Niro" userId="e417cc51-9401-436b-a799-47f7505888a3" providerId="ADAL" clId="{C4A46400-7FFA-3942-A679-977AD915B21C}" dt="2023-11-15T18:12:37.792" v="2919" actId="26606"/>
          <ac:spMkLst>
            <pc:docMk/>
            <pc:sldMk cId="2546831987" sldId="3522"/>
            <ac:spMk id="33" creationId="{0640CCAE-325C-4DD0-BB26-38BF690F3BBB}"/>
          </ac:spMkLst>
        </pc:spChg>
        <pc:spChg chg="add del">
          <ac:chgData name="Fabrizio Niro" userId="e417cc51-9401-436b-a799-47f7505888a3" providerId="ADAL" clId="{C4A46400-7FFA-3942-A679-977AD915B21C}" dt="2023-11-15T18:12:37.792" v="2919" actId="26606"/>
          <ac:spMkLst>
            <pc:docMk/>
            <pc:sldMk cId="2546831987" sldId="3522"/>
            <ac:spMk id="34" creationId="{C8F10CB3-3B5E-4C7A-98CF-B87454DDFA39}"/>
          </ac:spMkLst>
        </pc:spChg>
        <pc:spChg chg="add del">
          <ac:chgData name="Fabrizio Niro" userId="e417cc51-9401-436b-a799-47f7505888a3" providerId="ADAL" clId="{C4A46400-7FFA-3942-A679-977AD915B21C}" dt="2023-11-15T18:12:45.050" v="2921" actId="26606"/>
          <ac:spMkLst>
            <pc:docMk/>
            <pc:sldMk cId="2546831987" sldId="3522"/>
            <ac:spMk id="36" creationId="{382E0DD2-11DF-4411-A6ED-1182F5176965}"/>
          </ac:spMkLst>
        </pc:spChg>
        <pc:spChg chg="add del">
          <ac:chgData name="Fabrizio Niro" userId="e417cc51-9401-436b-a799-47f7505888a3" providerId="ADAL" clId="{C4A46400-7FFA-3942-A679-977AD915B21C}" dt="2023-11-15T18:12:50.272" v="2923" actId="26606"/>
          <ac:spMkLst>
            <pc:docMk/>
            <pc:sldMk cId="2546831987" sldId="3522"/>
            <ac:spMk id="38" creationId="{AEECF78C-1048-456C-88A0-441412321169}"/>
          </ac:spMkLst>
        </pc:spChg>
        <pc:spChg chg="add del">
          <ac:chgData name="Fabrizio Niro" userId="e417cc51-9401-436b-a799-47f7505888a3" providerId="ADAL" clId="{C4A46400-7FFA-3942-A679-977AD915B21C}" dt="2023-11-15T18:12:50.272" v="2923" actId="26606"/>
          <ac:spMkLst>
            <pc:docMk/>
            <pc:sldMk cId="2546831987" sldId="3522"/>
            <ac:spMk id="39" creationId="{F4C8155D-EBB3-4B50-B945-2D47A2C5CE37}"/>
          </ac:spMkLst>
        </pc:spChg>
        <pc:spChg chg="add del">
          <ac:chgData name="Fabrizio Niro" userId="e417cc51-9401-436b-a799-47f7505888a3" providerId="ADAL" clId="{C4A46400-7FFA-3942-A679-977AD915B21C}" dt="2023-11-15T18:12:50.272" v="2923" actId="26606"/>
          <ac:spMkLst>
            <pc:docMk/>
            <pc:sldMk cId="2546831987" sldId="3522"/>
            <ac:spMk id="40" creationId="{EE99A833-6C48-4919-98F7-4D15C73698E6}"/>
          </ac:spMkLst>
        </pc:spChg>
        <pc:spChg chg="add del">
          <ac:chgData name="Fabrizio Niro" userId="e417cc51-9401-436b-a799-47f7505888a3" providerId="ADAL" clId="{C4A46400-7FFA-3942-A679-977AD915B21C}" dt="2023-11-15T18:12:50.272" v="2923" actId="26606"/>
          <ac:spMkLst>
            <pc:docMk/>
            <pc:sldMk cId="2546831987" sldId="3522"/>
            <ac:spMk id="41" creationId="{CF523106-7311-45AB-A97A-9BE6E22AC5EB}"/>
          </ac:spMkLst>
        </pc:spChg>
        <pc:spChg chg="add del">
          <ac:chgData name="Fabrizio Niro" userId="e417cc51-9401-436b-a799-47f7505888a3" providerId="ADAL" clId="{C4A46400-7FFA-3942-A679-977AD915B21C}" dt="2023-11-15T18:12:50.272" v="2923" actId="26606"/>
          <ac:spMkLst>
            <pc:docMk/>
            <pc:sldMk cId="2546831987" sldId="3522"/>
            <ac:spMk id="42" creationId="{7C1CFE70-2BD5-4661-8AF9-D097E65E70CE}"/>
          </ac:spMkLst>
        </pc:spChg>
        <pc:spChg chg="add del">
          <ac:chgData name="Fabrizio Niro" userId="e417cc51-9401-436b-a799-47f7505888a3" providerId="ADAL" clId="{C4A46400-7FFA-3942-A679-977AD915B21C}" dt="2023-11-15T18:12:50.272" v="2923" actId="26606"/>
          <ac:spMkLst>
            <pc:docMk/>
            <pc:sldMk cId="2546831987" sldId="3522"/>
            <ac:spMk id="43" creationId="{5A6B4445-DDB3-4971-8FBA-4DCAF08C09F4}"/>
          </ac:spMkLst>
        </pc:spChg>
        <pc:spChg chg="add del">
          <ac:chgData name="Fabrizio Niro" userId="e417cc51-9401-436b-a799-47f7505888a3" providerId="ADAL" clId="{C4A46400-7FFA-3942-A679-977AD915B21C}" dt="2023-11-15T18:12:54.590" v="2925" actId="26606"/>
          <ac:spMkLst>
            <pc:docMk/>
            <pc:sldMk cId="2546831987" sldId="3522"/>
            <ac:spMk id="45" creationId="{5CB593EA-2F98-479F-B4C4-F366571FA64D}"/>
          </ac:spMkLst>
        </pc:spChg>
        <pc:spChg chg="add del">
          <ac:chgData name="Fabrizio Niro" userId="e417cc51-9401-436b-a799-47f7505888a3" providerId="ADAL" clId="{C4A46400-7FFA-3942-A679-977AD915B21C}" dt="2023-11-15T18:12:54.590" v="2925" actId="26606"/>
          <ac:spMkLst>
            <pc:docMk/>
            <pc:sldMk cId="2546831987" sldId="3522"/>
            <ac:spMk id="46" creationId="{39BEB6D0-9E4E-4221-93D1-74ABECEE9EFC}"/>
          </ac:spMkLst>
        </pc:spChg>
        <pc:spChg chg="add del">
          <ac:chgData name="Fabrizio Niro" userId="e417cc51-9401-436b-a799-47f7505888a3" providerId="ADAL" clId="{C4A46400-7FFA-3942-A679-977AD915B21C}" dt="2023-11-15T18:12:59.044" v="2927" actId="26606"/>
          <ac:spMkLst>
            <pc:docMk/>
            <pc:sldMk cId="2546831987" sldId="3522"/>
            <ac:spMk id="48" creationId="{0EFD753D-6A49-46DD-9E82-AA6E2C62B461}"/>
          </ac:spMkLst>
        </pc:spChg>
        <pc:spChg chg="add del">
          <ac:chgData name="Fabrizio Niro" userId="e417cc51-9401-436b-a799-47f7505888a3" providerId="ADAL" clId="{C4A46400-7FFA-3942-A679-977AD915B21C}" dt="2023-11-15T18:12:59.044" v="2927" actId="26606"/>
          <ac:spMkLst>
            <pc:docMk/>
            <pc:sldMk cId="2546831987" sldId="3522"/>
            <ac:spMk id="49" creationId="{138A5824-1F4A-4EE7-BC13-5BB48FC0809B}"/>
          </ac:spMkLst>
        </pc:spChg>
        <pc:spChg chg="add del">
          <ac:chgData name="Fabrizio Niro" userId="e417cc51-9401-436b-a799-47f7505888a3" providerId="ADAL" clId="{C4A46400-7FFA-3942-A679-977AD915B21C}" dt="2023-11-15T18:12:59.044" v="2927" actId="26606"/>
          <ac:spMkLst>
            <pc:docMk/>
            <pc:sldMk cId="2546831987" sldId="3522"/>
            <ac:spMk id="50" creationId="{0F8BFD3B-29FB-4A95-BB51-220F8A6C5746}"/>
          </ac:spMkLst>
        </pc:spChg>
        <pc:picChg chg="mod ord">
          <ac:chgData name="Fabrizio Niro" userId="e417cc51-9401-436b-a799-47f7505888a3" providerId="ADAL" clId="{C4A46400-7FFA-3942-A679-977AD915B21C}" dt="2023-11-15T18:12:59.048" v="2928" actId="26606"/>
          <ac:picMkLst>
            <pc:docMk/>
            <pc:sldMk cId="2546831987" sldId="3522"/>
            <ac:picMk id="4" creationId="{2C246B31-D3EC-6D73-2CA4-32E1850FDA82}"/>
          </ac:picMkLst>
        </pc:picChg>
        <pc:picChg chg="mod ord">
          <ac:chgData name="Fabrizio Niro" userId="e417cc51-9401-436b-a799-47f7505888a3" providerId="ADAL" clId="{C4A46400-7FFA-3942-A679-977AD915B21C}" dt="2023-11-15T18:12:59.048" v="2928" actId="26606"/>
          <ac:picMkLst>
            <pc:docMk/>
            <pc:sldMk cId="2546831987" sldId="3522"/>
            <ac:picMk id="6" creationId="{15FA9E2E-EDE6-5212-7B23-E306FCF09B49}"/>
          </ac:picMkLst>
        </pc:picChg>
        <pc:picChg chg="mod ord">
          <ac:chgData name="Fabrizio Niro" userId="e417cc51-9401-436b-a799-47f7505888a3" providerId="ADAL" clId="{C4A46400-7FFA-3942-A679-977AD915B21C}" dt="2023-11-15T18:12:59.048" v="2928" actId="26606"/>
          <ac:picMkLst>
            <pc:docMk/>
            <pc:sldMk cId="2546831987" sldId="3522"/>
            <ac:picMk id="7" creationId="{A9FB55D4-C031-2F77-C0D5-61BD9E360F00}"/>
          </ac:picMkLst>
        </pc:picChg>
        <pc:picChg chg="mod ord">
          <ac:chgData name="Fabrizio Niro" userId="e417cc51-9401-436b-a799-47f7505888a3" providerId="ADAL" clId="{C4A46400-7FFA-3942-A679-977AD915B21C}" dt="2023-11-15T18:12:59.048" v="2928" actId="26606"/>
          <ac:picMkLst>
            <pc:docMk/>
            <pc:sldMk cId="2546831987" sldId="3522"/>
            <ac:picMk id="8" creationId="{89FB128E-0412-0466-9517-D96FC8180C75}"/>
          </ac:picMkLst>
        </pc:picChg>
        <pc:picChg chg="mod ord">
          <ac:chgData name="Fabrizio Niro" userId="e417cc51-9401-436b-a799-47f7505888a3" providerId="ADAL" clId="{C4A46400-7FFA-3942-A679-977AD915B21C}" dt="2023-11-15T18:12:59.048" v="2928" actId="26606"/>
          <ac:picMkLst>
            <pc:docMk/>
            <pc:sldMk cId="2546831987" sldId="3522"/>
            <ac:picMk id="9" creationId="{8B522B75-4A10-AC5A-A876-3A28732696EA}"/>
          </ac:picMkLst>
        </pc:picChg>
        <pc:picChg chg="mod ord">
          <ac:chgData name="Fabrizio Niro" userId="e417cc51-9401-436b-a799-47f7505888a3" providerId="ADAL" clId="{C4A46400-7FFA-3942-A679-977AD915B21C}" dt="2023-11-15T18:12:59.048" v="2928" actId="26606"/>
          <ac:picMkLst>
            <pc:docMk/>
            <pc:sldMk cId="2546831987" sldId="3522"/>
            <ac:picMk id="10" creationId="{026D1B5D-FBFF-F0C1-DF55-9239D8506DEB}"/>
          </ac:picMkLst>
        </pc:picChg>
        <pc:cxnChg chg="add">
          <ac:chgData name="Fabrizio Niro" userId="e417cc51-9401-436b-a799-47f7505888a3" providerId="ADAL" clId="{C4A46400-7FFA-3942-A679-977AD915B21C}" dt="2023-11-15T18:12:59.048" v="2928" actId="26606"/>
          <ac:cxnSpMkLst>
            <pc:docMk/>
            <pc:sldMk cId="2546831987" sldId="3522"/>
            <ac:cxnSpMk id="52" creationId="{822A5670-0F7B-4199-AEAB-33FBA9CEA44D}"/>
          </ac:cxnSpMkLst>
        </pc:cxnChg>
        <pc:cxnChg chg="add">
          <ac:chgData name="Fabrizio Niro" userId="e417cc51-9401-436b-a799-47f7505888a3" providerId="ADAL" clId="{C4A46400-7FFA-3942-A679-977AD915B21C}" dt="2023-11-15T18:12:59.048" v="2928" actId="26606"/>
          <ac:cxnSpMkLst>
            <pc:docMk/>
            <pc:sldMk cId="2546831987" sldId="3522"/>
            <ac:cxnSpMk id="53" creationId="{8BB1744D-A7DF-4B65-B6E3-DCF12BB2D869}"/>
          </ac:cxnSpMkLst>
        </pc:cxnChg>
        <pc:cxnChg chg="add">
          <ac:chgData name="Fabrizio Niro" userId="e417cc51-9401-436b-a799-47f7505888a3" providerId="ADAL" clId="{C4A46400-7FFA-3942-A679-977AD915B21C}" dt="2023-11-15T18:12:59.048" v="2928" actId="26606"/>
          <ac:cxnSpMkLst>
            <pc:docMk/>
            <pc:sldMk cId="2546831987" sldId="3522"/>
            <ac:cxnSpMk id="54" creationId="{882DD753-EA38-4E86-91FB-05041A44A28E}"/>
          </ac:cxnSpMkLst>
        </pc:cxnChg>
        <pc:cxnChg chg="add">
          <ac:chgData name="Fabrizio Niro" userId="e417cc51-9401-436b-a799-47f7505888a3" providerId="ADAL" clId="{C4A46400-7FFA-3942-A679-977AD915B21C}" dt="2023-11-15T18:12:59.048" v="2928" actId="26606"/>
          <ac:cxnSpMkLst>
            <pc:docMk/>
            <pc:sldMk cId="2546831987" sldId="3522"/>
            <ac:cxnSpMk id="55" creationId="{6DA63E78-7704-45EF-B5D3-EADDF5D82674}"/>
          </ac:cxnSpMkLst>
        </pc:cxnChg>
      </pc:sldChg>
      <pc:sldChg chg="add del">
        <pc:chgData name="Fabrizio Niro" userId="e417cc51-9401-436b-a799-47f7505888a3" providerId="ADAL" clId="{C4A46400-7FFA-3942-A679-977AD915B21C}" dt="2023-11-15T18:08:55.761" v="2878" actId="2696"/>
        <pc:sldMkLst>
          <pc:docMk/>
          <pc:sldMk cId="1887644693" sldId="3523"/>
        </pc:sldMkLst>
      </pc:sldChg>
      <pc:sldChg chg="addSp delSp modSp add del mod setBg">
        <pc:chgData name="Fabrizio Niro" userId="e417cc51-9401-436b-a799-47f7505888a3" providerId="ADAL" clId="{C4A46400-7FFA-3942-A679-977AD915B21C}" dt="2023-11-15T18:09:51.342" v="2888" actId="2890"/>
        <pc:sldMkLst>
          <pc:docMk/>
          <pc:sldMk cId="2213071979" sldId="3523"/>
        </pc:sldMkLst>
        <pc:spChg chg="mod">
          <ac:chgData name="Fabrizio Niro" userId="e417cc51-9401-436b-a799-47f7505888a3" providerId="ADAL" clId="{C4A46400-7FFA-3942-A679-977AD915B21C}" dt="2023-11-15T18:09:50.360" v="2887"/>
          <ac:spMkLst>
            <pc:docMk/>
            <pc:sldMk cId="2213071979" sldId="3523"/>
            <ac:spMk id="2" creationId="{9BC12F40-A21F-53C5-47A9-DB45B14DC9D2}"/>
          </ac:spMkLst>
        </pc:spChg>
        <pc:spChg chg="mod">
          <ac:chgData name="Fabrizio Niro" userId="e417cc51-9401-436b-a799-47f7505888a3" providerId="ADAL" clId="{C4A46400-7FFA-3942-A679-977AD915B21C}" dt="2023-11-15T18:09:48.736" v="2885" actId="26606"/>
          <ac:spMkLst>
            <pc:docMk/>
            <pc:sldMk cId="2213071979" sldId="3523"/>
            <ac:spMk id="4" creationId="{59E1EB6F-6593-23F4-FEF3-CC042B7F018D}"/>
          </ac:spMkLst>
        </pc:spChg>
        <pc:spChg chg="add del">
          <ac:chgData name="Fabrizio Niro" userId="e417cc51-9401-436b-a799-47f7505888a3" providerId="ADAL" clId="{C4A46400-7FFA-3942-A679-977AD915B21C}" dt="2023-11-15T18:09:48.736" v="2885" actId="26606"/>
          <ac:spMkLst>
            <pc:docMk/>
            <pc:sldMk cId="2213071979" sldId="3523"/>
            <ac:spMk id="15" creationId="{BACC6370-2D7E-4714-9D71-7542949D7D5D}"/>
          </ac:spMkLst>
        </pc:spChg>
        <pc:spChg chg="add del">
          <ac:chgData name="Fabrizio Niro" userId="e417cc51-9401-436b-a799-47f7505888a3" providerId="ADAL" clId="{C4A46400-7FFA-3942-A679-977AD915B21C}" dt="2023-11-15T18:09:48.736" v="2885" actId="26606"/>
          <ac:spMkLst>
            <pc:docMk/>
            <pc:sldMk cId="2213071979" sldId="3523"/>
            <ac:spMk id="17" creationId="{F68B3F68-107C-434F-AA38-110D5EA91B85}"/>
          </ac:spMkLst>
        </pc:spChg>
        <pc:spChg chg="add del">
          <ac:chgData name="Fabrizio Niro" userId="e417cc51-9401-436b-a799-47f7505888a3" providerId="ADAL" clId="{C4A46400-7FFA-3942-A679-977AD915B21C}" dt="2023-11-15T18:09:48.736" v="2885" actId="26606"/>
          <ac:spMkLst>
            <pc:docMk/>
            <pc:sldMk cId="2213071979" sldId="3523"/>
            <ac:spMk id="19" creationId="{AAD0DBB9-1A4B-4391-81D4-CB19F9AB918A}"/>
          </ac:spMkLst>
        </pc:spChg>
        <pc:spChg chg="add del">
          <ac:chgData name="Fabrizio Niro" userId="e417cc51-9401-436b-a799-47f7505888a3" providerId="ADAL" clId="{C4A46400-7FFA-3942-A679-977AD915B21C}" dt="2023-11-15T18:09:48.736" v="2885" actId="26606"/>
          <ac:spMkLst>
            <pc:docMk/>
            <pc:sldMk cId="2213071979" sldId="3523"/>
            <ac:spMk id="21" creationId="{063BBA22-50EA-4C4D-BE05-F1CE4E63AA56}"/>
          </ac:spMkLst>
        </pc:spChg>
        <pc:picChg chg="mod">
          <ac:chgData name="Fabrizio Niro" userId="e417cc51-9401-436b-a799-47f7505888a3" providerId="ADAL" clId="{C4A46400-7FFA-3942-A679-977AD915B21C}" dt="2023-11-15T18:09:48.736" v="2885" actId="26606"/>
          <ac:picMkLst>
            <pc:docMk/>
            <pc:sldMk cId="2213071979" sldId="3523"/>
            <ac:picMk id="5" creationId="{04D5FE2E-E025-F979-C346-E4117536927E}"/>
          </ac:picMkLst>
        </pc:picChg>
        <pc:picChg chg="mod">
          <ac:chgData name="Fabrizio Niro" userId="e417cc51-9401-436b-a799-47f7505888a3" providerId="ADAL" clId="{C4A46400-7FFA-3942-A679-977AD915B21C}" dt="2023-11-15T18:09:48.736" v="2885" actId="26606"/>
          <ac:picMkLst>
            <pc:docMk/>
            <pc:sldMk cId="2213071979" sldId="3523"/>
            <ac:picMk id="6" creationId="{62E6FE3D-010A-1E15-1756-C92E617ADA57}"/>
          </ac:picMkLst>
        </pc:picChg>
        <pc:picChg chg="mod">
          <ac:chgData name="Fabrizio Niro" userId="e417cc51-9401-436b-a799-47f7505888a3" providerId="ADAL" clId="{C4A46400-7FFA-3942-A679-977AD915B21C}" dt="2023-11-15T18:09:48.736" v="2885" actId="26606"/>
          <ac:picMkLst>
            <pc:docMk/>
            <pc:sldMk cId="2213071979" sldId="3523"/>
            <ac:picMk id="7" creationId="{7306F770-EEC2-6EB2-2EC7-5F8F22306FE7}"/>
          </ac:picMkLst>
        </pc:picChg>
        <pc:picChg chg="mod">
          <ac:chgData name="Fabrizio Niro" userId="e417cc51-9401-436b-a799-47f7505888a3" providerId="ADAL" clId="{C4A46400-7FFA-3942-A679-977AD915B21C}" dt="2023-11-15T18:09:48.736" v="2885" actId="26606"/>
          <ac:picMkLst>
            <pc:docMk/>
            <pc:sldMk cId="2213071979" sldId="3523"/>
            <ac:picMk id="8" creationId="{F1ED0582-7303-15BA-02A6-77E91CBBC87A}"/>
          </ac:picMkLst>
        </pc:picChg>
        <pc:picChg chg="mod">
          <ac:chgData name="Fabrizio Niro" userId="e417cc51-9401-436b-a799-47f7505888a3" providerId="ADAL" clId="{C4A46400-7FFA-3942-A679-977AD915B21C}" dt="2023-11-15T18:09:48.736" v="2885" actId="26606"/>
          <ac:picMkLst>
            <pc:docMk/>
            <pc:sldMk cId="2213071979" sldId="3523"/>
            <ac:picMk id="9" creationId="{9358B105-FA71-0A9F-756F-6BDD1032CB42}"/>
          </ac:picMkLst>
        </pc:picChg>
        <pc:picChg chg="mod">
          <ac:chgData name="Fabrizio Niro" userId="e417cc51-9401-436b-a799-47f7505888a3" providerId="ADAL" clId="{C4A46400-7FFA-3942-A679-977AD915B21C}" dt="2023-11-15T18:09:48.736" v="2885" actId="26606"/>
          <ac:picMkLst>
            <pc:docMk/>
            <pc:sldMk cId="2213071979" sldId="3523"/>
            <ac:picMk id="10" creationId="{7651AABA-1EF7-3C8A-D9E6-5D37722CF107}"/>
          </ac:picMkLst>
        </pc:picChg>
      </pc:sldChg>
      <pc:sldChg chg="addSp delSp modSp new mod">
        <pc:chgData name="Fabrizio Niro" userId="e417cc51-9401-436b-a799-47f7505888a3" providerId="ADAL" clId="{C4A46400-7FFA-3942-A679-977AD915B21C}" dt="2023-11-28T09:19:49.791" v="15425" actId="20577"/>
        <pc:sldMkLst>
          <pc:docMk/>
          <pc:sldMk cId="2334997522" sldId="3523"/>
        </pc:sldMkLst>
        <pc:spChg chg="mod">
          <ac:chgData name="Fabrizio Niro" userId="e417cc51-9401-436b-a799-47f7505888a3" providerId="ADAL" clId="{C4A46400-7FFA-3942-A679-977AD915B21C}" dt="2023-11-17T14:30:22.783" v="8694" actId="20577"/>
          <ac:spMkLst>
            <pc:docMk/>
            <pc:sldMk cId="2334997522" sldId="3523"/>
            <ac:spMk id="2" creationId="{3F2DA7AC-40E0-4224-6872-EF14F3212E8C}"/>
          </ac:spMkLst>
        </pc:spChg>
        <pc:spChg chg="mod">
          <ac:chgData name="Fabrizio Niro" userId="e417cc51-9401-436b-a799-47f7505888a3" providerId="ADAL" clId="{C4A46400-7FFA-3942-A679-977AD915B21C}" dt="2023-11-28T09:19:49.791" v="15425" actId="20577"/>
          <ac:spMkLst>
            <pc:docMk/>
            <pc:sldMk cId="2334997522" sldId="3523"/>
            <ac:spMk id="3" creationId="{E7C8F45F-C52F-3547-81A3-0E1BA404B751}"/>
          </ac:spMkLst>
        </pc:spChg>
        <pc:spChg chg="add mod">
          <ac:chgData name="Fabrizio Niro" userId="e417cc51-9401-436b-a799-47f7505888a3" providerId="ADAL" clId="{C4A46400-7FFA-3942-A679-977AD915B21C}" dt="2023-11-17T14:05:53.347" v="7894" actId="20577"/>
          <ac:spMkLst>
            <pc:docMk/>
            <pc:sldMk cId="2334997522" sldId="3523"/>
            <ac:spMk id="4" creationId="{28165505-4283-164E-B68C-C367DAFE2D36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7" creationId="{763EF114-28DB-DD64-4728-DC9A95DECD11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8" creationId="{84C36EA8-E82D-817B-1FE2-4B6CBBD7AC92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9" creationId="{5D712784-DB3F-334E-4140-4A2EDDF88407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2" creationId="{C2B75C99-2F0C-978A-1503-B66D4493D6DE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3" creationId="{7A400FE6-DBC4-E504-C11C-787304FF59C5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4" creationId="{00E7AB01-C063-46E3-9051-61EF8C05818F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5" creationId="{C06E3DDE-DAB7-BA13-2A95-E439C0B768FA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6" creationId="{DF542B67-261A-8580-3E21-E241EAB22D87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7" creationId="{045241A9-96AB-B884-5414-5D7BDC4DC79A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8" creationId="{14E4A0FC-0E83-4388-E3E4-2BA8A194B7FE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19" creationId="{D3641AD9-01E8-BD81-6C4D-ECFE1DB59FD3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0" creationId="{17839C8C-5148-42FB-A65A-BBB4D2D7FCE1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1" creationId="{7D4758A6-CC3B-A566-8187-3110585AB96B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2" creationId="{37F9832B-7436-1E7C-E4E1-0FC5FDF04B42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3" creationId="{2CE96585-EF35-9A8A-6F6E-B777103E842B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4" creationId="{A64D0B7E-2792-1EC1-FD84-990CCE23C6EB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5" creationId="{CC5BFCFD-FCA5-E94E-9D4A-5651CDF670CD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6" creationId="{9F2E8919-2FA9-D615-A153-359525CD9538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7" creationId="{83307D73-498A-E0E6-871E-98154B390806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8" creationId="{669633ED-391A-3C5E-BCE4-421CD998C920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29" creationId="{49F539A6-A6F0-DB80-9357-33544A9BE1D8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30" creationId="{B5BBD2FF-2AF7-63E7-FEDA-61EE14A0C92C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31" creationId="{5158F2AE-7A86-F51D-E670-10DBE945B4BA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32" creationId="{6055FB13-848C-41F4-E2EB-5E1318E908BA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33" creationId="{B30F10B8-CF83-C937-F9FD-9F6560AC4DB0}"/>
          </ac:spMkLst>
        </pc:spChg>
        <pc:spChg chg="mod">
          <ac:chgData name="Fabrizio Niro" userId="e417cc51-9401-436b-a799-47f7505888a3" providerId="ADAL" clId="{C4A46400-7FFA-3942-A679-977AD915B21C}" dt="2023-11-16T13:28:31.985" v="3970"/>
          <ac:spMkLst>
            <pc:docMk/>
            <pc:sldMk cId="2334997522" sldId="3523"/>
            <ac:spMk id="34" creationId="{0557D13E-6A54-5BDA-4488-5B6487E22D95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37" creationId="{E5A75EA9-D1B2-2B66-76BC-63179D5DE79C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38" creationId="{CF18ACB5-EA33-B0E1-1F05-5CEC6FF2F78D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39" creationId="{749E73DB-A24C-BD1F-13E1-5ABD20753EEE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2" creationId="{104D895E-17AD-6974-1BB2-2452781A7296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3" creationId="{F960A87D-70D3-2D18-B246-11B8B1D0FE5B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4" creationId="{E51DB4CA-7746-41AB-2F35-F3C767AAF63C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5" creationId="{7DB2CF99-8BE8-DF56-B577-955500EF15A4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6" creationId="{2F20E655-E0B7-395E-EF9B-953A7A0FEF92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7" creationId="{E9F7FDC0-3518-060D-0A62-E63737E545C2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8" creationId="{A51A0F85-6E6B-7320-E3C6-3347EE60BF74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49" creationId="{FE7FEEB8-804C-4725-4391-EA46FAECF5AA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0" creationId="{A330C190-23A2-CB2B-2252-6EE261A3F919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1" creationId="{327A4DDB-394E-C523-5009-CA7C5B5AB458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2" creationId="{2179E115-487D-8D35-9AFB-BBD3BBF4707A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3" creationId="{BA4FBDF4-2208-43AD-E51C-7A8768EB437D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4" creationId="{15942BE7-A70F-286C-4B5F-5DB1F4EB0F6A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5" creationId="{107C34BF-91C0-6028-6EFC-14E16CD76B0B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6" creationId="{531EC6BA-FEB5-4964-2B20-193C3AC3CE8D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7" creationId="{A733714C-1E65-7494-291D-C612C84A7487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8" creationId="{95234B3D-C714-C1F2-0ABB-ADA2743D022C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59" creationId="{0DD4542B-178C-A56F-8BAD-268D2DF4315E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60" creationId="{DBCD3320-ECB5-CD97-7667-72BDE552D411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61" creationId="{BF25001A-8132-C21C-2070-A06A567AF817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62" creationId="{8B5F039D-AAA7-16E2-3A2B-7E065C2BBA38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63" creationId="{82188354-3595-1686-D7D0-2882C339425C}"/>
          </ac:spMkLst>
        </pc:spChg>
        <pc:spChg chg="mod">
          <ac:chgData name="Fabrizio Niro" userId="e417cc51-9401-436b-a799-47f7505888a3" providerId="ADAL" clId="{C4A46400-7FFA-3942-A679-977AD915B21C}" dt="2023-11-16T13:29:11" v="3975"/>
          <ac:spMkLst>
            <pc:docMk/>
            <pc:sldMk cId="2334997522" sldId="3523"/>
            <ac:spMk id="64" creationId="{EAB537B2-1EF2-24D3-BCD7-614EDA46D77E}"/>
          </ac:spMkLst>
        </pc:spChg>
        <pc:spChg chg="add del mod">
          <ac:chgData name="Fabrizio Niro" userId="e417cc51-9401-436b-a799-47f7505888a3" providerId="ADAL" clId="{C4A46400-7FFA-3942-A679-977AD915B21C}" dt="2023-11-16T13:29:38.016" v="3981"/>
          <ac:spMkLst>
            <pc:docMk/>
            <pc:sldMk cId="2334997522" sldId="3523"/>
            <ac:spMk id="66" creationId="{401FE966-2A5A-C3C6-D032-1DF33D7D09DF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69" creationId="{8CBFDEC4-735E-4FD0-D4EF-129CEFA4F7D8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0" creationId="{FC91C860-7F3C-0771-BA2D-765B0F45D680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1" creationId="{528565DA-A074-FA4B-24EE-CCCF605E4B82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4" creationId="{90A80BD9-658C-99B0-C766-5425BE913EA0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5" creationId="{A3EF3723-EEF4-5366-5284-14C15243F026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6" creationId="{4194BBD3-4F5A-AD09-E452-E0539294E210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7" creationId="{A02D6894-D1DF-845D-85B7-689CE85243E4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8" creationId="{CACEFB6F-2029-2F69-4AF5-826086E09DA6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79" creationId="{7525DF56-FC87-55BC-7FF9-A6689DA72850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0" creationId="{40FD0D61-310A-AEA6-1A62-853295871C7D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1" creationId="{8015BEF9-97BF-5B33-884B-578F6CB1EF29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2" creationId="{D721C9C3-0A21-8948-83B6-31D7FBA44DD5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3" creationId="{893B93A5-ED99-E81D-A8B7-1B6E6485A350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4" creationId="{BD048FFC-C3BC-E5E1-79CA-DB3A2D36CC5C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5" creationId="{96AC7B93-3C0D-ADB1-6815-3C2F52629FFA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6" creationId="{78BC6778-DE43-73DC-E44A-0D3A69554A9B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7" creationId="{8203433F-260B-7BCD-B57A-1DAADFCC42DE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8" creationId="{831E9426-DAB4-8C15-5C27-B54BE20ACE42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89" creationId="{8A294DC4-4C60-3130-1ECD-DE550E336F92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90" creationId="{2CB6E28F-2BCC-14AF-611D-E311D5E27277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91" creationId="{DD9429BE-C68E-A0B0-39E9-2E4E32C39065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92" creationId="{0AFC6EAB-E509-916A-F504-FAB809228971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93" creationId="{18195EC7-9F72-6358-1110-3039618D2E77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94" creationId="{669A3A0D-3AA8-6844-5BF6-1A78D3A54C5D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95" creationId="{6EDBEA19-8EAF-BB22-75C8-5CAE5BC1087B}"/>
          </ac:spMkLst>
        </pc:spChg>
        <pc:spChg chg="mod">
          <ac:chgData name="Fabrizio Niro" userId="e417cc51-9401-436b-a799-47f7505888a3" providerId="ADAL" clId="{C4A46400-7FFA-3942-A679-977AD915B21C}" dt="2023-11-16T13:29:34.284" v="3980"/>
          <ac:spMkLst>
            <pc:docMk/>
            <pc:sldMk cId="2334997522" sldId="3523"/>
            <ac:spMk id="96" creationId="{45E66B4A-D2CB-557A-B2BB-9519E633FE28}"/>
          </ac:spMkLst>
        </pc:spChg>
        <pc:grpChg chg="add del mod">
          <ac:chgData name="Fabrizio Niro" userId="e417cc51-9401-436b-a799-47f7505888a3" providerId="ADAL" clId="{C4A46400-7FFA-3942-A679-977AD915B21C}" dt="2023-11-16T13:28:55.463" v="3974" actId="478"/>
          <ac:grpSpMkLst>
            <pc:docMk/>
            <pc:sldMk cId="2334997522" sldId="3523"/>
            <ac:grpSpMk id="5" creationId="{10BF8D78-FC0A-1E51-A325-7C7B391C9014}"/>
          </ac:grpSpMkLst>
        </pc:grpChg>
        <pc:grpChg chg="mod">
          <ac:chgData name="Fabrizio Niro" userId="e417cc51-9401-436b-a799-47f7505888a3" providerId="ADAL" clId="{C4A46400-7FFA-3942-A679-977AD915B21C}" dt="2023-11-16T13:28:31.985" v="3970"/>
          <ac:grpSpMkLst>
            <pc:docMk/>
            <pc:sldMk cId="2334997522" sldId="3523"/>
            <ac:grpSpMk id="6" creationId="{84E9A4D6-53B6-D14B-AE24-F779B4448D8F}"/>
          </ac:grpSpMkLst>
        </pc:grpChg>
        <pc:grpChg chg="mod">
          <ac:chgData name="Fabrizio Niro" userId="e417cc51-9401-436b-a799-47f7505888a3" providerId="ADAL" clId="{C4A46400-7FFA-3942-A679-977AD915B21C}" dt="2023-11-16T13:28:31.985" v="3970"/>
          <ac:grpSpMkLst>
            <pc:docMk/>
            <pc:sldMk cId="2334997522" sldId="3523"/>
            <ac:grpSpMk id="11" creationId="{34FAFA1C-FEC9-83D7-63A0-5B64649CC58B}"/>
          </ac:grpSpMkLst>
        </pc:grpChg>
        <pc:grpChg chg="add del mod">
          <ac:chgData name="Fabrizio Niro" userId="e417cc51-9401-436b-a799-47f7505888a3" providerId="ADAL" clId="{C4A46400-7FFA-3942-A679-977AD915B21C}" dt="2023-11-16T13:29:14.427" v="3976"/>
          <ac:grpSpMkLst>
            <pc:docMk/>
            <pc:sldMk cId="2334997522" sldId="3523"/>
            <ac:grpSpMk id="35" creationId="{AA49E48F-4D51-3842-B8B8-ECBEF4D9FD40}"/>
          </ac:grpSpMkLst>
        </pc:grpChg>
        <pc:grpChg chg="mod">
          <ac:chgData name="Fabrizio Niro" userId="e417cc51-9401-436b-a799-47f7505888a3" providerId="ADAL" clId="{C4A46400-7FFA-3942-A679-977AD915B21C}" dt="2023-11-16T13:29:11" v="3975"/>
          <ac:grpSpMkLst>
            <pc:docMk/>
            <pc:sldMk cId="2334997522" sldId="3523"/>
            <ac:grpSpMk id="36" creationId="{4B2AC191-C4FF-DA1A-D62B-25D7B14B08D0}"/>
          </ac:grpSpMkLst>
        </pc:grpChg>
        <pc:grpChg chg="mod">
          <ac:chgData name="Fabrizio Niro" userId="e417cc51-9401-436b-a799-47f7505888a3" providerId="ADAL" clId="{C4A46400-7FFA-3942-A679-977AD915B21C}" dt="2023-11-16T13:29:11" v="3975"/>
          <ac:grpSpMkLst>
            <pc:docMk/>
            <pc:sldMk cId="2334997522" sldId="3523"/>
            <ac:grpSpMk id="41" creationId="{877C67CE-5EDB-9E3B-D5D0-425C009A2CF2}"/>
          </ac:grpSpMkLst>
        </pc:grpChg>
        <pc:grpChg chg="add del mod">
          <ac:chgData name="Fabrizio Niro" userId="e417cc51-9401-436b-a799-47f7505888a3" providerId="ADAL" clId="{C4A46400-7FFA-3942-A679-977AD915B21C}" dt="2023-11-16T13:29:38.016" v="3981"/>
          <ac:grpSpMkLst>
            <pc:docMk/>
            <pc:sldMk cId="2334997522" sldId="3523"/>
            <ac:grpSpMk id="67" creationId="{21CEBF7B-0367-82A5-0755-1E511FD48DF3}"/>
          </ac:grpSpMkLst>
        </pc:grpChg>
        <pc:grpChg chg="mod">
          <ac:chgData name="Fabrizio Niro" userId="e417cc51-9401-436b-a799-47f7505888a3" providerId="ADAL" clId="{C4A46400-7FFA-3942-A679-977AD915B21C}" dt="2023-11-16T13:29:34.284" v="3980"/>
          <ac:grpSpMkLst>
            <pc:docMk/>
            <pc:sldMk cId="2334997522" sldId="3523"/>
            <ac:grpSpMk id="68" creationId="{39650B0C-EF72-B587-F3CC-3FABC7BBB67F}"/>
          </ac:grpSpMkLst>
        </pc:grpChg>
        <pc:grpChg chg="mod">
          <ac:chgData name="Fabrizio Niro" userId="e417cc51-9401-436b-a799-47f7505888a3" providerId="ADAL" clId="{C4A46400-7FFA-3942-A679-977AD915B21C}" dt="2023-11-16T13:29:34.284" v="3980"/>
          <ac:grpSpMkLst>
            <pc:docMk/>
            <pc:sldMk cId="2334997522" sldId="3523"/>
            <ac:grpSpMk id="73" creationId="{0B99AAA2-9FD6-45F5-4A3E-8D85A0840C14}"/>
          </ac:grpSpMkLst>
        </pc:grpChg>
        <pc:picChg chg="add del mod">
          <ac:chgData name="Fabrizio Niro" userId="e417cc51-9401-436b-a799-47f7505888a3" providerId="ADAL" clId="{C4A46400-7FFA-3942-A679-977AD915B21C}" dt="2023-11-16T13:29:32.992" v="3979" actId="478"/>
          <ac:picMkLst>
            <pc:docMk/>
            <pc:sldMk cId="2334997522" sldId="3523"/>
            <ac:picMk id="65" creationId="{1B2D5F2C-48EF-653F-408C-89BF9A0D9A97}"/>
          </ac:picMkLst>
        </pc:picChg>
        <pc:picChg chg="add mod">
          <ac:chgData name="Fabrizio Niro" userId="e417cc51-9401-436b-a799-47f7505888a3" providerId="ADAL" clId="{C4A46400-7FFA-3942-A679-977AD915B21C}" dt="2023-11-17T13:49:31.997" v="7827" actId="1076"/>
          <ac:picMkLst>
            <pc:docMk/>
            <pc:sldMk cId="2334997522" sldId="3523"/>
            <ac:picMk id="97" creationId="{B1128EEA-C1FF-7913-6F15-74FF7FB0B60A}"/>
          </ac:picMkLst>
        </pc:picChg>
        <pc:picChg chg="add mod">
          <ac:chgData name="Fabrizio Niro" userId="e417cc51-9401-436b-a799-47f7505888a3" providerId="ADAL" clId="{C4A46400-7FFA-3942-A679-977AD915B21C}" dt="2023-11-21T15:17:24.421" v="11416" actId="1076"/>
          <ac:picMkLst>
            <pc:docMk/>
            <pc:sldMk cId="2334997522" sldId="3523"/>
            <ac:picMk id="98" creationId="{EBFA826D-994B-5DF1-0E72-8E0B3B4E869F}"/>
          </ac:picMkLst>
        </pc:picChg>
        <pc:picChg chg="add mod">
          <ac:chgData name="Fabrizio Niro" userId="e417cc51-9401-436b-a799-47f7505888a3" providerId="ADAL" clId="{C4A46400-7FFA-3942-A679-977AD915B21C}" dt="2023-11-17T14:20:13.934" v="8359" actId="1076"/>
          <ac:picMkLst>
            <pc:docMk/>
            <pc:sldMk cId="2334997522" sldId="3523"/>
            <ac:picMk id="99" creationId="{C1BBEBDB-729C-B9C8-0659-37379637C5C9}"/>
          </ac:picMkLst>
        </pc:picChg>
        <pc:picChg chg="add del mod">
          <ac:chgData name="Fabrizio Niro" userId="e417cc51-9401-436b-a799-47f7505888a3" providerId="ADAL" clId="{C4A46400-7FFA-3942-A679-977AD915B21C}" dt="2023-11-21T15:17:21.574" v="11415" actId="478"/>
          <ac:picMkLst>
            <pc:docMk/>
            <pc:sldMk cId="2334997522" sldId="3523"/>
            <ac:picMk id="107" creationId="{FA40A162-4D90-918D-3748-106B57F83D00}"/>
          </ac:picMkLst>
        </pc:picChg>
        <pc:picChg chg="add del mod">
          <ac:chgData name="Fabrizio Niro" userId="e417cc51-9401-436b-a799-47f7505888a3" providerId="ADAL" clId="{C4A46400-7FFA-3942-A679-977AD915B21C}" dt="2023-11-21T15:17:21.574" v="11415" actId="478"/>
          <ac:picMkLst>
            <pc:docMk/>
            <pc:sldMk cId="2334997522" sldId="3523"/>
            <ac:picMk id="109" creationId="{3614207E-5955-D592-2103-989D379ED91A}"/>
          </ac:picMkLst>
        </pc:picChg>
        <pc:picChg chg="add del mod">
          <ac:chgData name="Fabrizio Niro" userId="e417cc51-9401-436b-a799-47f7505888a3" providerId="ADAL" clId="{C4A46400-7FFA-3942-A679-977AD915B21C}" dt="2023-11-21T15:17:21.574" v="11415" actId="478"/>
          <ac:picMkLst>
            <pc:docMk/>
            <pc:sldMk cId="2334997522" sldId="3523"/>
            <ac:picMk id="111" creationId="{4FCE2D1A-C01F-25E9-D37C-DF523B1C7BD4}"/>
          </ac:picMkLst>
        </pc:picChg>
        <pc:cxnChg chg="mod">
          <ac:chgData name="Fabrizio Niro" userId="e417cc51-9401-436b-a799-47f7505888a3" providerId="ADAL" clId="{C4A46400-7FFA-3942-A679-977AD915B21C}" dt="2023-11-16T13:28:31.985" v="3970"/>
          <ac:cxnSpMkLst>
            <pc:docMk/>
            <pc:sldMk cId="2334997522" sldId="3523"/>
            <ac:cxnSpMk id="10" creationId="{39DC9B67-3C32-0B7E-EE76-B0BEB02CA1A6}"/>
          </ac:cxnSpMkLst>
        </pc:cxnChg>
        <pc:cxnChg chg="mod">
          <ac:chgData name="Fabrizio Niro" userId="e417cc51-9401-436b-a799-47f7505888a3" providerId="ADAL" clId="{C4A46400-7FFA-3942-A679-977AD915B21C}" dt="2023-11-16T13:29:11" v="3975"/>
          <ac:cxnSpMkLst>
            <pc:docMk/>
            <pc:sldMk cId="2334997522" sldId="3523"/>
            <ac:cxnSpMk id="40" creationId="{41D8E483-AE09-D265-48FB-C2CC98FABDB6}"/>
          </ac:cxnSpMkLst>
        </pc:cxnChg>
        <pc:cxnChg chg="mod">
          <ac:chgData name="Fabrizio Niro" userId="e417cc51-9401-436b-a799-47f7505888a3" providerId="ADAL" clId="{C4A46400-7FFA-3942-A679-977AD915B21C}" dt="2023-11-16T13:29:34.284" v="3980"/>
          <ac:cxnSpMkLst>
            <pc:docMk/>
            <pc:sldMk cId="2334997522" sldId="3523"/>
            <ac:cxnSpMk id="72" creationId="{C2534618-7935-5477-827A-95C9E8E3138A}"/>
          </ac:cxnSpMkLst>
        </pc:cxnChg>
        <pc:cxnChg chg="add mod">
          <ac:chgData name="Fabrizio Niro" userId="e417cc51-9401-436b-a799-47f7505888a3" providerId="ADAL" clId="{C4A46400-7FFA-3942-A679-977AD915B21C}" dt="2023-11-21T15:17:28.958" v="11418" actId="14100"/>
          <ac:cxnSpMkLst>
            <pc:docMk/>
            <pc:sldMk cId="2334997522" sldId="3523"/>
            <ac:cxnSpMk id="101" creationId="{48EC389E-BD1B-964B-9133-F665EE57DDD0}"/>
          </ac:cxnSpMkLst>
        </pc:cxnChg>
        <pc:cxnChg chg="add mod">
          <ac:chgData name="Fabrizio Niro" userId="e417cc51-9401-436b-a799-47f7505888a3" providerId="ADAL" clId="{C4A46400-7FFA-3942-A679-977AD915B21C}" dt="2023-11-17T14:20:11.885" v="8358" actId="1076"/>
          <ac:cxnSpMkLst>
            <pc:docMk/>
            <pc:sldMk cId="2334997522" sldId="3523"/>
            <ac:cxnSpMk id="102" creationId="{4AC4C86E-84FE-3756-82E1-661EF132EA2D}"/>
          </ac:cxnSpMkLst>
        </pc:cxnChg>
      </pc:sldChg>
      <pc:sldChg chg="addSp delSp modSp new mod">
        <pc:chgData name="Fabrizio Niro" userId="e417cc51-9401-436b-a799-47f7505888a3" providerId="ADAL" clId="{C4A46400-7FFA-3942-A679-977AD915B21C}" dt="2023-11-27T08:25:18.662" v="14819" actId="20577"/>
        <pc:sldMkLst>
          <pc:docMk/>
          <pc:sldMk cId="972989328" sldId="3524"/>
        </pc:sldMkLst>
        <pc:spChg chg="mod">
          <ac:chgData name="Fabrizio Niro" userId="e417cc51-9401-436b-a799-47f7505888a3" providerId="ADAL" clId="{C4A46400-7FFA-3942-A679-977AD915B21C}" dt="2023-11-27T08:25:18.662" v="14819" actId="20577"/>
          <ac:spMkLst>
            <pc:docMk/>
            <pc:sldMk cId="972989328" sldId="3524"/>
            <ac:spMk id="2" creationId="{2A17B23F-0973-649E-C374-82C9A6A8A246}"/>
          </ac:spMkLst>
        </pc:spChg>
        <pc:spChg chg="mod">
          <ac:chgData name="Fabrizio Niro" userId="e417cc51-9401-436b-a799-47f7505888a3" providerId="ADAL" clId="{C4A46400-7FFA-3942-A679-977AD915B21C}" dt="2023-11-24T14:36:54.549" v="13082" actId="20577"/>
          <ac:spMkLst>
            <pc:docMk/>
            <pc:sldMk cId="972989328" sldId="3524"/>
            <ac:spMk id="3" creationId="{1374D69B-9872-A80D-F901-7A949AA0E079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4" creationId="{45B1F641-115E-3FD6-D582-993BF2F038FF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6" creationId="{3EA85AD5-6A93-E9FC-598A-D3C936CCDD01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" creationId="{2527C85D-7B32-9315-3CBB-99249F3D5312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8" creationId="{6637682E-74D7-C822-966E-183741B83182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9" creationId="{79DA0F3B-2249-518B-7A3D-0625690665CF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0" creationId="{9DED72D4-0922-951B-0448-24B948EFD862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1" creationId="{470A7A61-9064-824E-B59D-23B33A426415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2" creationId="{33874727-605D-3A4E-61D4-AEBD9F869970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3" creationId="{8C8E75E2-0796-2145-7CEA-11663882E493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4" creationId="{1D1B1963-79EA-D9DE-2DA5-834B01EBE833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5" creationId="{80EFFBD8-7204-7384-A25E-B178013BDDE7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6" creationId="{CE756B3C-8E70-4C79-BAC4-CE8B59836F64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7" creationId="{3FF0D935-0563-58B7-592B-D410B33FC4D0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8" creationId="{5694E6A8-D3E6-6C3F-1CC5-574D0D53F8F5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19" creationId="{6FB90250-8CF1-84DC-1B58-5753B48A67D8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68" creationId="{BEB16B25-21C7-9D24-25AF-C3717BB942BB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69" creationId="{4132CD56-74BA-FABC-8DB4-C0C1530A96A9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0" creationId="{FF70EEF7-6C29-5D02-4201-EC27FE6448F6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1" creationId="{C4771AEF-FF7E-082A-9036-F2CF4D353606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2" creationId="{BB47E58B-2AA7-D2EA-791E-5403F48E17E4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3" creationId="{82FB6579-25DC-DDAA-6603-9C1F2405EBDC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4" creationId="{40DA78B6-1F58-22AB-78E8-B12FE7CE4F6F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5" creationId="{AB65C049-7F56-E848-A71B-9912221BD9C4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6" creationId="{5910DFB6-F16E-C16C-ACB7-C787A9A9FFC6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7" creationId="{3B5F53AD-58B1-CBE4-2CBA-21E0AA646595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8" creationId="{8F84A72C-0079-FE44-4EF9-8184F8E66FD6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79" creationId="{5A139F78-7AD4-27F4-3D31-2FF50BBAFF7F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81" creationId="{4779FA93-6EA7-481B-ADA7-701CAC012675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82" creationId="{37464C41-43E7-1877-025A-CFABEB02B2A9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83" creationId="{523B1CE5-4293-10C7-2912-1E1B080CC38E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84" creationId="{4589D040-B408-F91C-6274-B2EFE4188E0B}"/>
          </ac:spMkLst>
        </pc:spChg>
        <pc:spChg chg="add del mod">
          <ac:chgData name="Fabrizio Niro" userId="e417cc51-9401-436b-a799-47f7505888a3" providerId="ADAL" clId="{C4A46400-7FFA-3942-A679-977AD915B21C}" dt="2023-11-17T14:47:03.453" v="9023"/>
          <ac:spMkLst>
            <pc:docMk/>
            <pc:sldMk cId="972989328" sldId="3524"/>
            <ac:spMk id="86" creationId="{B4A30393-0C55-AA17-4BF6-1D797A227861}"/>
          </ac:spMkLst>
        </pc:spChg>
        <pc:grpChg chg="add del mod">
          <ac:chgData name="Fabrizio Niro" userId="e417cc51-9401-436b-a799-47f7505888a3" providerId="ADAL" clId="{C4A46400-7FFA-3942-A679-977AD915B21C}" dt="2023-11-17T14:47:03.453" v="9023"/>
          <ac:grpSpMkLst>
            <pc:docMk/>
            <pc:sldMk cId="972989328" sldId="3524"/>
            <ac:grpSpMk id="20" creationId="{A75A2E54-B583-06D5-7AE9-65B6FF180485}"/>
          </ac:grpSpMkLst>
        </pc:grpChg>
        <pc:grpChg chg="mod">
          <ac:chgData name="Fabrizio Niro" userId="e417cc51-9401-436b-a799-47f7505888a3" providerId="ADAL" clId="{C4A46400-7FFA-3942-A679-977AD915B21C}" dt="2023-11-17T14:46:58.506" v="9022"/>
          <ac:grpSpMkLst>
            <pc:docMk/>
            <pc:sldMk cId="972989328" sldId="3524"/>
            <ac:grpSpMk id="24" creationId="{CFCDCF9B-D5C0-127F-816B-C551EBCE0E13}"/>
          </ac:grpSpMkLst>
        </pc:grpChg>
        <pc:grpChg chg="add del mod">
          <ac:chgData name="Fabrizio Niro" userId="e417cc51-9401-436b-a799-47f7505888a3" providerId="ADAL" clId="{C4A46400-7FFA-3942-A679-977AD915B21C}" dt="2023-11-17T14:47:03.453" v="9023"/>
          <ac:grpSpMkLst>
            <pc:docMk/>
            <pc:sldMk cId="972989328" sldId="3524"/>
            <ac:grpSpMk id="28" creationId="{0BE4B3BC-159E-E081-B1AA-E7DD772CEC80}"/>
          </ac:grpSpMkLst>
        </pc:grpChg>
        <pc:grpChg chg="mod">
          <ac:chgData name="Fabrizio Niro" userId="e417cc51-9401-436b-a799-47f7505888a3" providerId="ADAL" clId="{C4A46400-7FFA-3942-A679-977AD915B21C}" dt="2023-11-17T14:46:58.506" v="9022"/>
          <ac:grpSpMkLst>
            <pc:docMk/>
            <pc:sldMk cId="972989328" sldId="3524"/>
            <ac:grpSpMk id="32" creationId="{F1ECFEBD-8D60-F5A6-9FEB-A4E4CBE936A7}"/>
          </ac:grpSpMkLst>
        </pc:grpChg>
        <pc:grpChg chg="add del mod">
          <ac:chgData name="Fabrizio Niro" userId="e417cc51-9401-436b-a799-47f7505888a3" providerId="ADAL" clId="{C4A46400-7FFA-3942-A679-977AD915B21C}" dt="2023-11-17T14:47:03.453" v="9023"/>
          <ac:grpSpMkLst>
            <pc:docMk/>
            <pc:sldMk cId="972989328" sldId="3524"/>
            <ac:grpSpMk id="36" creationId="{715BA132-08AC-987F-7DB7-782CE95D814B}"/>
          </ac:grpSpMkLst>
        </pc:grpChg>
        <pc:grpChg chg="mod">
          <ac:chgData name="Fabrizio Niro" userId="e417cc51-9401-436b-a799-47f7505888a3" providerId="ADAL" clId="{C4A46400-7FFA-3942-A679-977AD915B21C}" dt="2023-11-17T14:46:58.506" v="9022"/>
          <ac:grpSpMkLst>
            <pc:docMk/>
            <pc:sldMk cId="972989328" sldId="3524"/>
            <ac:grpSpMk id="40" creationId="{AB3F28E4-E1A8-AA96-93D3-B8D566B57A00}"/>
          </ac:grpSpMkLst>
        </pc:grpChg>
        <pc:grpChg chg="add del mod">
          <ac:chgData name="Fabrizio Niro" userId="e417cc51-9401-436b-a799-47f7505888a3" providerId="ADAL" clId="{C4A46400-7FFA-3942-A679-977AD915B21C}" dt="2023-11-17T14:47:03.453" v="9023"/>
          <ac:grpSpMkLst>
            <pc:docMk/>
            <pc:sldMk cId="972989328" sldId="3524"/>
            <ac:grpSpMk id="44" creationId="{DBDAE8E3-4C48-FC52-C6CE-30B99FDB1A78}"/>
          </ac:grpSpMkLst>
        </pc:grpChg>
        <pc:grpChg chg="mod">
          <ac:chgData name="Fabrizio Niro" userId="e417cc51-9401-436b-a799-47f7505888a3" providerId="ADAL" clId="{C4A46400-7FFA-3942-A679-977AD915B21C}" dt="2023-11-17T14:46:58.506" v="9022"/>
          <ac:grpSpMkLst>
            <pc:docMk/>
            <pc:sldMk cId="972989328" sldId="3524"/>
            <ac:grpSpMk id="48" creationId="{7254FDEB-3EC1-EE2C-AA28-2035C9C14D4E}"/>
          </ac:grpSpMkLst>
        </pc:grpChg>
        <pc:grpChg chg="add del mod">
          <ac:chgData name="Fabrizio Niro" userId="e417cc51-9401-436b-a799-47f7505888a3" providerId="ADAL" clId="{C4A46400-7FFA-3942-A679-977AD915B21C}" dt="2023-11-17T14:47:03.453" v="9023"/>
          <ac:grpSpMkLst>
            <pc:docMk/>
            <pc:sldMk cId="972989328" sldId="3524"/>
            <ac:grpSpMk id="52" creationId="{41D3338F-2DFB-D528-624E-60272DB0F859}"/>
          </ac:grpSpMkLst>
        </pc:grpChg>
        <pc:grpChg chg="mod">
          <ac:chgData name="Fabrizio Niro" userId="e417cc51-9401-436b-a799-47f7505888a3" providerId="ADAL" clId="{C4A46400-7FFA-3942-A679-977AD915B21C}" dt="2023-11-17T14:46:58.506" v="9022"/>
          <ac:grpSpMkLst>
            <pc:docMk/>
            <pc:sldMk cId="972989328" sldId="3524"/>
            <ac:grpSpMk id="56" creationId="{29B57417-8821-BDEA-3E82-A9C94AD3FA43}"/>
          </ac:grpSpMkLst>
        </pc:grpChg>
        <pc:grpChg chg="add del mod">
          <ac:chgData name="Fabrizio Niro" userId="e417cc51-9401-436b-a799-47f7505888a3" providerId="ADAL" clId="{C4A46400-7FFA-3942-A679-977AD915B21C}" dt="2023-11-17T14:47:03.453" v="9023"/>
          <ac:grpSpMkLst>
            <pc:docMk/>
            <pc:sldMk cId="972989328" sldId="3524"/>
            <ac:grpSpMk id="60" creationId="{C83178BC-EB53-C4BB-C305-B7D587F395FD}"/>
          </ac:grpSpMkLst>
        </pc:grpChg>
        <pc:grpChg chg="mod">
          <ac:chgData name="Fabrizio Niro" userId="e417cc51-9401-436b-a799-47f7505888a3" providerId="ADAL" clId="{C4A46400-7FFA-3942-A679-977AD915B21C}" dt="2023-11-17T14:46:58.506" v="9022"/>
          <ac:grpSpMkLst>
            <pc:docMk/>
            <pc:sldMk cId="972989328" sldId="3524"/>
            <ac:grpSpMk id="64" creationId="{DB693F2F-63A0-3901-BE5A-A2957F7365FE}"/>
          </ac:grpSpMkLst>
        </pc:grpChg>
        <pc:picChg chg="add del mod">
          <ac:chgData name="Fabrizio Niro" userId="e417cc51-9401-436b-a799-47f7505888a3" providerId="ADAL" clId="{C4A46400-7FFA-3942-A679-977AD915B21C}" dt="2023-11-17T14:47:03.453" v="9023"/>
          <ac:picMkLst>
            <pc:docMk/>
            <pc:sldMk cId="972989328" sldId="3524"/>
            <ac:picMk id="80" creationId="{899D79BF-F06E-D600-8EC5-8899B30504D7}"/>
          </ac:picMkLst>
        </pc:picChg>
        <pc:picChg chg="add del mod">
          <ac:chgData name="Fabrizio Niro" userId="e417cc51-9401-436b-a799-47f7505888a3" providerId="ADAL" clId="{C4A46400-7FFA-3942-A679-977AD915B21C}" dt="2023-11-17T14:47:03.453" v="9023"/>
          <ac:picMkLst>
            <pc:docMk/>
            <pc:sldMk cId="972989328" sldId="3524"/>
            <ac:picMk id="85" creationId="{88932314-E9FB-BACF-E951-ED2A09AA8FFF}"/>
          </ac:picMkLst>
        </pc:picChg>
        <pc:picChg chg="add del mod">
          <ac:chgData name="Fabrizio Niro" userId="e417cc51-9401-436b-a799-47f7505888a3" providerId="ADAL" clId="{C4A46400-7FFA-3942-A679-977AD915B21C}" dt="2023-11-17T14:50:08.416" v="9082" actId="478"/>
          <ac:picMkLst>
            <pc:docMk/>
            <pc:sldMk cId="972989328" sldId="3524"/>
            <ac:picMk id="87" creationId="{E1A130BA-87CD-2EA1-9752-9D06947248E6}"/>
          </ac:picMkLst>
        </pc:picChg>
        <pc:picChg chg="add mod modCrop">
          <ac:chgData name="Fabrizio Niro" userId="e417cc51-9401-436b-a799-47f7505888a3" providerId="ADAL" clId="{C4A46400-7FFA-3942-A679-977AD915B21C}" dt="2023-11-17T15:15:16.286" v="9732" actId="1076"/>
          <ac:picMkLst>
            <pc:docMk/>
            <pc:sldMk cId="972989328" sldId="3524"/>
            <ac:picMk id="88" creationId="{3307522B-5DE1-BC9F-186C-4F82452A3841}"/>
          </ac:picMkLst>
        </pc:picChg>
        <pc:picChg chg="add mod">
          <ac:chgData name="Fabrizio Niro" userId="e417cc51-9401-436b-a799-47f7505888a3" providerId="ADAL" clId="{C4A46400-7FFA-3942-A679-977AD915B21C}" dt="2023-11-17T15:15:10.820" v="9731" actId="1038"/>
          <ac:picMkLst>
            <pc:docMk/>
            <pc:sldMk cId="972989328" sldId="3524"/>
            <ac:picMk id="89" creationId="{19BED25C-6B23-EBAD-1438-72DD48BD8812}"/>
          </ac:picMkLst>
        </pc:picChg>
        <pc:picChg chg="add mod">
          <ac:chgData name="Fabrizio Niro" userId="e417cc51-9401-436b-a799-47f7505888a3" providerId="ADAL" clId="{C4A46400-7FFA-3942-A679-977AD915B21C}" dt="2023-11-17T15:15:37.137" v="9739" actId="1076"/>
          <ac:picMkLst>
            <pc:docMk/>
            <pc:sldMk cId="972989328" sldId="3524"/>
            <ac:picMk id="90" creationId="{2809AC97-1986-4EDC-AF25-0D1EBBDDFD75}"/>
          </ac:picMkLst>
        </pc:picChg>
        <pc:picChg chg="add del mod">
          <ac:chgData name="Fabrizio Niro" userId="e417cc51-9401-436b-a799-47f7505888a3" providerId="ADAL" clId="{C4A46400-7FFA-3942-A679-977AD915B21C}" dt="2023-11-17T14:52:04.195" v="9103"/>
          <ac:picMkLst>
            <pc:docMk/>
            <pc:sldMk cId="972989328" sldId="3524"/>
            <ac:picMk id="91" creationId="{FFFB5137-F72F-5BDD-49DD-37193D49BD0F}"/>
          </ac:picMkLst>
        </pc:picChg>
        <pc:picChg chg="add mod">
          <ac:chgData name="Fabrizio Niro" userId="e417cc51-9401-436b-a799-47f7505888a3" providerId="ADAL" clId="{C4A46400-7FFA-3942-A679-977AD915B21C}" dt="2023-11-17T15:15:31.730" v="9736" actId="1076"/>
          <ac:picMkLst>
            <pc:docMk/>
            <pc:sldMk cId="972989328" sldId="3524"/>
            <ac:picMk id="92" creationId="{4A230965-477E-6491-9567-8FD85A428210}"/>
          </ac:picMkLst>
        </pc:picChg>
        <pc:picChg chg="add del mod">
          <ac:chgData name="Fabrizio Niro" userId="e417cc51-9401-436b-a799-47f7505888a3" providerId="ADAL" clId="{C4A46400-7FFA-3942-A679-977AD915B21C}" dt="2023-11-17T14:53:20.012" v="9111"/>
          <ac:picMkLst>
            <pc:docMk/>
            <pc:sldMk cId="972989328" sldId="3524"/>
            <ac:picMk id="93" creationId="{AD07CB93-A85E-F1EA-A582-6A1054E683EB}"/>
          </ac:picMkLst>
        </pc:picChg>
        <pc:picChg chg="add mod">
          <ac:chgData name="Fabrizio Niro" userId="e417cc51-9401-436b-a799-47f7505888a3" providerId="ADAL" clId="{C4A46400-7FFA-3942-A679-977AD915B21C}" dt="2023-11-17T15:15:43.661" v="9741" actId="14100"/>
          <ac:picMkLst>
            <pc:docMk/>
            <pc:sldMk cId="972989328" sldId="3524"/>
            <ac:picMk id="94" creationId="{2AD4EBB0-8629-6B31-15B5-97A2428A5627}"/>
          </ac:picMkLst>
        </pc:picChg>
        <pc:cxnChg chg="add del mod">
          <ac:chgData name="Fabrizio Niro" userId="e417cc51-9401-436b-a799-47f7505888a3" providerId="ADAL" clId="{C4A46400-7FFA-3942-A679-977AD915B21C}" dt="2023-11-17T14:47:03.453" v="9023"/>
          <ac:cxnSpMkLst>
            <pc:docMk/>
            <pc:sldMk cId="972989328" sldId="3524"/>
            <ac:cxnSpMk id="5" creationId="{AB94E5A2-11A2-6D99-4F30-FFD120E7BD31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21" creationId="{0AE39C88-DCCA-D2D1-EF87-6C1F7B84C0AF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22" creationId="{AE31F826-F60B-6231-8EBD-DC0EE615AB6C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23" creationId="{5D494742-ECED-3126-27CC-04B56E0D26B5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25" creationId="{EC41B32D-7CD1-5F53-CBF9-233D7127C428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26" creationId="{6D996737-4E97-A67C-8C8E-7A81176F3E66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27" creationId="{FB0DB629-6F72-D5FC-B93E-9F931E02114E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29" creationId="{91B118DB-4393-61EB-9842-64A6F6E3ED5F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0" creationId="{93A6DCBF-7D73-C061-9F9A-F0094AF3BE9B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1" creationId="{943F0A65-E774-8AFD-4E03-89F7CBC4445B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3" creationId="{624B53B4-C9AD-7749-DBF7-BFD6F9124406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4" creationId="{2BF4F150-775D-44E6-D794-CBBD7402A39E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5" creationId="{3599AF84-BA7C-4D90-CFD9-1982CED706A5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7" creationId="{57E4FD5E-5F28-F22E-69C8-EAEA43EB1F65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8" creationId="{4D0F7CF6-DC71-BE67-FE2C-C7F5326F6A7D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39" creationId="{8A218D01-F971-DE9D-FAEE-7D66F69CBC12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41" creationId="{4077A296-D883-27C3-B9BF-9C822943A511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42" creationId="{F0737E3A-A31C-8D1C-907F-C99452CBAD12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43" creationId="{243BABCB-8AC4-D5DB-5A88-087B53916650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45" creationId="{875BE6F9-0257-1E2A-36FF-8DC612E27934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46" creationId="{98918D3F-7758-7684-E876-BE0A0D84FBDB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47" creationId="{3C227EA7-4F0D-87B6-19D6-E9F4B87DB587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49" creationId="{8E255F6B-DA80-0D0D-D2F2-BDD8D2A05490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0" creationId="{BFD17034-CD74-863E-632F-B3CE2FEEEEA2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1" creationId="{573E11E5-8667-4C9B-E027-31FAFE8CE88C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3" creationId="{5A9BEBFF-638F-DF33-9CF6-F5C4EE235A84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4" creationId="{A9AE07B4-4123-872D-5A73-FF73BA264756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5" creationId="{4B20D7F3-2E53-AFFD-4CA6-A24734057F19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7" creationId="{2CA992B8-2167-2090-8126-5F040F63D817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8" creationId="{3C0E4CC4-C1B1-3916-EA0B-1270786A8B62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59" creationId="{011FBB50-21F7-0458-02B6-D0B1BFE854C3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61" creationId="{E107C8AF-7392-7EA5-FB45-3168D6401512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62" creationId="{38FC25EB-70F7-4894-C421-BB08FA16D291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63" creationId="{8813C212-C8B2-38D0-5557-83D2DE0ACEFD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65" creationId="{F1881D5F-1149-0523-19BA-22ACBA6E427C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66" creationId="{B41D4B73-D480-DF94-EC4A-5BA5B1519BD0}"/>
          </ac:cxnSpMkLst>
        </pc:cxnChg>
        <pc:cxnChg chg="mod">
          <ac:chgData name="Fabrizio Niro" userId="e417cc51-9401-436b-a799-47f7505888a3" providerId="ADAL" clId="{C4A46400-7FFA-3942-A679-977AD915B21C}" dt="2023-11-17T14:46:58.506" v="9022"/>
          <ac:cxnSpMkLst>
            <pc:docMk/>
            <pc:sldMk cId="972989328" sldId="3524"/>
            <ac:cxnSpMk id="67" creationId="{B19F7634-1BE8-A6E2-1BD7-F82C0ADCA491}"/>
          </ac:cxnSpMkLst>
        </pc:cxnChg>
      </pc:sldChg>
      <pc:sldChg chg="addSp delSp modSp new del mod modAnim">
        <pc:chgData name="Fabrizio Niro" userId="e417cc51-9401-436b-a799-47f7505888a3" providerId="ADAL" clId="{C4A46400-7FFA-3942-A679-977AD915B21C}" dt="2023-11-27T09:44:03.964" v="14925" actId="2696"/>
        <pc:sldMkLst>
          <pc:docMk/>
          <pc:sldMk cId="2244178527" sldId="3525"/>
        </pc:sldMkLst>
        <pc:spChg chg="mod">
          <ac:chgData name="Fabrizio Niro" userId="e417cc51-9401-436b-a799-47f7505888a3" providerId="ADAL" clId="{C4A46400-7FFA-3942-A679-977AD915B21C}" dt="2023-11-17T16:04:55.411" v="10325" actId="20577"/>
          <ac:spMkLst>
            <pc:docMk/>
            <pc:sldMk cId="2244178527" sldId="3525"/>
            <ac:spMk id="2" creationId="{79140840-5635-55DC-64BC-2D5F06773851}"/>
          </ac:spMkLst>
        </pc:spChg>
        <pc:spChg chg="mod">
          <ac:chgData name="Fabrizio Niro" userId="e417cc51-9401-436b-a799-47f7505888a3" providerId="ADAL" clId="{C4A46400-7FFA-3942-A679-977AD915B21C}" dt="2023-11-27T09:41:11.854" v="14911" actId="20577"/>
          <ac:spMkLst>
            <pc:docMk/>
            <pc:sldMk cId="2244178527" sldId="3525"/>
            <ac:spMk id="3" creationId="{41FCBE46-9FD2-FC55-9061-4CAFD058362B}"/>
          </ac:spMkLst>
        </pc:spChg>
        <pc:picChg chg="add del mod">
          <ac:chgData name="Fabrizio Niro" userId="e417cc51-9401-436b-a799-47f7505888a3" providerId="ADAL" clId="{C4A46400-7FFA-3942-A679-977AD915B21C}" dt="2023-11-24T14:16:01.883" v="12295" actId="478"/>
          <ac:picMkLst>
            <pc:docMk/>
            <pc:sldMk cId="2244178527" sldId="3525"/>
            <ac:picMk id="4" creationId="{3283E307-16F5-CA16-E55C-44D3257FD17C}"/>
          </ac:picMkLst>
        </pc:picChg>
        <pc:picChg chg="add mod">
          <ac:chgData name="Fabrizio Niro" userId="e417cc51-9401-436b-a799-47f7505888a3" providerId="ADAL" clId="{C4A46400-7FFA-3942-A679-977AD915B21C}" dt="2023-11-24T14:16:38.871" v="12306" actId="1076"/>
          <ac:picMkLst>
            <pc:docMk/>
            <pc:sldMk cId="2244178527" sldId="3525"/>
            <ac:picMk id="5" creationId="{FECDCF4C-2709-BDDB-6409-F291C0BC569D}"/>
          </ac:picMkLst>
        </pc:picChg>
        <pc:picChg chg="add mod">
          <ac:chgData name="Fabrizio Niro" userId="e417cc51-9401-436b-a799-47f7505888a3" providerId="ADAL" clId="{C4A46400-7FFA-3942-A679-977AD915B21C}" dt="2023-11-24T14:16:33.477" v="12304" actId="14100"/>
          <ac:picMkLst>
            <pc:docMk/>
            <pc:sldMk cId="2244178527" sldId="3525"/>
            <ac:picMk id="6" creationId="{BB08DB68-F6A7-948C-79ED-D305A84A9ADA}"/>
          </ac:picMkLst>
        </pc:picChg>
        <pc:picChg chg="add mod">
          <ac:chgData name="Fabrizio Niro" userId="e417cc51-9401-436b-a799-47f7505888a3" providerId="ADAL" clId="{C4A46400-7FFA-3942-A679-977AD915B21C}" dt="2023-11-24T14:16:47.330" v="12307" actId="1076"/>
          <ac:picMkLst>
            <pc:docMk/>
            <pc:sldMk cId="2244178527" sldId="3525"/>
            <ac:picMk id="7" creationId="{2D1BC5CE-3D20-EB9C-F850-56F3A097B1BC}"/>
          </ac:picMkLst>
        </pc:picChg>
        <pc:picChg chg="add mod">
          <ac:chgData name="Fabrizio Niro" userId="e417cc51-9401-436b-a799-47f7505888a3" providerId="ADAL" clId="{C4A46400-7FFA-3942-A679-977AD915B21C}" dt="2023-11-24T14:16:36.966" v="12305" actId="1076"/>
          <ac:picMkLst>
            <pc:docMk/>
            <pc:sldMk cId="2244178527" sldId="3525"/>
            <ac:picMk id="8" creationId="{86CEB908-3D69-8BC2-C9F5-7284A39A4198}"/>
          </ac:picMkLst>
        </pc:picChg>
      </pc:sldChg>
      <pc:sldChg chg="modSp add mod">
        <pc:chgData name="Fabrizio Niro" userId="e417cc51-9401-436b-a799-47f7505888a3" providerId="ADAL" clId="{C4A46400-7FFA-3942-A679-977AD915B21C}" dt="2023-11-28T09:11:11.954" v="15189" actId="20577"/>
        <pc:sldMkLst>
          <pc:docMk/>
          <pc:sldMk cId="3152338770" sldId="3526"/>
        </pc:sldMkLst>
        <pc:spChg chg="mod">
          <ac:chgData name="Fabrizio Niro" userId="e417cc51-9401-436b-a799-47f7505888a3" providerId="ADAL" clId="{C4A46400-7FFA-3942-A679-977AD915B21C}" dt="2023-11-27T13:34:22.671" v="15052" actId="108"/>
          <ac:spMkLst>
            <pc:docMk/>
            <pc:sldMk cId="3152338770" sldId="3526"/>
            <ac:spMk id="2" creationId="{00000000-0000-0000-0000-000000000000}"/>
          </ac:spMkLst>
        </pc:spChg>
        <pc:spChg chg="mod">
          <ac:chgData name="Fabrizio Niro" userId="e417cc51-9401-436b-a799-47f7505888a3" providerId="ADAL" clId="{C4A46400-7FFA-3942-A679-977AD915B21C}" dt="2023-11-28T09:11:11.954" v="15189" actId="20577"/>
          <ac:spMkLst>
            <pc:docMk/>
            <pc:sldMk cId="3152338770" sldId="3526"/>
            <ac:spMk id="3" creationId="{00000000-0000-0000-0000-000000000000}"/>
          </ac:spMkLst>
        </pc:spChg>
      </pc:sldChg>
      <pc:sldMasterChg chg="addSp delSp modSp mod modSldLayout">
        <pc:chgData name="Fabrizio Niro" userId="e417cc51-9401-436b-a799-47f7505888a3" providerId="ADAL" clId="{C4A46400-7FFA-3942-A679-977AD915B21C}" dt="2023-11-27T08:31:44.169" v="14871" actId="1076"/>
        <pc:sldMasterMkLst>
          <pc:docMk/>
          <pc:sldMasterMk cId="3750749658" sldId="2147485250"/>
        </pc:sldMasterMkLst>
        <pc:spChg chg="mod">
          <ac:chgData name="Fabrizio Niro" userId="e417cc51-9401-436b-a799-47f7505888a3" providerId="ADAL" clId="{C4A46400-7FFA-3942-A679-977AD915B21C}" dt="2023-11-27T08:31:36.454" v="14870" actId="20577"/>
          <ac:spMkLst>
            <pc:docMk/>
            <pc:sldMasterMk cId="3750749658" sldId="2147485250"/>
            <ac:spMk id="5" creationId="{9E4E2232-260D-5A6E-E85E-B59596178C74}"/>
          </ac:spMkLst>
        </pc:spChg>
        <pc:spChg chg="mod">
          <ac:chgData name="Fabrizio Niro" userId="e417cc51-9401-436b-a799-47f7505888a3" providerId="ADAL" clId="{C4A46400-7FFA-3942-A679-977AD915B21C}" dt="2023-11-27T08:30:28.633" v="14837"/>
          <ac:spMkLst>
            <pc:docMk/>
            <pc:sldMasterMk cId="3750749658" sldId="2147485250"/>
            <ac:spMk id="6" creationId="{8455A73E-AD7B-6D94-2444-A54D9A14134D}"/>
          </ac:spMkLst>
        </pc:spChg>
        <pc:spChg chg="mod topLvl">
          <ac:chgData name="Fabrizio Niro" userId="e417cc51-9401-436b-a799-47f7505888a3" providerId="ADAL" clId="{C4A46400-7FFA-3942-A679-977AD915B21C}" dt="2023-11-15T13:48:57.893" v="345" actId="164"/>
          <ac:spMkLst>
            <pc:docMk/>
            <pc:sldMasterMk cId="3750749658" sldId="2147485250"/>
            <ac:spMk id="8" creationId="{524A14AD-D31A-A9D3-2286-EE1975E38E2B}"/>
          </ac:spMkLst>
        </pc:spChg>
        <pc:spChg chg="mod">
          <ac:chgData name="Fabrizio Niro" userId="e417cc51-9401-436b-a799-47f7505888a3" providerId="ADAL" clId="{C4A46400-7FFA-3942-A679-977AD915B21C}" dt="2023-11-27T08:31:44.169" v="14871" actId="1076"/>
          <ac:spMkLst>
            <pc:docMk/>
            <pc:sldMasterMk cId="3750749658" sldId="2147485250"/>
            <ac:spMk id="10" creationId="{00000000-0000-0000-0000-000000000000}"/>
          </ac:spMkLst>
        </pc:spChg>
        <pc:spChg chg="mod">
          <ac:chgData name="Fabrizio Niro" userId="e417cc51-9401-436b-a799-47f7505888a3" providerId="ADAL" clId="{C4A46400-7FFA-3942-A679-977AD915B21C}" dt="2023-11-15T13:48:57.893" v="345" actId="164"/>
          <ac:spMkLst>
            <pc:docMk/>
            <pc:sldMasterMk cId="3750749658" sldId="2147485250"/>
            <ac:spMk id="12" creationId="{5ACAB8E3-D481-7F4D-462D-8C40631648CC}"/>
          </ac:spMkLst>
        </pc:spChg>
        <pc:spChg chg="mod">
          <ac:chgData name="Fabrizio Niro" userId="e417cc51-9401-436b-a799-47f7505888a3" providerId="ADAL" clId="{C4A46400-7FFA-3942-A679-977AD915B21C}" dt="2023-11-27T08:30:28.633" v="14837"/>
          <ac:spMkLst>
            <pc:docMk/>
            <pc:sldMasterMk cId="3750749658" sldId="2147485250"/>
            <ac:spMk id="15" creationId="{6F538F07-B015-2F22-3B88-CC0148E6BBCB}"/>
          </ac:spMkLst>
        </pc:spChg>
        <pc:grpChg chg="add del mod">
          <ac:chgData name="Fabrizio Niro" userId="e417cc51-9401-436b-a799-47f7505888a3" providerId="ADAL" clId="{C4A46400-7FFA-3942-A679-977AD915B21C}" dt="2023-11-27T08:30:31.132" v="14838"/>
          <ac:grpSpMkLst>
            <pc:docMk/>
            <pc:sldMasterMk cId="3750749658" sldId="2147485250"/>
            <ac:grpSpMk id="3" creationId="{42C8FA2F-5ADC-6900-2A0B-0A86E2409BB3}"/>
          </ac:grpSpMkLst>
        </pc:grpChg>
        <pc:grpChg chg="del">
          <ac:chgData name="Fabrizio Niro" userId="e417cc51-9401-436b-a799-47f7505888a3" providerId="ADAL" clId="{C4A46400-7FFA-3942-A679-977AD915B21C}" dt="2023-11-15T13:46:00.038" v="265" actId="165"/>
          <ac:grpSpMkLst>
            <pc:docMk/>
            <pc:sldMasterMk cId="3750749658" sldId="2147485250"/>
            <ac:grpSpMk id="6" creationId="{D4DDC025-8E11-EF93-E686-417B40FED2D8}"/>
          </ac:grpSpMkLst>
        </pc:grpChg>
        <pc:grpChg chg="add del mod">
          <ac:chgData name="Fabrizio Niro" userId="e417cc51-9401-436b-a799-47f7505888a3" providerId="ADAL" clId="{C4A46400-7FFA-3942-A679-977AD915B21C}" dt="2023-11-27T08:31:24.587" v="14862" actId="1035"/>
          <ac:grpSpMkLst>
            <pc:docMk/>
            <pc:sldMasterMk cId="3750749658" sldId="2147485250"/>
            <ac:grpSpMk id="14" creationId="{D80CA388-83D6-F1BF-88F7-A2FB3CBCE69F}"/>
          </ac:grpSpMkLst>
        </pc:grp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9" creationId="{DCDA7FAD-CE53-4E96-A04C-36EB8370028E}"/>
          </ac:picMkLst>
        </pc:pic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11" creationId="{B2808D45-D405-9613-FDA0-65C946D7D143}"/>
          </ac:picMkLst>
        </pc:picChg>
        <pc:picChg chg="add mod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13" creationId="{FF738CAC-CB18-9A3E-732B-C2ED4BCCD5E4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16" creationId="{4B747652-4283-F0B8-7173-EB1FEDC0B656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17" creationId="{C429A69E-2A22-B1E9-0508-FD022118D690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18" creationId="{8CEB891A-D618-6E13-009B-DD8F1389A6EA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19" creationId="{CC8F6C8E-3E17-A0B8-1A5C-D9D6B5FB24DC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20" creationId="{B6EA86F2-E1A8-5BE2-2CA9-01D2175689CE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21" creationId="{07283027-8B99-FEC5-A1BD-7B9A829EC201}"/>
          </ac:picMkLst>
        </pc:pic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22" creationId="{5748AF1E-7834-E02B-B452-30D5243EEC7E}"/>
          </ac:picMkLst>
        </pc:pic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23" creationId="{3A4B3415-7EAA-02F0-021F-355B840D3258}"/>
          </ac:picMkLst>
        </pc:pic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24" creationId="{AC2778FF-B894-CC10-3D3F-17096C195FE7}"/>
          </ac:picMkLst>
        </pc:pic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25" creationId="{19271DB0-5CDF-F395-DC28-06F42210E15C}"/>
          </ac:picMkLst>
        </pc:pic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26" creationId="{7282C9C7-284E-45AD-8E24-41F04F5A9D23}"/>
          </ac:picMkLst>
        </pc:picChg>
        <pc:picChg chg="mod topLvl">
          <ac:chgData name="Fabrizio Niro" userId="e417cc51-9401-436b-a799-47f7505888a3" providerId="ADAL" clId="{C4A46400-7FFA-3942-A679-977AD915B21C}" dt="2023-11-15T13:48:57.893" v="345" actId="164"/>
          <ac:picMkLst>
            <pc:docMk/>
            <pc:sldMasterMk cId="3750749658" sldId="2147485250"/>
            <ac:picMk id="27" creationId="{71B62D88-C3FE-6781-B642-8364699B9627}"/>
          </ac:picMkLst>
        </pc:picChg>
        <pc:picChg chg="del mod topLvl">
          <ac:chgData name="Fabrizio Niro" userId="e417cc51-9401-436b-a799-47f7505888a3" providerId="ADAL" clId="{C4A46400-7FFA-3942-A679-977AD915B21C}" dt="2023-11-15T13:46:02.093" v="266" actId="478"/>
          <ac:picMkLst>
            <pc:docMk/>
            <pc:sldMasterMk cId="3750749658" sldId="2147485250"/>
            <ac:picMk id="28" creationId="{9D5FA866-3048-84BE-24B6-D8BC6BB27D6B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28" creationId="{DACE3713-4FC2-5E8D-833C-45303587E3BC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29" creationId="{C346C6C0-ABF4-7370-D0E6-7173769E5087}"/>
          </ac:picMkLst>
        </pc:picChg>
        <pc:picChg chg="mod">
          <ac:chgData name="Fabrizio Niro" userId="e417cc51-9401-436b-a799-47f7505888a3" providerId="ADAL" clId="{C4A46400-7FFA-3942-A679-977AD915B21C}" dt="2023-11-27T08:30:28.633" v="14837"/>
          <ac:picMkLst>
            <pc:docMk/>
            <pc:sldMasterMk cId="3750749658" sldId="2147485250"/>
            <ac:picMk id="30" creationId="{356281AD-2040-F191-AEF8-A8EB96883C38}"/>
          </ac:picMkLst>
        </pc:picChg>
        <pc:picChg chg="add del mod">
          <ac:chgData name="Fabrizio Niro" userId="e417cc51-9401-436b-a799-47f7505888a3" providerId="ADAL" clId="{C4A46400-7FFA-3942-A679-977AD915B21C}" dt="2023-11-27T08:30:41.876" v="14842"/>
          <ac:picMkLst>
            <pc:docMk/>
            <pc:sldMasterMk cId="3750749658" sldId="2147485250"/>
            <ac:picMk id="31" creationId="{380BF0D0-3210-C73A-F6A2-45523471FE49}"/>
          </ac:picMkLst>
        </pc:picChg>
        <pc:sldLayoutChg chg="addSp delSp modSp mod">
          <pc:chgData name="Fabrizio Niro" userId="e417cc51-9401-436b-a799-47f7505888a3" providerId="ADAL" clId="{C4A46400-7FFA-3942-A679-977AD915B21C}" dt="2023-11-21T15:10:36.304" v="11336" actId="948"/>
          <pc:sldLayoutMkLst>
            <pc:docMk/>
            <pc:sldMasterMk cId="3750749658" sldId="2147485250"/>
            <pc:sldLayoutMk cId="2874223315" sldId="2147485263"/>
          </pc:sldLayoutMkLst>
          <pc:spChg chg="add del mod">
            <ac:chgData name="Fabrizio Niro" userId="e417cc51-9401-436b-a799-47f7505888a3" providerId="ADAL" clId="{C4A46400-7FFA-3942-A679-977AD915B21C}" dt="2023-11-15T13:44:44.785" v="240"/>
            <ac:spMkLst>
              <pc:docMk/>
              <pc:sldMasterMk cId="3750749658" sldId="2147485250"/>
              <pc:sldLayoutMk cId="2874223315" sldId="2147485263"/>
              <ac:spMk id="2" creationId="{A26B86AD-0E02-486A-C2B4-E18B8D51382B}"/>
            </ac:spMkLst>
          </pc:spChg>
          <pc:spChg chg="mod">
            <ac:chgData name="Fabrizio Niro" userId="e417cc51-9401-436b-a799-47f7505888a3" providerId="ADAL" clId="{C4A46400-7FFA-3942-A679-977AD915B21C}" dt="2023-11-21T15:10:36.304" v="11336" actId="948"/>
            <ac:spMkLst>
              <pc:docMk/>
              <pc:sldMasterMk cId="3750749658" sldId="2147485250"/>
              <pc:sldLayoutMk cId="2874223315" sldId="2147485263"/>
              <ac:spMk id="19" creationId="{00000000-0000-0000-0000-000000000000}"/>
            </ac:spMkLst>
          </pc:spChg>
        </pc:sldLayoutChg>
      </pc:sldMasterChg>
      <pc:sldMasterChg chg="addSp">
        <pc:chgData name="Fabrizio Niro" userId="e417cc51-9401-436b-a799-47f7505888a3" providerId="ADAL" clId="{C4A46400-7FFA-3942-A679-977AD915B21C}" dt="2023-11-15T18:05:04.882" v="2826"/>
        <pc:sldMasterMkLst>
          <pc:docMk/>
          <pc:sldMasterMk cId="240251537" sldId="2147485266"/>
        </pc:sldMasterMkLst>
        <pc:spChg chg="add">
          <ac:chgData name="Fabrizio Niro" userId="e417cc51-9401-436b-a799-47f7505888a3" providerId="ADAL" clId="{C4A46400-7FFA-3942-A679-977AD915B21C}" dt="2023-11-15T18:05:04.882" v="2826"/>
          <ac:spMkLst>
            <pc:docMk/>
            <pc:sldMasterMk cId="240251537" sldId="2147485266"/>
            <ac:spMk id="9" creationId="{F56BD01D-B295-BBFE-5C52-A835AFC77F3D}"/>
          </ac:spMkLst>
        </pc:spChg>
        <pc:spChg chg="add">
          <ac:chgData name="Fabrizio Niro" userId="e417cc51-9401-436b-a799-47f7505888a3" providerId="ADAL" clId="{C4A46400-7FFA-3942-A679-977AD915B21C}" dt="2023-11-15T18:05:04.882" v="2826"/>
          <ac:spMkLst>
            <pc:docMk/>
            <pc:sldMasterMk cId="240251537" sldId="2147485266"/>
            <ac:spMk id="10" creationId="{5BFF163C-053A-F762-D477-DFDFB90F4CE0}"/>
          </ac:spMkLst>
        </pc:spChg>
        <pc:spChg chg="add">
          <ac:chgData name="Fabrizio Niro" userId="e417cc51-9401-436b-a799-47f7505888a3" providerId="ADAL" clId="{C4A46400-7FFA-3942-A679-977AD915B21C}" dt="2023-11-15T18:05:04.882" v="2826"/>
          <ac:spMkLst>
            <pc:docMk/>
            <pc:sldMasterMk cId="240251537" sldId="2147485266"/>
            <ac:spMk id="12" creationId="{EE98A284-D30E-CB74-2039-D0BFA89A12AB}"/>
          </ac:spMkLst>
        </pc:spChg>
        <pc:grpChg chg="add">
          <ac:chgData name="Fabrizio Niro" userId="e417cc51-9401-436b-a799-47f7505888a3" providerId="ADAL" clId="{C4A46400-7FFA-3942-A679-977AD915B21C}" dt="2023-11-15T18:05:04.882" v="2826"/>
          <ac:grpSpMkLst>
            <pc:docMk/>
            <pc:sldMasterMk cId="240251537" sldId="2147485266"/>
            <ac:grpSpMk id="13" creationId="{CB22BD7F-135C-AF7D-B279-5D2BE8E220AA}"/>
          </ac:grpSpMkLst>
        </pc:grpChg>
        <pc:cxnChg chg="add">
          <ac:chgData name="Fabrizio Niro" userId="e417cc51-9401-436b-a799-47f7505888a3" providerId="ADAL" clId="{C4A46400-7FFA-3942-A679-977AD915B21C}" dt="2023-11-15T18:05:04.882" v="2826"/>
          <ac:cxnSpMkLst>
            <pc:docMk/>
            <pc:sldMasterMk cId="240251537" sldId="2147485266"/>
            <ac:cxnSpMk id="7" creationId="{73F74266-98A9-5919-8423-AF0163055699}"/>
          </ac:cxnSpMkLst>
        </pc:cxnChg>
        <pc:cxnChg chg="add">
          <ac:chgData name="Fabrizio Niro" userId="e417cc51-9401-436b-a799-47f7505888a3" providerId="ADAL" clId="{C4A46400-7FFA-3942-A679-977AD915B21C}" dt="2023-11-15T18:05:04.882" v="2826"/>
          <ac:cxnSpMkLst>
            <pc:docMk/>
            <pc:sldMasterMk cId="240251537" sldId="2147485266"/>
            <ac:cxnSpMk id="11" creationId="{278B808C-9E81-5B98-BD65-96655014FA33}"/>
          </ac:cxnSpMkLst>
        </pc:cxnChg>
      </pc:sldMasterChg>
      <pc:sldMasterChg chg="addSp">
        <pc:chgData name="Fabrizio Niro" userId="e417cc51-9401-436b-a799-47f7505888a3" providerId="ADAL" clId="{C4A46400-7FFA-3942-A679-977AD915B21C}" dt="2023-11-15T18:11:44.282" v="2904"/>
        <pc:sldMasterMkLst>
          <pc:docMk/>
          <pc:sldMasterMk cId="1469673200" sldId="2147485280"/>
        </pc:sldMasterMkLst>
        <pc:spChg chg="add">
          <ac:chgData name="Fabrizio Niro" userId="e417cc51-9401-436b-a799-47f7505888a3" providerId="ADAL" clId="{C4A46400-7FFA-3942-A679-977AD915B21C}" dt="2023-11-15T18:11:44.282" v="2904"/>
          <ac:spMkLst>
            <pc:docMk/>
            <pc:sldMasterMk cId="1469673200" sldId="2147485280"/>
            <ac:spMk id="8" creationId="{1C272ADD-6ABE-0BF3-4F55-96F8EBA3DFFE}"/>
          </ac:spMkLst>
        </pc:spChg>
        <pc:spChg chg="add">
          <ac:chgData name="Fabrizio Niro" userId="e417cc51-9401-436b-a799-47f7505888a3" providerId="ADAL" clId="{C4A46400-7FFA-3942-A679-977AD915B21C}" dt="2023-11-15T18:11:44.282" v="2904"/>
          <ac:spMkLst>
            <pc:docMk/>
            <pc:sldMasterMk cId="1469673200" sldId="2147485280"/>
            <ac:spMk id="9" creationId="{CA882E06-737F-6320-0873-917182C48C8A}"/>
          </ac:spMkLst>
        </pc:spChg>
        <pc:spChg chg="add">
          <ac:chgData name="Fabrizio Niro" userId="e417cc51-9401-436b-a799-47f7505888a3" providerId="ADAL" clId="{C4A46400-7FFA-3942-A679-977AD915B21C}" dt="2023-11-15T18:11:44.282" v="2904"/>
          <ac:spMkLst>
            <pc:docMk/>
            <pc:sldMasterMk cId="1469673200" sldId="2147485280"/>
            <ac:spMk id="11" creationId="{5CC7DCF1-3BA3-01DD-FC5A-46B9F152A66C}"/>
          </ac:spMkLst>
        </pc:spChg>
        <pc:grpChg chg="add">
          <ac:chgData name="Fabrizio Niro" userId="e417cc51-9401-436b-a799-47f7505888a3" providerId="ADAL" clId="{C4A46400-7FFA-3942-A679-977AD915B21C}" dt="2023-11-15T18:11:44.282" v="2904"/>
          <ac:grpSpMkLst>
            <pc:docMk/>
            <pc:sldMasterMk cId="1469673200" sldId="2147485280"/>
            <ac:grpSpMk id="12" creationId="{1BF1D435-8949-7F8C-1C82-585FF290F010}"/>
          </ac:grpSpMkLst>
        </pc:grpChg>
        <pc:cxnChg chg="add">
          <ac:chgData name="Fabrizio Niro" userId="e417cc51-9401-436b-a799-47f7505888a3" providerId="ADAL" clId="{C4A46400-7FFA-3942-A679-977AD915B21C}" dt="2023-11-15T18:11:44.282" v="2904"/>
          <ac:cxnSpMkLst>
            <pc:docMk/>
            <pc:sldMasterMk cId="1469673200" sldId="2147485280"/>
            <ac:cxnSpMk id="7" creationId="{ED1C2F11-4501-9BBF-1742-7110DDD6DADC}"/>
          </ac:cxnSpMkLst>
        </pc:cxnChg>
        <pc:cxnChg chg="add">
          <ac:chgData name="Fabrizio Niro" userId="e417cc51-9401-436b-a799-47f7505888a3" providerId="ADAL" clId="{C4A46400-7FFA-3942-A679-977AD915B21C}" dt="2023-11-15T18:11:44.282" v="2904"/>
          <ac:cxnSpMkLst>
            <pc:docMk/>
            <pc:sldMasterMk cId="1469673200" sldId="2147485280"/>
            <ac:cxnSpMk id="10" creationId="{5F3872EC-58DC-AAE7-B698-D6291759FFB7}"/>
          </ac:cxnSpMkLst>
        </pc:cxnChg>
      </pc:sldMasterChg>
      <pc:sldMasterChg chg="addSp">
        <pc:chgData name="Fabrizio Niro" userId="e417cc51-9401-436b-a799-47f7505888a3" providerId="ADAL" clId="{C4A46400-7FFA-3942-A679-977AD915B21C}" dt="2023-11-15T18:09:14.107" v="2881"/>
        <pc:sldMasterMkLst>
          <pc:docMk/>
          <pc:sldMasterMk cId="2332530433" sldId="2147485280"/>
        </pc:sldMasterMkLst>
        <pc:spChg chg="add">
          <ac:chgData name="Fabrizio Niro" userId="e417cc51-9401-436b-a799-47f7505888a3" providerId="ADAL" clId="{C4A46400-7FFA-3942-A679-977AD915B21C}" dt="2023-11-15T18:09:14.107" v="2881"/>
          <ac:spMkLst>
            <pc:docMk/>
            <pc:sldMasterMk cId="2332530433" sldId="2147485280"/>
            <ac:spMk id="8" creationId="{53983788-268F-0442-C084-8240AA58C6B1}"/>
          </ac:spMkLst>
        </pc:spChg>
        <pc:spChg chg="add">
          <ac:chgData name="Fabrizio Niro" userId="e417cc51-9401-436b-a799-47f7505888a3" providerId="ADAL" clId="{C4A46400-7FFA-3942-A679-977AD915B21C}" dt="2023-11-15T18:09:14.107" v="2881"/>
          <ac:spMkLst>
            <pc:docMk/>
            <pc:sldMasterMk cId="2332530433" sldId="2147485280"/>
            <ac:spMk id="9" creationId="{924C04EB-0EFE-BBEE-C07E-F06C8D41FF7B}"/>
          </ac:spMkLst>
        </pc:spChg>
        <pc:spChg chg="add">
          <ac:chgData name="Fabrizio Niro" userId="e417cc51-9401-436b-a799-47f7505888a3" providerId="ADAL" clId="{C4A46400-7FFA-3942-A679-977AD915B21C}" dt="2023-11-15T18:09:14.107" v="2881"/>
          <ac:spMkLst>
            <pc:docMk/>
            <pc:sldMasterMk cId="2332530433" sldId="2147485280"/>
            <ac:spMk id="11" creationId="{38C660FC-4445-B71F-3160-85B67BE3640C}"/>
          </ac:spMkLst>
        </pc:spChg>
        <pc:grpChg chg="add">
          <ac:chgData name="Fabrizio Niro" userId="e417cc51-9401-436b-a799-47f7505888a3" providerId="ADAL" clId="{C4A46400-7FFA-3942-A679-977AD915B21C}" dt="2023-11-15T18:09:14.107" v="2881"/>
          <ac:grpSpMkLst>
            <pc:docMk/>
            <pc:sldMasterMk cId="2332530433" sldId="2147485280"/>
            <ac:grpSpMk id="12" creationId="{B2E9ED67-2625-1FD9-EDE7-D4D566845894}"/>
          </ac:grpSpMkLst>
        </pc:grpChg>
        <pc:cxnChg chg="add">
          <ac:chgData name="Fabrizio Niro" userId="e417cc51-9401-436b-a799-47f7505888a3" providerId="ADAL" clId="{C4A46400-7FFA-3942-A679-977AD915B21C}" dt="2023-11-15T18:09:14.107" v="2881"/>
          <ac:cxnSpMkLst>
            <pc:docMk/>
            <pc:sldMasterMk cId="2332530433" sldId="2147485280"/>
            <ac:cxnSpMk id="7" creationId="{6542135A-A5E6-AD83-746B-A33893052D46}"/>
          </ac:cxnSpMkLst>
        </pc:cxnChg>
        <pc:cxnChg chg="add">
          <ac:chgData name="Fabrizio Niro" userId="e417cc51-9401-436b-a799-47f7505888a3" providerId="ADAL" clId="{C4A46400-7FFA-3942-A679-977AD915B21C}" dt="2023-11-15T18:09:14.107" v="2881"/>
          <ac:cxnSpMkLst>
            <pc:docMk/>
            <pc:sldMasterMk cId="2332530433" sldId="2147485280"/>
            <ac:cxnSpMk id="10" creationId="{60FFE66B-88A6-B1D4-55A7-16EA1667B496}"/>
          </ac:cxnSpMkLst>
        </pc:cxnChg>
      </pc:sldMasterChg>
      <pc:sldMasterChg chg="addSp">
        <pc:chgData name="Fabrizio Niro" userId="e417cc51-9401-436b-a799-47f7505888a3" providerId="ADAL" clId="{C4A46400-7FFA-3942-A679-977AD915B21C}" dt="2023-11-15T18:09:20.109" v="2882"/>
        <pc:sldMasterMkLst>
          <pc:docMk/>
          <pc:sldMasterMk cId="277052949" sldId="2147485294"/>
        </pc:sldMasterMkLst>
        <pc:spChg chg="add">
          <ac:chgData name="Fabrizio Niro" userId="e417cc51-9401-436b-a799-47f7505888a3" providerId="ADAL" clId="{C4A46400-7FFA-3942-A679-977AD915B21C}" dt="2023-11-15T18:09:20.109" v="2882"/>
          <ac:spMkLst>
            <pc:docMk/>
            <pc:sldMasterMk cId="277052949" sldId="2147485294"/>
            <ac:spMk id="8" creationId="{461BD321-E8B7-54F7-6FD4-1C6CE9C30807}"/>
          </ac:spMkLst>
        </pc:spChg>
        <pc:spChg chg="add">
          <ac:chgData name="Fabrizio Niro" userId="e417cc51-9401-436b-a799-47f7505888a3" providerId="ADAL" clId="{C4A46400-7FFA-3942-A679-977AD915B21C}" dt="2023-11-15T18:09:20.109" v="2882"/>
          <ac:spMkLst>
            <pc:docMk/>
            <pc:sldMasterMk cId="277052949" sldId="2147485294"/>
            <ac:spMk id="9" creationId="{971DF3CB-90CA-D137-3CD5-B4546FE84D47}"/>
          </ac:spMkLst>
        </pc:spChg>
        <pc:spChg chg="add">
          <ac:chgData name="Fabrizio Niro" userId="e417cc51-9401-436b-a799-47f7505888a3" providerId="ADAL" clId="{C4A46400-7FFA-3942-A679-977AD915B21C}" dt="2023-11-15T18:09:20.109" v="2882"/>
          <ac:spMkLst>
            <pc:docMk/>
            <pc:sldMasterMk cId="277052949" sldId="2147485294"/>
            <ac:spMk id="11" creationId="{A61808AD-B3B8-A175-2651-C39FCD189F0F}"/>
          </ac:spMkLst>
        </pc:spChg>
        <pc:grpChg chg="add">
          <ac:chgData name="Fabrizio Niro" userId="e417cc51-9401-436b-a799-47f7505888a3" providerId="ADAL" clId="{C4A46400-7FFA-3942-A679-977AD915B21C}" dt="2023-11-15T18:09:20.109" v="2882"/>
          <ac:grpSpMkLst>
            <pc:docMk/>
            <pc:sldMasterMk cId="277052949" sldId="2147485294"/>
            <ac:grpSpMk id="12" creationId="{5E883A0A-39AD-D4B9-D86D-9671D1D87045}"/>
          </ac:grpSpMkLst>
        </pc:grpChg>
        <pc:cxnChg chg="add">
          <ac:chgData name="Fabrizio Niro" userId="e417cc51-9401-436b-a799-47f7505888a3" providerId="ADAL" clId="{C4A46400-7FFA-3942-A679-977AD915B21C}" dt="2023-11-15T18:09:20.109" v="2882"/>
          <ac:cxnSpMkLst>
            <pc:docMk/>
            <pc:sldMasterMk cId="277052949" sldId="2147485294"/>
            <ac:cxnSpMk id="7" creationId="{034699C2-8078-BA4B-EBB2-1A1DAAC25C8E}"/>
          </ac:cxnSpMkLst>
        </pc:cxnChg>
        <pc:cxnChg chg="add">
          <ac:chgData name="Fabrizio Niro" userId="e417cc51-9401-436b-a799-47f7505888a3" providerId="ADAL" clId="{C4A46400-7FFA-3942-A679-977AD915B21C}" dt="2023-11-15T18:09:20.109" v="2882"/>
          <ac:cxnSpMkLst>
            <pc:docMk/>
            <pc:sldMasterMk cId="277052949" sldId="2147485294"/>
            <ac:cxnSpMk id="10" creationId="{7F55CD98-7B42-BE28-AAC9-08DF7417D061}"/>
          </ac:cxnSpMkLst>
        </pc:cxnChg>
      </pc:sldMasterChg>
      <pc:sldMasterChg chg="addSp">
        <pc:chgData name="Fabrizio Niro" userId="e417cc51-9401-436b-a799-47f7505888a3" providerId="ADAL" clId="{C4A46400-7FFA-3942-A679-977AD915B21C}" dt="2023-11-15T18:12:05.712" v="2907"/>
        <pc:sldMasterMkLst>
          <pc:docMk/>
          <pc:sldMasterMk cId="425745358" sldId="2147485294"/>
        </pc:sldMasterMkLst>
        <pc:spChg chg="add">
          <ac:chgData name="Fabrizio Niro" userId="e417cc51-9401-436b-a799-47f7505888a3" providerId="ADAL" clId="{C4A46400-7FFA-3942-A679-977AD915B21C}" dt="2023-11-15T18:12:05.712" v="2907"/>
          <ac:spMkLst>
            <pc:docMk/>
            <pc:sldMasterMk cId="425745358" sldId="2147485294"/>
            <ac:spMk id="8" creationId="{9C6B47D4-964E-4B65-D0ED-227117B819DC}"/>
          </ac:spMkLst>
        </pc:spChg>
        <pc:spChg chg="add">
          <ac:chgData name="Fabrizio Niro" userId="e417cc51-9401-436b-a799-47f7505888a3" providerId="ADAL" clId="{C4A46400-7FFA-3942-A679-977AD915B21C}" dt="2023-11-15T18:12:05.712" v="2907"/>
          <ac:spMkLst>
            <pc:docMk/>
            <pc:sldMasterMk cId="425745358" sldId="2147485294"/>
            <ac:spMk id="10" creationId="{D2E71212-7391-4AD9-59CD-10463AA5B661}"/>
          </ac:spMkLst>
        </pc:spChg>
        <pc:spChg chg="add">
          <ac:chgData name="Fabrizio Niro" userId="e417cc51-9401-436b-a799-47f7505888a3" providerId="ADAL" clId="{C4A46400-7FFA-3942-A679-977AD915B21C}" dt="2023-11-15T18:12:05.712" v="2907"/>
          <ac:spMkLst>
            <pc:docMk/>
            <pc:sldMasterMk cId="425745358" sldId="2147485294"/>
            <ac:spMk id="12" creationId="{85D1F6F2-7E48-2D23-856C-D8DCF5DC0ACA}"/>
          </ac:spMkLst>
        </pc:spChg>
        <pc:grpChg chg="add">
          <ac:chgData name="Fabrizio Niro" userId="e417cc51-9401-436b-a799-47f7505888a3" providerId="ADAL" clId="{C4A46400-7FFA-3942-A679-977AD915B21C}" dt="2023-11-15T18:12:05.712" v="2907"/>
          <ac:grpSpMkLst>
            <pc:docMk/>
            <pc:sldMasterMk cId="425745358" sldId="2147485294"/>
            <ac:grpSpMk id="13" creationId="{95BB4C37-5EFD-AA5D-FF65-BBCFA2786C4A}"/>
          </ac:grpSpMkLst>
        </pc:grpChg>
        <pc:cxnChg chg="add">
          <ac:chgData name="Fabrizio Niro" userId="e417cc51-9401-436b-a799-47f7505888a3" providerId="ADAL" clId="{C4A46400-7FFA-3942-A679-977AD915B21C}" dt="2023-11-15T18:12:05.712" v="2907"/>
          <ac:cxnSpMkLst>
            <pc:docMk/>
            <pc:sldMasterMk cId="425745358" sldId="2147485294"/>
            <ac:cxnSpMk id="7" creationId="{BFA17577-3178-9E09-CD0A-E3480ACA18DA}"/>
          </ac:cxnSpMkLst>
        </pc:cxnChg>
        <pc:cxnChg chg="add">
          <ac:chgData name="Fabrizio Niro" userId="e417cc51-9401-436b-a799-47f7505888a3" providerId="ADAL" clId="{C4A46400-7FFA-3942-A679-977AD915B21C}" dt="2023-11-15T18:12:05.712" v="2907"/>
          <ac:cxnSpMkLst>
            <pc:docMk/>
            <pc:sldMasterMk cId="425745358" sldId="2147485294"/>
            <ac:cxnSpMk id="11" creationId="{7ED67A4C-593C-5A81-4008-162610CF27C2}"/>
          </ac:cxnSpMkLst>
        </pc:cxnChg>
      </pc:sldMasterChg>
      <pc:sldMasterChg chg="addSp">
        <pc:chgData name="Fabrizio Niro" userId="e417cc51-9401-436b-a799-47f7505888a3" providerId="ADAL" clId="{C4A46400-7FFA-3942-A679-977AD915B21C}" dt="2023-11-15T18:11:52.169" v="2905"/>
        <pc:sldMasterMkLst>
          <pc:docMk/>
          <pc:sldMasterMk cId="3063895323" sldId="2147485294"/>
        </pc:sldMasterMkLst>
        <pc:spChg chg="add">
          <ac:chgData name="Fabrizio Niro" userId="e417cc51-9401-436b-a799-47f7505888a3" providerId="ADAL" clId="{C4A46400-7FFA-3942-A679-977AD915B21C}" dt="2023-11-15T18:11:52.169" v="2905"/>
          <ac:spMkLst>
            <pc:docMk/>
            <pc:sldMasterMk cId="3063895323" sldId="2147485294"/>
            <ac:spMk id="8" creationId="{CDDE5D16-E383-6A6E-CD61-0051AB6D45F4}"/>
          </ac:spMkLst>
        </pc:spChg>
        <pc:spChg chg="add">
          <ac:chgData name="Fabrizio Niro" userId="e417cc51-9401-436b-a799-47f7505888a3" providerId="ADAL" clId="{C4A46400-7FFA-3942-A679-977AD915B21C}" dt="2023-11-15T18:11:52.169" v="2905"/>
          <ac:spMkLst>
            <pc:docMk/>
            <pc:sldMasterMk cId="3063895323" sldId="2147485294"/>
            <ac:spMk id="9" creationId="{D427A950-322E-1020-31D0-0323AE39C2B2}"/>
          </ac:spMkLst>
        </pc:spChg>
        <pc:spChg chg="add">
          <ac:chgData name="Fabrizio Niro" userId="e417cc51-9401-436b-a799-47f7505888a3" providerId="ADAL" clId="{C4A46400-7FFA-3942-A679-977AD915B21C}" dt="2023-11-15T18:11:52.169" v="2905"/>
          <ac:spMkLst>
            <pc:docMk/>
            <pc:sldMasterMk cId="3063895323" sldId="2147485294"/>
            <ac:spMk id="11" creationId="{AC513EDA-7824-B356-D24C-973DF6947764}"/>
          </ac:spMkLst>
        </pc:spChg>
        <pc:grpChg chg="add">
          <ac:chgData name="Fabrizio Niro" userId="e417cc51-9401-436b-a799-47f7505888a3" providerId="ADAL" clId="{C4A46400-7FFA-3942-A679-977AD915B21C}" dt="2023-11-15T18:11:52.169" v="2905"/>
          <ac:grpSpMkLst>
            <pc:docMk/>
            <pc:sldMasterMk cId="3063895323" sldId="2147485294"/>
            <ac:grpSpMk id="12" creationId="{248E0EFD-1408-51D0-BD5B-3D75CFD6D850}"/>
          </ac:grpSpMkLst>
        </pc:grpChg>
        <pc:cxnChg chg="add">
          <ac:chgData name="Fabrizio Niro" userId="e417cc51-9401-436b-a799-47f7505888a3" providerId="ADAL" clId="{C4A46400-7FFA-3942-A679-977AD915B21C}" dt="2023-11-15T18:11:52.169" v="2905"/>
          <ac:cxnSpMkLst>
            <pc:docMk/>
            <pc:sldMasterMk cId="3063895323" sldId="2147485294"/>
            <ac:cxnSpMk id="7" creationId="{2223E5F6-2342-F66A-5C58-F6BDEE2B88FE}"/>
          </ac:cxnSpMkLst>
        </pc:cxnChg>
        <pc:cxnChg chg="add">
          <ac:chgData name="Fabrizio Niro" userId="e417cc51-9401-436b-a799-47f7505888a3" providerId="ADAL" clId="{C4A46400-7FFA-3942-A679-977AD915B21C}" dt="2023-11-15T18:11:52.169" v="2905"/>
          <ac:cxnSpMkLst>
            <pc:docMk/>
            <pc:sldMasterMk cId="3063895323" sldId="2147485294"/>
            <ac:cxnSpMk id="10" creationId="{93140EEB-03EC-30A0-8428-B814538205D6}"/>
          </ac:cxnSpMkLst>
        </pc:cxnChg>
      </pc:sldMasterChg>
    </pc:docChg>
  </pc:docChgLst>
  <pc:docChgLst>
    <pc:chgData name="Fabrizio Niro" userId="e417cc51-9401-436b-a799-47f7505888a3" providerId="ADAL" clId="{FCCAB691-C9C6-A040-884D-FDF8AA1E31E5}"/>
    <pc:docChg chg="custSel modSld">
      <pc:chgData name="Fabrizio Niro" userId="e417cc51-9401-436b-a799-47f7505888a3" providerId="ADAL" clId="{FCCAB691-C9C6-A040-884D-FDF8AA1E31E5}" dt="2024-07-30T12:22:54.513" v="16" actId="27636"/>
      <pc:docMkLst>
        <pc:docMk/>
      </pc:docMkLst>
      <pc:sldChg chg="modSp mod">
        <pc:chgData name="Fabrizio Niro" userId="e417cc51-9401-436b-a799-47f7505888a3" providerId="ADAL" clId="{FCCAB691-C9C6-A040-884D-FDF8AA1E31E5}" dt="2024-07-30T12:22:54.513" v="16" actId="27636"/>
        <pc:sldMkLst>
          <pc:docMk/>
          <pc:sldMk cId="175029977" sldId="3469"/>
        </pc:sldMkLst>
        <pc:spChg chg="mod">
          <ac:chgData name="Fabrizio Niro" userId="e417cc51-9401-436b-a799-47f7505888a3" providerId="ADAL" clId="{FCCAB691-C9C6-A040-884D-FDF8AA1E31E5}" dt="2024-07-30T12:22:54.513" v="16" actId="27636"/>
          <ac:spMkLst>
            <pc:docMk/>
            <pc:sldMk cId="175029977" sldId="3469"/>
            <ac:spMk id="3" creationId="{289004D5-1278-2520-6C19-BF448FC870C2}"/>
          </ac:spMkLst>
        </pc:spChg>
      </pc:sldChg>
    </pc:docChg>
  </pc:docChgLst>
  <pc:docChgLst>
    <pc:chgData name="Fabrizio Niro" userId="e417cc51-9401-436b-a799-47f7505888a3" providerId="ADAL" clId="{955B1D15-4DEA-3B45-9E59-FA57CE3949D2}"/>
    <pc:docChg chg="undo custSel addSld delSld modSld">
      <pc:chgData name="Fabrizio Niro" userId="e417cc51-9401-436b-a799-47f7505888a3" providerId="ADAL" clId="{955B1D15-4DEA-3B45-9E59-FA57CE3949D2}" dt="2024-03-08T13:46:41.673" v="5998" actId="1582"/>
      <pc:docMkLst>
        <pc:docMk/>
      </pc:docMkLst>
      <pc:sldChg chg="modSp mod">
        <pc:chgData name="Fabrizio Niro" userId="e417cc51-9401-436b-a799-47f7505888a3" providerId="ADAL" clId="{955B1D15-4DEA-3B45-9E59-FA57CE3949D2}" dt="2024-03-04T13:54:19.708" v="231" actId="1038"/>
        <pc:sldMkLst>
          <pc:docMk/>
          <pc:sldMk cId="175029977" sldId="3469"/>
        </pc:sldMkLst>
        <pc:spChg chg="mod">
          <ac:chgData name="Fabrizio Niro" userId="e417cc51-9401-436b-a799-47f7505888a3" providerId="ADAL" clId="{955B1D15-4DEA-3B45-9E59-FA57CE3949D2}" dt="2024-03-04T13:54:19.708" v="231" actId="1038"/>
          <ac:spMkLst>
            <pc:docMk/>
            <pc:sldMk cId="175029977" sldId="3469"/>
            <ac:spMk id="3" creationId="{289004D5-1278-2520-6C19-BF448FC870C2}"/>
          </ac:spMkLst>
        </pc:spChg>
      </pc:sldChg>
      <pc:sldChg chg="modSp mod">
        <pc:chgData name="Fabrizio Niro" userId="e417cc51-9401-436b-a799-47f7505888a3" providerId="ADAL" clId="{955B1D15-4DEA-3B45-9E59-FA57CE3949D2}" dt="2024-03-08T13:46:41.673" v="5998" actId="1582"/>
        <pc:sldMkLst>
          <pc:docMk/>
          <pc:sldMk cId="4261166049" sldId="3475"/>
        </pc:sldMkLst>
        <pc:grpChg chg="mod">
          <ac:chgData name="Fabrizio Niro" userId="e417cc51-9401-436b-a799-47f7505888a3" providerId="ADAL" clId="{955B1D15-4DEA-3B45-9E59-FA57CE3949D2}" dt="2024-03-05T13:20:39.154" v="5424" actId="962"/>
          <ac:grpSpMkLst>
            <pc:docMk/>
            <pc:sldMk cId="4261166049" sldId="3475"/>
            <ac:grpSpMk id="3" creationId="{DEB1C5E3-BD8A-03C0-6555-32ED19778872}"/>
          </ac:grpSpMkLst>
        </pc:grpChg>
        <pc:picChg chg="mod">
          <ac:chgData name="Fabrizio Niro" userId="e417cc51-9401-436b-a799-47f7505888a3" providerId="ADAL" clId="{955B1D15-4DEA-3B45-9E59-FA57CE3949D2}" dt="2024-03-08T13:46:41.673" v="5998" actId="1582"/>
          <ac:picMkLst>
            <pc:docMk/>
            <pc:sldMk cId="4261166049" sldId="3475"/>
            <ac:picMk id="6" creationId="{E771ACDB-A862-9064-98A2-1D2A99445822}"/>
          </ac:picMkLst>
        </pc:picChg>
      </pc:sldChg>
      <pc:sldChg chg="addSp delSp modSp mod delAnim modAnim">
        <pc:chgData name="Fabrizio Niro" userId="e417cc51-9401-436b-a799-47f7505888a3" providerId="ADAL" clId="{955B1D15-4DEA-3B45-9E59-FA57CE3949D2}" dt="2024-03-05T15:12:27.643" v="5661" actId="20577"/>
        <pc:sldMkLst>
          <pc:docMk/>
          <pc:sldMk cId="388677434" sldId="3505"/>
        </pc:sldMkLst>
        <pc:spChg chg="mod">
          <ac:chgData name="Fabrizio Niro" userId="e417cc51-9401-436b-a799-47f7505888a3" providerId="ADAL" clId="{955B1D15-4DEA-3B45-9E59-FA57CE3949D2}" dt="2024-03-04T14:04:01.683" v="505" actId="790"/>
          <ac:spMkLst>
            <pc:docMk/>
            <pc:sldMk cId="388677434" sldId="3505"/>
            <ac:spMk id="2" creationId="{9BC12F40-A21F-53C5-47A9-DB45B14DC9D2}"/>
          </ac:spMkLst>
        </pc:spChg>
        <pc:spChg chg="mod">
          <ac:chgData name="Fabrizio Niro" userId="e417cc51-9401-436b-a799-47f7505888a3" providerId="ADAL" clId="{955B1D15-4DEA-3B45-9E59-FA57CE3949D2}" dt="2024-03-05T15:12:27.643" v="5661" actId="20577"/>
          <ac:spMkLst>
            <pc:docMk/>
            <pc:sldMk cId="388677434" sldId="3505"/>
            <ac:spMk id="4" creationId="{59E1EB6F-6593-23F4-FEF3-CC042B7F018D}"/>
          </ac:spMkLst>
        </pc:spChg>
        <pc:spChg chg="del mod topLvl">
          <ac:chgData name="Fabrizio Niro" userId="e417cc51-9401-436b-a799-47f7505888a3" providerId="ADAL" clId="{955B1D15-4DEA-3B45-9E59-FA57CE3949D2}" dt="2024-03-04T14:38:24.468" v="796" actId="478"/>
          <ac:spMkLst>
            <pc:docMk/>
            <pc:sldMk cId="388677434" sldId="3505"/>
            <ac:spMk id="14" creationId="{1F9A2E2B-6EDF-1917-A916-6B72C2E35121}"/>
          </ac:spMkLst>
        </pc:spChg>
        <pc:spChg chg="del mod topLvl">
          <ac:chgData name="Fabrizio Niro" userId="e417cc51-9401-436b-a799-47f7505888a3" providerId="ADAL" clId="{955B1D15-4DEA-3B45-9E59-FA57CE3949D2}" dt="2024-03-04T14:32:54.324" v="724" actId="478"/>
          <ac:spMkLst>
            <pc:docMk/>
            <pc:sldMk cId="388677434" sldId="3505"/>
            <ac:spMk id="15" creationId="{6A6E3AB3-B243-DF91-16BC-2A1C31B937A8}"/>
          </ac:spMkLst>
        </pc:spChg>
        <pc:spChg chg="del mod topLvl">
          <ac:chgData name="Fabrizio Niro" userId="e417cc51-9401-436b-a799-47f7505888a3" providerId="ADAL" clId="{955B1D15-4DEA-3B45-9E59-FA57CE3949D2}" dt="2024-03-04T14:32:54.324" v="724" actId="478"/>
          <ac:spMkLst>
            <pc:docMk/>
            <pc:sldMk cId="388677434" sldId="3505"/>
            <ac:spMk id="16" creationId="{2FD160EC-D165-EAAC-E4A7-73ABA7631807}"/>
          </ac:spMkLst>
        </pc:spChg>
        <pc:spChg chg="del mod topLvl">
          <ac:chgData name="Fabrizio Niro" userId="e417cc51-9401-436b-a799-47f7505888a3" providerId="ADAL" clId="{955B1D15-4DEA-3B45-9E59-FA57CE3949D2}" dt="2024-03-04T14:32:54.324" v="724" actId="478"/>
          <ac:spMkLst>
            <pc:docMk/>
            <pc:sldMk cId="388677434" sldId="3505"/>
            <ac:spMk id="17" creationId="{11083D5D-6AF2-15CB-FEFB-ED92D18C4E74}"/>
          </ac:spMkLst>
        </pc:spChg>
        <pc:spChg chg="del mod topLvl">
          <ac:chgData name="Fabrizio Niro" userId="e417cc51-9401-436b-a799-47f7505888a3" providerId="ADAL" clId="{955B1D15-4DEA-3B45-9E59-FA57CE3949D2}" dt="2024-03-04T14:32:47.531" v="722" actId="478"/>
          <ac:spMkLst>
            <pc:docMk/>
            <pc:sldMk cId="388677434" sldId="3505"/>
            <ac:spMk id="19" creationId="{9B5B6C0C-31F2-79E5-0090-0DC6D344194E}"/>
          </ac:spMkLst>
        </pc:spChg>
        <pc:spChg chg="del mod topLvl">
          <ac:chgData name="Fabrizio Niro" userId="e417cc51-9401-436b-a799-47f7505888a3" providerId="ADAL" clId="{955B1D15-4DEA-3B45-9E59-FA57CE3949D2}" dt="2024-03-04T14:34:01.892" v="743" actId="478"/>
          <ac:spMkLst>
            <pc:docMk/>
            <pc:sldMk cId="388677434" sldId="3505"/>
            <ac:spMk id="20" creationId="{B7EA4B8A-E24C-8307-E048-81FAB56E0623}"/>
          </ac:spMkLst>
        </pc:spChg>
        <pc:grpChg chg="del mod">
          <ac:chgData name="Fabrizio Niro" userId="e417cc51-9401-436b-a799-47f7505888a3" providerId="ADAL" clId="{955B1D15-4DEA-3B45-9E59-FA57CE3949D2}" dt="2024-03-04T14:30:47.589" v="715" actId="165"/>
          <ac:grpSpMkLst>
            <pc:docMk/>
            <pc:sldMk cId="388677434" sldId="3505"/>
            <ac:grpSpMk id="3" creationId="{0B2B40B8-5230-289E-0080-A9452DA4F08D}"/>
          </ac:grpSpMkLst>
        </pc:grpChg>
        <pc:grpChg chg="add del mod">
          <ac:chgData name="Fabrizio Niro" userId="e417cc51-9401-436b-a799-47f7505888a3" providerId="ADAL" clId="{955B1D15-4DEA-3B45-9E59-FA57CE3949D2}" dt="2024-03-04T14:32:39.186" v="720" actId="165"/>
          <ac:grpSpMkLst>
            <pc:docMk/>
            <pc:sldMk cId="388677434" sldId="3505"/>
            <ac:grpSpMk id="11" creationId="{5D2B04F9-FB7B-3C14-A394-AB0F72365807}"/>
          </ac:grpSpMkLst>
        </pc:grpChg>
        <pc:grpChg chg="add mod">
          <ac:chgData name="Fabrizio Niro" userId="e417cc51-9401-436b-a799-47f7505888a3" providerId="ADAL" clId="{955B1D15-4DEA-3B45-9E59-FA57CE3949D2}" dt="2024-03-04T17:18:28.986" v="2518" actId="1076"/>
          <ac:grpSpMkLst>
            <pc:docMk/>
            <pc:sldMk cId="388677434" sldId="3505"/>
            <ac:grpSpMk id="33" creationId="{F5FBC1A4-C0C7-4982-AA2C-36A7DA4C8D38}"/>
          </ac:grpSpMkLst>
        </pc:grpChg>
        <pc:picChg chg="mod topLvl">
          <ac:chgData name="Fabrizio Niro" userId="e417cc51-9401-436b-a799-47f7505888a3" providerId="ADAL" clId="{955B1D15-4DEA-3B45-9E59-FA57CE3949D2}" dt="2024-03-04T17:18:28.986" v="2518" actId="1076"/>
          <ac:picMkLst>
            <pc:docMk/>
            <pc:sldMk cId="388677434" sldId="3505"/>
            <ac:picMk id="5" creationId="{04D5FE2E-E025-F979-C346-E4117536927E}"/>
          </ac:picMkLst>
        </pc:picChg>
        <pc:picChg chg="del mod topLvl">
          <ac:chgData name="Fabrizio Niro" userId="e417cc51-9401-436b-a799-47f7505888a3" providerId="ADAL" clId="{955B1D15-4DEA-3B45-9E59-FA57CE3949D2}" dt="2024-03-04T14:33:37.075" v="734" actId="478"/>
          <ac:picMkLst>
            <pc:docMk/>
            <pc:sldMk cId="388677434" sldId="3505"/>
            <ac:picMk id="6" creationId="{62E6FE3D-010A-1E15-1756-C92E617ADA57}"/>
          </ac:picMkLst>
        </pc:picChg>
        <pc:picChg chg="del mod topLvl">
          <ac:chgData name="Fabrizio Niro" userId="e417cc51-9401-436b-a799-47f7505888a3" providerId="ADAL" clId="{955B1D15-4DEA-3B45-9E59-FA57CE3949D2}" dt="2024-03-04T14:32:30.634" v="718" actId="478"/>
          <ac:picMkLst>
            <pc:docMk/>
            <pc:sldMk cId="388677434" sldId="3505"/>
            <ac:picMk id="7" creationId="{7306F770-EEC2-6EB2-2EC7-5F8F22306FE7}"/>
          </ac:picMkLst>
        </pc:picChg>
        <pc:picChg chg="del mod topLvl">
          <ac:chgData name="Fabrizio Niro" userId="e417cc51-9401-436b-a799-47f7505888a3" providerId="ADAL" clId="{955B1D15-4DEA-3B45-9E59-FA57CE3949D2}" dt="2024-03-04T14:42:14.780" v="831" actId="478"/>
          <ac:picMkLst>
            <pc:docMk/>
            <pc:sldMk cId="388677434" sldId="3505"/>
            <ac:picMk id="8" creationId="{F1ED0582-7303-15BA-02A6-77E91CBBC87A}"/>
          </ac:picMkLst>
        </pc:picChg>
        <pc:picChg chg="mod topLvl">
          <ac:chgData name="Fabrizio Niro" userId="e417cc51-9401-436b-a799-47f7505888a3" providerId="ADAL" clId="{955B1D15-4DEA-3B45-9E59-FA57CE3949D2}" dt="2024-03-04T17:18:28.986" v="2518" actId="1076"/>
          <ac:picMkLst>
            <pc:docMk/>
            <pc:sldMk cId="388677434" sldId="3505"/>
            <ac:picMk id="9" creationId="{9358B105-FA71-0A9F-756F-6BDD1032CB42}"/>
          </ac:picMkLst>
        </pc:picChg>
        <pc:picChg chg="del mod topLvl">
          <ac:chgData name="Fabrizio Niro" userId="e417cc51-9401-436b-a799-47f7505888a3" providerId="ADAL" clId="{955B1D15-4DEA-3B45-9E59-FA57CE3949D2}" dt="2024-03-04T14:33:37.075" v="734" actId="478"/>
          <ac:picMkLst>
            <pc:docMk/>
            <pc:sldMk cId="388677434" sldId="3505"/>
            <ac:picMk id="10" creationId="{7651AABA-1EF7-3C8A-D9E6-5D37722CF107}"/>
          </ac:picMkLst>
        </pc:picChg>
        <pc:picChg chg="mod topLvl">
          <ac:chgData name="Fabrizio Niro" userId="e417cc51-9401-436b-a799-47f7505888a3" providerId="ADAL" clId="{955B1D15-4DEA-3B45-9E59-FA57CE3949D2}" dt="2024-03-04T17:18:28.986" v="2518" actId="1076"/>
          <ac:picMkLst>
            <pc:docMk/>
            <pc:sldMk cId="388677434" sldId="3505"/>
            <ac:picMk id="12" creationId="{C0181CDD-1D19-0EF4-405E-476C617F0E47}"/>
          </ac:picMkLst>
        </pc:picChg>
        <pc:picChg chg="add del mod">
          <ac:chgData name="Fabrizio Niro" userId="e417cc51-9401-436b-a799-47f7505888a3" providerId="ADAL" clId="{955B1D15-4DEA-3B45-9E59-FA57CE3949D2}" dt="2024-03-04T14:35:16.189" v="754" actId="478"/>
          <ac:picMkLst>
            <pc:docMk/>
            <pc:sldMk cId="388677434" sldId="3505"/>
            <ac:picMk id="21" creationId="{14F5EEFE-C10F-EDDE-B210-A016F4575C46}"/>
          </ac:picMkLst>
        </pc:picChg>
        <pc:picChg chg="add del mod">
          <ac:chgData name="Fabrizio Niro" userId="e417cc51-9401-436b-a799-47f7505888a3" providerId="ADAL" clId="{955B1D15-4DEA-3B45-9E59-FA57CE3949D2}" dt="2024-03-04T14:34:58.236" v="750" actId="478"/>
          <ac:picMkLst>
            <pc:docMk/>
            <pc:sldMk cId="388677434" sldId="3505"/>
            <ac:picMk id="22" creationId="{9BC97801-AC0B-1F1C-696B-7C4E0E4A5DC0}"/>
          </ac:picMkLst>
        </pc:picChg>
        <pc:picChg chg="add del mod">
          <ac:chgData name="Fabrizio Niro" userId="e417cc51-9401-436b-a799-47f7505888a3" providerId="ADAL" clId="{955B1D15-4DEA-3B45-9E59-FA57CE3949D2}" dt="2024-03-04T14:36:50.508" v="778" actId="478"/>
          <ac:picMkLst>
            <pc:docMk/>
            <pc:sldMk cId="388677434" sldId="3505"/>
            <ac:picMk id="23" creationId="{42B97A2F-C642-52A2-F98C-D9D8E6668809}"/>
          </ac:picMkLst>
        </pc:picChg>
        <pc:picChg chg="add mod">
          <ac:chgData name="Fabrizio Niro" userId="e417cc51-9401-436b-a799-47f7505888a3" providerId="ADAL" clId="{955B1D15-4DEA-3B45-9E59-FA57CE3949D2}" dt="2024-03-04T17:18:28.986" v="2518" actId="1076"/>
          <ac:picMkLst>
            <pc:docMk/>
            <pc:sldMk cId="388677434" sldId="3505"/>
            <ac:picMk id="24" creationId="{B44C45C9-0F88-6E3B-204C-6C216CF48E72}"/>
          </ac:picMkLst>
        </pc:picChg>
        <pc:picChg chg="add del mod">
          <ac:chgData name="Fabrizio Niro" userId="e417cc51-9401-436b-a799-47f7505888a3" providerId="ADAL" clId="{955B1D15-4DEA-3B45-9E59-FA57CE3949D2}" dt="2024-03-04T14:41:39.140" v="818" actId="478"/>
          <ac:picMkLst>
            <pc:docMk/>
            <pc:sldMk cId="388677434" sldId="3505"/>
            <ac:picMk id="25" creationId="{EA869EAF-300B-0B51-6342-BDBED63AF49F}"/>
          </ac:picMkLst>
        </pc:picChg>
        <pc:picChg chg="add del mod">
          <ac:chgData name="Fabrizio Niro" userId="e417cc51-9401-436b-a799-47f7505888a3" providerId="ADAL" clId="{955B1D15-4DEA-3B45-9E59-FA57CE3949D2}" dt="2024-03-04T14:41:39.140" v="818" actId="478"/>
          <ac:picMkLst>
            <pc:docMk/>
            <pc:sldMk cId="388677434" sldId="3505"/>
            <ac:picMk id="26" creationId="{11FC1DA8-F669-2BE2-F18D-59277DF971E9}"/>
          </ac:picMkLst>
        </pc:picChg>
        <pc:picChg chg="add mod">
          <ac:chgData name="Fabrizio Niro" userId="e417cc51-9401-436b-a799-47f7505888a3" providerId="ADAL" clId="{955B1D15-4DEA-3B45-9E59-FA57CE3949D2}" dt="2024-03-05T08:47:55.465" v="2527" actId="1038"/>
          <ac:picMkLst>
            <pc:docMk/>
            <pc:sldMk cId="388677434" sldId="3505"/>
            <ac:picMk id="27" creationId="{8352A92D-FD58-142C-0040-166D9E4E178B}"/>
          </ac:picMkLst>
        </pc:picChg>
        <pc:picChg chg="add del mod">
          <ac:chgData name="Fabrizio Niro" userId="e417cc51-9401-436b-a799-47f7505888a3" providerId="ADAL" clId="{955B1D15-4DEA-3B45-9E59-FA57CE3949D2}" dt="2024-03-04T14:40:23.140" v="814" actId="478"/>
          <ac:picMkLst>
            <pc:docMk/>
            <pc:sldMk cId="388677434" sldId="3505"/>
            <ac:picMk id="28" creationId="{C3BA5415-3C44-CF56-DC77-1907F2505525}"/>
          </ac:picMkLst>
        </pc:picChg>
        <pc:picChg chg="add mod">
          <ac:chgData name="Fabrizio Niro" userId="e417cc51-9401-436b-a799-47f7505888a3" providerId="ADAL" clId="{955B1D15-4DEA-3B45-9E59-FA57CE3949D2}" dt="2024-03-04T17:18:28.986" v="2518" actId="1076"/>
          <ac:picMkLst>
            <pc:docMk/>
            <pc:sldMk cId="388677434" sldId="3505"/>
            <ac:picMk id="29" creationId="{C1DF518B-5BDD-BDA7-EB01-4C5F942B176A}"/>
          </ac:picMkLst>
        </pc:picChg>
        <pc:picChg chg="add mod">
          <ac:chgData name="Fabrizio Niro" userId="e417cc51-9401-436b-a799-47f7505888a3" providerId="ADAL" clId="{955B1D15-4DEA-3B45-9E59-FA57CE3949D2}" dt="2024-03-04T17:18:28.986" v="2518" actId="1076"/>
          <ac:picMkLst>
            <pc:docMk/>
            <pc:sldMk cId="388677434" sldId="3505"/>
            <ac:picMk id="30" creationId="{190D12EB-5580-6190-38A5-75431986B48D}"/>
          </ac:picMkLst>
        </pc:picChg>
        <pc:picChg chg="add del mod">
          <ac:chgData name="Fabrizio Niro" userId="e417cc51-9401-436b-a799-47f7505888a3" providerId="ADAL" clId="{955B1D15-4DEA-3B45-9E59-FA57CE3949D2}" dt="2024-03-04T14:46:58.371" v="846" actId="478"/>
          <ac:picMkLst>
            <pc:docMk/>
            <pc:sldMk cId="388677434" sldId="3505"/>
            <ac:picMk id="31" creationId="{5B2613DE-30A6-9E1E-58AF-DFC3A82443B3}"/>
          </ac:picMkLst>
        </pc:picChg>
        <pc:picChg chg="add mod">
          <ac:chgData name="Fabrizio Niro" userId="e417cc51-9401-436b-a799-47f7505888a3" providerId="ADAL" clId="{955B1D15-4DEA-3B45-9E59-FA57CE3949D2}" dt="2024-03-04T17:18:28.986" v="2518" actId="1076"/>
          <ac:picMkLst>
            <pc:docMk/>
            <pc:sldMk cId="388677434" sldId="3505"/>
            <ac:picMk id="32" creationId="{E0E4042E-27CC-26C0-A1CF-FE12D9E8ACB0}"/>
          </ac:picMkLst>
        </pc:picChg>
        <pc:cxnChg chg="del mod topLvl">
          <ac:chgData name="Fabrizio Niro" userId="e417cc51-9401-436b-a799-47f7505888a3" providerId="ADAL" clId="{955B1D15-4DEA-3B45-9E59-FA57CE3949D2}" dt="2024-03-04T14:38:25.978" v="797" actId="478"/>
          <ac:cxnSpMkLst>
            <pc:docMk/>
            <pc:sldMk cId="388677434" sldId="3505"/>
            <ac:cxnSpMk id="13" creationId="{10883306-C06A-0D03-DA64-730C0825CB5C}"/>
          </ac:cxnSpMkLst>
        </pc:cxnChg>
        <pc:cxnChg chg="del mod topLvl">
          <ac:chgData name="Fabrizio Niro" userId="e417cc51-9401-436b-a799-47f7505888a3" providerId="ADAL" clId="{955B1D15-4DEA-3B45-9E59-FA57CE3949D2}" dt="2024-03-04T14:32:49.418" v="723" actId="478"/>
          <ac:cxnSpMkLst>
            <pc:docMk/>
            <pc:sldMk cId="388677434" sldId="3505"/>
            <ac:cxnSpMk id="18" creationId="{41001B6E-F2CA-9FA0-EADE-6700E394D09D}"/>
          </ac:cxnSpMkLst>
        </pc:cxnChg>
      </pc:sldChg>
      <pc:sldChg chg="modSp mod">
        <pc:chgData name="Fabrizio Niro" userId="e417cc51-9401-436b-a799-47f7505888a3" providerId="ADAL" clId="{955B1D15-4DEA-3B45-9E59-FA57CE3949D2}" dt="2024-03-04T14:55:14.246" v="1629" actId="113"/>
        <pc:sldMkLst>
          <pc:docMk/>
          <pc:sldMk cId="4277796186" sldId="3506"/>
        </pc:sldMkLst>
        <pc:spChg chg="mod">
          <ac:chgData name="Fabrizio Niro" userId="e417cc51-9401-436b-a799-47f7505888a3" providerId="ADAL" clId="{955B1D15-4DEA-3B45-9E59-FA57CE3949D2}" dt="2024-03-01T14:50:22.095" v="207" actId="20577"/>
          <ac:spMkLst>
            <pc:docMk/>
            <pc:sldMk cId="4277796186" sldId="3506"/>
            <ac:spMk id="2" creationId="{6715483B-06C3-C4EB-147C-37D63B69A67E}"/>
          </ac:spMkLst>
        </pc:spChg>
        <pc:spChg chg="mod">
          <ac:chgData name="Fabrizio Niro" userId="e417cc51-9401-436b-a799-47f7505888a3" providerId="ADAL" clId="{955B1D15-4DEA-3B45-9E59-FA57CE3949D2}" dt="2024-03-04T14:55:14.246" v="1629" actId="113"/>
          <ac:spMkLst>
            <pc:docMk/>
            <pc:sldMk cId="4277796186" sldId="3506"/>
            <ac:spMk id="4" creationId="{8913E36C-8989-696C-FAF5-28231042E0F5}"/>
          </ac:spMkLst>
        </pc:spChg>
      </pc:sldChg>
      <pc:sldChg chg="modSp mod">
        <pc:chgData name="Fabrizio Niro" userId="e417cc51-9401-436b-a799-47f7505888a3" providerId="ADAL" clId="{955B1D15-4DEA-3B45-9E59-FA57CE3949D2}" dt="2024-03-05T15:15:55.345" v="5670" actId="1036"/>
        <pc:sldMkLst>
          <pc:docMk/>
          <pc:sldMk cId="3246845318" sldId="3508"/>
        </pc:sldMkLst>
        <pc:spChg chg="mod">
          <ac:chgData name="Fabrizio Niro" userId="e417cc51-9401-436b-a799-47f7505888a3" providerId="ADAL" clId="{955B1D15-4DEA-3B45-9E59-FA57CE3949D2}" dt="2024-03-04T14:57:29.899" v="1633"/>
          <ac:spMkLst>
            <pc:docMk/>
            <pc:sldMk cId="3246845318" sldId="3508"/>
            <ac:spMk id="2" creationId="{404DF3AC-2CDC-FCFF-061F-B603AB92B771}"/>
          </ac:spMkLst>
        </pc:spChg>
        <pc:spChg chg="mod">
          <ac:chgData name="Fabrizio Niro" userId="e417cc51-9401-436b-a799-47f7505888a3" providerId="ADAL" clId="{955B1D15-4DEA-3B45-9E59-FA57CE3949D2}" dt="2024-03-05T15:15:55.345" v="5670" actId="1036"/>
          <ac:spMkLst>
            <pc:docMk/>
            <pc:sldMk cId="3246845318" sldId="3508"/>
            <ac:spMk id="3" creationId="{0D021906-C8DC-6D95-B775-9BA1A477ECC2}"/>
          </ac:spMkLst>
        </pc:spChg>
        <pc:spChg chg="mod">
          <ac:chgData name="Fabrizio Niro" userId="e417cc51-9401-436b-a799-47f7505888a3" providerId="ADAL" clId="{955B1D15-4DEA-3B45-9E59-FA57CE3949D2}" dt="2024-03-04T14:56:55.586" v="1630"/>
          <ac:spMkLst>
            <pc:docMk/>
            <pc:sldMk cId="3246845318" sldId="3508"/>
            <ac:spMk id="6" creationId="{5999D349-2B74-6939-AB83-C926D6577363}"/>
          </ac:spMkLst>
        </pc:spChg>
        <pc:spChg chg="mod">
          <ac:chgData name="Fabrizio Niro" userId="e417cc51-9401-436b-a799-47f7505888a3" providerId="ADAL" clId="{955B1D15-4DEA-3B45-9E59-FA57CE3949D2}" dt="2024-03-04T14:56:55.586" v="1630"/>
          <ac:spMkLst>
            <pc:docMk/>
            <pc:sldMk cId="3246845318" sldId="3508"/>
            <ac:spMk id="15" creationId="{333F911A-55DD-CFB3-0FFD-21BE6A33BB0D}"/>
          </ac:spMkLst>
        </pc:spChg>
        <pc:grpChg chg="mod">
          <ac:chgData name="Fabrizio Niro" userId="e417cc51-9401-436b-a799-47f7505888a3" providerId="ADAL" clId="{955B1D15-4DEA-3B45-9E59-FA57CE3949D2}" dt="2024-03-05T09:12:06.084" v="3065"/>
          <ac:grpSpMkLst>
            <pc:docMk/>
            <pc:sldMk cId="3246845318" sldId="3508"/>
            <ac:grpSpMk id="7" creationId="{A983DFB6-DCC6-E659-85E1-6D66C6B56DDB}"/>
          </ac:grpSpMkLst>
        </pc:grpChg>
        <pc:grpChg chg="mod">
          <ac:chgData name="Fabrizio Niro" userId="e417cc51-9401-436b-a799-47f7505888a3" providerId="ADAL" clId="{955B1D15-4DEA-3B45-9E59-FA57CE3949D2}" dt="2024-03-05T09:12:18.291" v="3069"/>
          <ac:grpSpMkLst>
            <pc:docMk/>
            <pc:sldMk cId="3246845318" sldId="3508"/>
            <ac:grpSpMk id="8" creationId="{9BAC85A3-7B99-51D7-79F7-4B709F81FC29}"/>
          </ac:grpSpMkLst>
        </pc:grpChg>
        <pc:picChg chg="mod">
          <ac:chgData name="Fabrizio Niro" userId="e417cc51-9401-436b-a799-47f7505888a3" providerId="ADAL" clId="{955B1D15-4DEA-3B45-9E59-FA57CE3949D2}" dt="2024-03-04T14:56:55.586" v="1630"/>
          <ac:picMkLst>
            <pc:docMk/>
            <pc:sldMk cId="3246845318" sldId="3508"/>
            <ac:picMk id="14" creationId="{492BD5C4-CA36-F9CE-0915-3B3F7EFE2C5D}"/>
          </ac:picMkLst>
        </pc:picChg>
        <pc:picChg chg="mod">
          <ac:chgData name="Fabrizio Niro" userId="e417cc51-9401-436b-a799-47f7505888a3" providerId="ADAL" clId="{955B1D15-4DEA-3B45-9E59-FA57CE3949D2}" dt="2024-03-04T14:56:55.586" v="1630"/>
          <ac:picMkLst>
            <pc:docMk/>
            <pc:sldMk cId="3246845318" sldId="3508"/>
            <ac:picMk id="17" creationId="{1FB62BC9-3AA1-0559-DEE5-97CF3A2AE421}"/>
          </ac:picMkLst>
        </pc:picChg>
        <pc:picChg chg="mod">
          <ac:chgData name="Fabrizio Niro" userId="e417cc51-9401-436b-a799-47f7505888a3" providerId="ADAL" clId="{955B1D15-4DEA-3B45-9E59-FA57CE3949D2}" dt="2024-03-04T14:56:55.586" v="1630"/>
          <ac:picMkLst>
            <pc:docMk/>
            <pc:sldMk cId="3246845318" sldId="3508"/>
            <ac:picMk id="21" creationId="{D1351074-BB10-D72E-6F63-25906B1AA764}"/>
          </ac:picMkLst>
        </pc:picChg>
        <pc:picChg chg="mod">
          <ac:chgData name="Fabrizio Niro" userId="e417cc51-9401-436b-a799-47f7505888a3" providerId="ADAL" clId="{955B1D15-4DEA-3B45-9E59-FA57CE3949D2}" dt="2024-03-05T09:12:12.235" v="3067"/>
          <ac:picMkLst>
            <pc:docMk/>
            <pc:sldMk cId="3246845318" sldId="3508"/>
            <ac:picMk id="31" creationId="{FDB89383-0CC3-6EB8-1F32-F2D8FACB62AF}"/>
          </ac:picMkLst>
        </pc:picChg>
      </pc:sldChg>
      <pc:sldChg chg="addSp delSp modSp add mod">
        <pc:chgData name="Fabrizio Niro" userId="e417cc51-9401-436b-a799-47f7505888a3" providerId="ADAL" clId="{955B1D15-4DEA-3B45-9E59-FA57CE3949D2}" dt="2024-03-05T09:13:41.810" v="3072"/>
        <pc:sldMkLst>
          <pc:docMk/>
          <pc:sldMk cId="569982740" sldId="3509"/>
        </pc:sldMkLst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" creationId="{3BFBF3B1-FB6D-8652-09CC-0D5359D4C02D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" creationId="{F1852E32-C211-CA1D-1851-7DCFB2731A34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7" creationId="{6D535E39-0CE5-4EC4-9821-BF9F1D0AA58A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" creationId="{17E55305-E0E6-5301-9441-7C9BA8591068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" creationId="{FE484D00-F6F2-69AC-8286-4533B4BC4FEF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0" creationId="{0D7D15C6-27A0-71D2-EF8C-1469FF209BAC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1" creationId="{0EC0A20B-F900-7825-E346-BB7A0B994EE8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2" creationId="{D98BF03A-6A94-9B21-98C2-3FA1CF4009A5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3" creationId="{A2FF91CC-98D8-8280-796B-F75D5D0839F6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4" creationId="{396148CF-11A1-7CF5-5103-91E83CDFD9E2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5" creationId="{02B889E2-6E9D-EFE0-D5ED-4D12E5EA5C58}"/>
          </ac:spMkLst>
        </pc:spChg>
        <pc:spChg chg="del mod">
          <ac:chgData name="Fabrizio Niro" userId="e417cc51-9401-436b-a799-47f7505888a3" providerId="ADAL" clId="{955B1D15-4DEA-3B45-9E59-FA57CE3949D2}" dt="2024-03-04T16:40:39.846" v="1759" actId="478"/>
          <ac:spMkLst>
            <pc:docMk/>
            <pc:sldMk cId="569982740" sldId="3509"/>
            <ac:spMk id="16" creationId="{CF5B1F0E-031A-B442-3318-6561CAD6F886}"/>
          </ac:spMkLst>
        </pc:spChg>
        <pc:spChg chg="del mod">
          <ac:chgData name="Fabrizio Niro" userId="e417cc51-9401-436b-a799-47f7505888a3" providerId="ADAL" clId="{955B1D15-4DEA-3B45-9E59-FA57CE3949D2}" dt="2024-03-04T16:40:59.328" v="1765" actId="478"/>
          <ac:spMkLst>
            <pc:docMk/>
            <pc:sldMk cId="569982740" sldId="3509"/>
            <ac:spMk id="17" creationId="{EF08D7C0-85E6-422C-5858-4E613A4A3C5F}"/>
          </ac:spMkLst>
        </pc:spChg>
        <pc:spChg chg="del mod">
          <ac:chgData name="Fabrizio Niro" userId="e417cc51-9401-436b-a799-47f7505888a3" providerId="ADAL" clId="{955B1D15-4DEA-3B45-9E59-FA57CE3949D2}" dt="2024-03-04T16:41:09.520" v="1768" actId="478"/>
          <ac:spMkLst>
            <pc:docMk/>
            <pc:sldMk cId="569982740" sldId="3509"/>
            <ac:spMk id="18" creationId="{136B1C1E-476A-D8E5-4339-DE26CCC87240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9" creationId="{7533BF1B-FC17-B575-B6BE-B2D0A975AAE3}"/>
          </ac:spMkLst>
        </pc:spChg>
        <pc:spChg chg="del mod">
          <ac:chgData name="Fabrizio Niro" userId="e417cc51-9401-436b-a799-47f7505888a3" providerId="ADAL" clId="{955B1D15-4DEA-3B45-9E59-FA57CE3949D2}" dt="2024-03-04T16:39:58.196" v="1750" actId="478"/>
          <ac:spMkLst>
            <pc:docMk/>
            <pc:sldMk cId="569982740" sldId="3509"/>
            <ac:spMk id="20" creationId="{6972199E-1981-1748-51B8-2E30FDB7AE6B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1" creationId="{DF140A5B-0235-15F1-CAA9-C58BA5C2558C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2" creationId="{C6F97D2F-E1E9-F5D2-4CD3-64B16BD3594B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3" creationId="{6C345C7F-AE75-FC37-3533-CCEC59F20298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4" creationId="{C751396C-E10E-DD09-8976-B84E2FC6B65E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5" creationId="{E6E6304C-A21B-5CD0-08C2-879150EC45F7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6" creationId="{C77E05AF-E334-9CCC-1BAC-11271D5E1F47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7" creationId="{A54D1296-2CCB-C75B-2CE5-0385DEDF0865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8" creationId="{29EF6797-D319-0295-8D81-32D90472E438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29" creationId="{E8707D98-BB9F-0B32-6661-70204A4BBB31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0" creationId="{C8519510-003A-CB80-B47A-E2D048E55A2E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1" creationId="{239E428B-D8E0-7D5C-4931-C3580FF1E01C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2" creationId="{6850F91F-5850-95FC-3B26-E1FB59AE1F17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3" creationId="{8D257B8A-5EC4-1A72-0CCD-B17F781E580E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4" creationId="{4BDE601D-9936-D4DB-C2BC-09E39CFA8542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5" creationId="{529D042E-C633-C07A-AA06-CC9403F4121B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6" creationId="{309086C5-9F31-F3F5-9088-DEFE39550A7B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7" creationId="{D538866E-410A-3ABD-6D28-6FB39B0AA81F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8" creationId="{5B9E7BA4-FB63-B0AD-E345-8FD246D6C701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39" creationId="{7E779AC5-E2C8-1F84-2268-5EA2E849C769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0" creationId="{62CEFE6C-5FC6-AD60-054F-B0CBF03C8658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1" creationId="{3CF4B2E0-FAC5-CA15-1DFF-C10C2CEA6AC6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2" creationId="{93333BA8-2045-F7CC-0437-1F343F80D837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3" creationId="{70274787-A87E-8AA4-DD30-D8B6E67AE83D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4" creationId="{4ED32F48-AD9C-7F26-5394-3C77DC8B5FAF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5" creationId="{7995CAB0-A563-774D-A5A0-DE75EB12AC19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6" creationId="{E81D0DAA-E0A3-A6B4-E71F-4B02594664EE}"/>
          </ac:spMkLst>
        </pc:spChg>
        <pc:spChg chg="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7" creationId="{17DDDCC7-98EB-6D9E-B2D1-3E0460802F60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8" creationId="{38BFABD0-6D0F-D251-D8B9-4B69D82FEFB9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49" creationId="{C2C9F9C5-E71B-A507-C68D-B6B78CB73E4C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50" creationId="{0B88CD13-1B25-11A0-A9DE-5145762E88C1}"/>
          </ac:spMkLst>
        </pc:spChg>
        <pc:spChg chg="del mod topLvl">
          <ac:chgData name="Fabrizio Niro" userId="e417cc51-9401-436b-a799-47f7505888a3" providerId="ADAL" clId="{955B1D15-4DEA-3B45-9E59-FA57CE3949D2}" dt="2024-03-04T16:30:44.123" v="1659" actId="478"/>
          <ac:spMkLst>
            <pc:docMk/>
            <pc:sldMk cId="569982740" sldId="3509"/>
            <ac:spMk id="51" creationId="{91D61715-41C7-B4E0-F903-E65CA34732E3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52" creationId="{05FBF55E-907E-F97D-F004-6C137E39B777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53" creationId="{BAC277CB-ED81-760E-AB38-4E61C50FDEA2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54" creationId="{2E2C48BE-2CC2-EAA5-9238-CE2105033ED3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55" creationId="{567F9BF5-4A14-896F-EA4E-CDF3A8ED9DAE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56" creationId="{FB293EB1-D068-0123-EBA4-D9ABE42EBE07}"/>
          </ac:spMkLst>
        </pc:spChg>
        <pc:spChg chg="del mod topLvl">
          <ac:chgData name="Fabrizio Niro" userId="e417cc51-9401-436b-a799-47f7505888a3" providerId="ADAL" clId="{955B1D15-4DEA-3B45-9E59-FA57CE3949D2}" dt="2024-03-04T16:36:58.215" v="1716" actId="478"/>
          <ac:spMkLst>
            <pc:docMk/>
            <pc:sldMk cId="569982740" sldId="3509"/>
            <ac:spMk id="57" creationId="{3FDAAB61-9972-B764-8E36-4315FB4B4DB4}"/>
          </ac:spMkLst>
        </pc:spChg>
        <pc:spChg chg="del mod topLvl">
          <ac:chgData name="Fabrizio Niro" userId="e417cc51-9401-436b-a799-47f7505888a3" providerId="ADAL" clId="{955B1D15-4DEA-3B45-9E59-FA57CE3949D2}" dt="2024-03-04T16:37:44.182" v="1729" actId="478"/>
          <ac:spMkLst>
            <pc:docMk/>
            <pc:sldMk cId="569982740" sldId="3509"/>
            <ac:spMk id="58" creationId="{9BC1FB4C-F9AD-A1E0-ED9E-B1E92EFFF422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59" creationId="{4CDDE47D-ACF3-4052-04D7-EB4917A14793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0" creationId="{BE449A24-0021-7560-D913-2C3769879CCD}"/>
          </ac:spMkLst>
        </pc:spChg>
        <pc:spChg chg="del mod topLvl">
          <ac:chgData name="Fabrizio Niro" userId="e417cc51-9401-436b-a799-47f7505888a3" providerId="ADAL" clId="{955B1D15-4DEA-3B45-9E59-FA57CE3949D2}" dt="2024-03-04T16:37:01.407" v="1717" actId="478"/>
          <ac:spMkLst>
            <pc:docMk/>
            <pc:sldMk cId="569982740" sldId="3509"/>
            <ac:spMk id="61" creationId="{3E2B4D0E-66ED-777D-9F54-BAB0A6AD27FD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2" creationId="{51F98A77-D4AC-2DDC-627B-1595BDC15D25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3" creationId="{65798FAA-EF81-9AE4-931D-D527687FB3D3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4" creationId="{876CC29A-AE34-203A-B424-10B1357DFA25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5" creationId="{BD4B481C-BF91-0C9F-0D69-68709F715739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6" creationId="{CC2B7F00-678D-A85E-9CA3-96185D840730}"/>
          </ac:spMkLst>
        </pc:spChg>
        <pc:spChg chg="del mod topLvl">
          <ac:chgData name="Fabrizio Niro" userId="e417cc51-9401-436b-a799-47f7505888a3" providerId="ADAL" clId="{955B1D15-4DEA-3B45-9E59-FA57CE3949D2}" dt="2024-03-04T16:34:28.504" v="1689" actId="478"/>
          <ac:spMkLst>
            <pc:docMk/>
            <pc:sldMk cId="569982740" sldId="3509"/>
            <ac:spMk id="67" creationId="{DF18E0A0-B510-D643-4740-DA2F7DFDD24D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8" creationId="{673DC953-5D90-0F4F-ECA0-10E0267834B8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69" creationId="{0B19654D-4B54-9250-CC04-1DF241046E01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70" creationId="{F4538CC9-7266-F057-82A3-EABF9F417D9A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71" creationId="{948B4F2F-64BF-7F32-9536-1959B852B768}"/>
          </ac:spMkLst>
        </pc:spChg>
        <pc:spChg chg="del mod topLvl">
          <ac:chgData name="Fabrizio Niro" userId="e417cc51-9401-436b-a799-47f7505888a3" providerId="ADAL" clId="{955B1D15-4DEA-3B45-9E59-FA57CE3949D2}" dt="2024-03-04T16:33:41.112" v="1679" actId="478"/>
          <ac:spMkLst>
            <pc:docMk/>
            <pc:sldMk cId="569982740" sldId="3509"/>
            <ac:spMk id="72" creationId="{4193917A-6E59-618C-1412-B92CCFD2164D}"/>
          </ac:spMkLst>
        </pc:spChg>
        <pc:spChg chg="del mod topLvl">
          <ac:chgData name="Fabrizio Niro" userId="e417cc51-9401-436b-a799-47f7505888a3" providerId="ADAL" clId="{955B1D15-4DEA-3B45-9E59-FA57CE3949D2}" dt="2024-03-04T16:36:11.592" v="1707" actId="478"/>
          <ac:spMkLst>
            <pc:docMk/>
            <pc:sldMk cId="569982740" sldId="3509"/>
            <ac:spMk id="73" creationId="{AECB4668-E0E3-9876-1BDD-4211A34BF0CF}"/>
          </ac:spMkLst>
        </pc:spChg>
        <pc:spChg chg="del mod topLvl">
          <ac:chgData name="Fabrizio Niro" userId="e417cc51-9401-436b-a799-47f7505888a3" providerId="ADAL" clId="{955B1D15-4DEA-3B45-9E59-FA57CE3949D2}" dt="2024-03-04T16:34:02.398" v="1685" actId="478"/>
          <ac:spMkLst>
            <pc:docMk/>
            <pc:sldMk cId="569982740" sldId="3509"/>
            <ac:spMk id="74" creationId="{E930EF47-8855-FE52-7D98-908C1BD7241E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75" creationId="{A9D0C4C1-B126-D392-5A88-8021E1B53899}"/>
          </ac:spMkLst>
        </pc:spChg>
        <pc:spChg chg="del mod topLvl">
          <ac:chgData name="Fabrizio Niro" userId="e417cc51-9401-436b-a799-47f7505888a3" providerId="ADAL" clId="{955B1D15-4DEA-3B45-9E59-FA57CE3949D2}" dt="2024-03-04T16:36:51.125" v="1715" actId="478"/>
          <ac:spMkLst>
            <pc:docMk/>
            <pc:sldMk cId="569982740" sldId="3509"/>
            <ac:spMk id="76" creationId="{409CE7D3-2F38-28BD-354A-D599D5E0CB20}"/>
          </ac:spMkLst>
        </pc:spChg>
        <pc:spChg chg="del mod topLvl">
          <ac:chgData name="Fabrizio Niro" userId="e417cc51-9401-436b-a799-47f7505888a3" providerId="ADAL" clId="{955B1D15-4DEA-3B45-9E59-FA57CE3949D2}" dt="2024-03-04T16:36:49.527" v="1714" actId="478"/>
          <ac:spMkLst>
            <pc:docMk/>
            <pc:sldMk cId="569982740" sldId="3509"/>
            <ac:spMk id="77" creationId="{748A111A-9EEB-FBFF-82FB-EEF2A9CE43D6}"/>
          </ac:spMkLst>
        </pc:spChg>
        <pc:spChg chg="del mod topLvl">
          <ac:chgData name="Fabrizio Niro" userId="e417cc51-9401-436b-a799-47f7505888a3" providerId="ADAL" clId="{955B1D15-4DEA-3B45-9E59-FA57CE3949D2}" dt="2024-03-04T16:36:41.711" v="1713" actId="478"/>
          <ac:spMkLst>
            <pc:docMk/>
            <pc:sldMk cId="569982740" sldId="3509"/>
            <ac:spMk id="78" creationId="{0A03EF27-6C71-2A79-FB0D-AEAB588486B4}"/>
          </ac:spMkLst>
        </pc:spChg>
        <pc:spChg chg="del mod topLvl">
          <ac:chgData name="Fabrizio Niro" userId="e417cc51-9401-436b-a799-47f7505888a3" providerId="ADAL" clId="{955B1D15-4DEA-3B45-9E59-FA57CE3949D2}" dt="2024-03-04T16:36:38.689" v="1712" actId="478"/>
          <ac:spMkLst>
            <pc:docMk/>
            <pc:sldMk cId="569982740" sldId="3509"/>
            <ac:spMk id="79" creationId="{E45DED50-C84F-8CF8-71F5-970F94CC41F2}"/>
          </ac:spMkLst>
        </pc:spChg>
        <pc:spChg chg="del mod topLvl">
          <ac:chgData name="Fabrizio Niro" userId="e417cc51-9401-436b-a799-47f7505888a3" providerId="ADAL" clId="{955B1D15-4DEA-3B45-9E59-FA57CE3949D2}" dt="2024-03-04T16:35:06.275" v="1696" actId="478"/>
          <ac:spMkLst>
            <pc:docMk/>
            <pc:sldMk cId="569982740" sldId="3509"/>
            <ac:spMk id="80" creationId="{4558B1AD-AE5D-E015-9336-9590FA16A643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1" creationId="{4727B296-7F44-71F2-EAFD-7D2FF9EBFCF7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2" creationId="{B704005F-06C7-97CB-B548-E6A6EBECB5B5}"/>
          </ac:spMkLst>
        </pc:spChg>
        <pc:spChg chg="mod topLvl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3" creationId="{47E53F24-3572-B51D-F496-FCE3A8E8A910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4" creationId="{7523A63A-8C09-B863-A4FC-D177733F0BD8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5" creationId="{591DC460-A304-1166-D8BD-BAD66D38DF9C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6" creationId="{69B652A4-DDDB-080F-498C-2535072048A1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7" creationId="{0EC65DE0-AD09-63EF-AB42-50832A925A08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8" creationId="{2C6A5396-2503-6884-5F73-2CF234948448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89" creationId="{B1328A71-9977-241C-7239-7C2DC48905DD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0" creationId="{512E3DC8-D2A1-73EC-0345-DF88D22DC0F1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1" creationId="{306F88BA-0D66-0222-7452-40ED85833842}"/>
          </ac:spMkLst>
        </pc:spChg>
        <pc:spChg chg="add del mod">
          <ac:chgData name="Fabrizio Niro" userId="e417cc51-9401-436b-a799-47f7505888a3" providerId="ADAL" clId="{955B1D15-4DEA-3B45-9E59-FA57CE3949D2}" dt="2024-03-04T16:40:01.480" v="1752" actId="478"/>
          <ac:spMkLst>
            <pc:docMk/>
            <pc:sldMk cId="569982740" sldId="3509"/>
            <ac:spMk id="92" creationId="{DF979982-6179-1398-5BC0-A2BC2368BD5B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3" creationId="{31429E5A-5845-1526-57C3-6CF5248AC285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4" creationId="{0A78911F-0DEC-814B-BD9D-4CD21993596B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5" creationId="{E28E86E6-8631-D708-B535-DFED031026AC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6" creationId="{DB95B635-735D-9387-2A81-FFC1B88563BC}"/>
          </ac:spMkLst>
        </pc:spChg>
        <pc:spChg chg="add del mod">
          <ac:chgData name="Fabrizio Niro" userId="e417cc51-9401-436b-a799-47f7505888a3" providerId="ADAL" clId="{955B1D15-4DEA-3B45-9E59-FA57CE3949D2}" dt="2024-03-04T16:45:53.782" v="1774" actId="478"/>
          <ac:spMkLst>
            <pc:docMk/>
            <pc:sldMk cId="569982740" sldId="3509"/>
            <ac:spMk id="97" creationId="{47002EB8-F4CB-9652-4A39-08BEF535C877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8" creationId="{70A650D4-DB12-5612-C6EA-A02EA1C8A6DB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99" creationId="{D552C1DD-ED72-EACC-085B-121D4AEBE69F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00" creationId="{BB0659E6-124E-47BB-3D31-95D50950C2E2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01" creationId="{CD7D7C0B-75FA-859B-6514-5F2D72ACBE0F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02" creationId="{342C3B6C-8366-3FA6-060E-4CE91187E542}"/>
          </ac:spMkLst>
        </pc:spChg>
        <pc:spChg chg="add mod">
          <ac:chgData name="Fabrizio Niro" userId="e417cc51-9401-436b-a799-47f7505888a3" providerId="ADAL" clId="{955B1D15-4DEA-3B45-9E59-FA57CE3949D2}" dt="2024-03-05T09:13:41.810" v="3072"/>
          <ac:spMkLst>
            <pc:docMk/>
            <pc:sldMk cId="569982740" sldId="3509"/>
            <ac:spMk id="103" creationId="{0A074775-6192-33F8-78EE-7276D2768909}"/>
          </ac:spMkLst>
        </pc:spChg>
        <pc:grpChg chg="add del mod">
          <ac:chgData name="Fabrizio Niro" userId="e417cc51-9401-436b-a799-47f7505888a3" providerId="ADAL" clId="{955B1D15-4DEA-3B45-9E59-FA57CE3949D2}" dt="2024-03-04T16:27:55.953" v="1640" actId="165"/>
          <ac:grpSpMkLst>
            <pc:docMk/>
            <pc:sldMk cId="569982740" sldId="3509"/>
            <ac:grpSpMk id="3" creationId="{CEFFBF8F-2CB8-29E3-F98E-7EE3D2D7498A}"/>
          </ac:grpSpMkLst>
        </pc:grpChg>
        <pc:grpChg chg="mod topLvl">
          <ac:chgData name="Fabrizio Niro" userId="e417cc51-9401-436b-a799-47f7505888a3" providerId="ADAL" clId="{955B1D15-4DEA-3B45-9E59-FA57CE3949D2}" dt="2024-03-05T09:13:41.810" v="3072"/>
          <ac:grpSpMkLst>
            <pc:docMk/>
            <pc:sldMk cId="569982740" sldId="3509"/>
            <ac:grpSpMk id="5" creationId="{4D41B3DC-6656-DB92-93B8-C32EBDD62D90}"/>
          </ac:grpSpMkLst>
        </pc:grpChg>
        <pc:grpChg chg="add mod">
          <ac:chgData name="Fabrizio Niro" userId="e417cc51-9401-436b-a799-47f7505888a3" providerId="ADAL" clId="{955B1D15-4DEA-3B45-9E59-FA57CE3949D2}" dt="2024-03-05T09:13:41.810" v="3072"/>
          <ac:grpSpMkLst>
            <pc:docMk/>
            <pc:sldMk cId="569982740" sldId="3509"/>
            <ac:grpSpMk id="104" creationId="{64E99C61-60BB-1C4B-ABCC-8BBA15DEB5E0}"/>
          </ac:grpSpMkLst>
        </pc:grpChg>
        <pc:picChg chg="mod">
          <ac:chgData name="Fabrizio Niro" userId="e417cc51-9401-436b-a799-47f7505888a3" providerId="ADAL" clId="{955B1D15-4DEA-3B45-9E59-FA57CE3949D2}" dt="2024-03-05T09:13:41.810" v="3072"/>
          <ac:picMkLst>
            <pc:docMk/>
            <pc:sldMk cId="569982740" sldId="3509"/>
            <ac:picMk id="6" creationId="{C47624BD-A5BE-DD47-D864-47BB8E302D5D}"/>
          </ac:picMkLst>
        </pc:picChg>
      </pc:sldChg>
      <pc:sldChg chg="addSp modSp mod">
        <pc:chgData name="Fabrizio Niro" userId="e417cc51-9401-436b-a799-47f7505888a3" providerId="ADAL" clId="{955B1D15-4DEA-3B45-9E59-FA57CE3949D2}" dt="2024-03-05T15:17:49.425" v="5672" actId="14100"/>
        <pc:sldMkLst>
          <pc:docMk/>
          <pc:sldMk cId="3868947955" sldId="3511"/>
        </pc:sldMkLst>
        <pc:spChg chg="mod">
          <ac:chgData name="Fabrizio Niro" userId="e417cc51-9401-436b-a799-47f7505888a3" providerId="ADAL" clId="{955B1D15-4DEA-3B45-9E59-FA57CE3949D2}" dt="2024-03-05T15:17:49.425" v="5672" actId="14100"/>
          <ac:spMkLst>
            <pc:docMk/>
            <pc:sldMk cId="3868947955" sldId="3511"/>
            <ac:spMk id="4" creationId="{4E8E9178-EE5D-D9DB-6711-F274B030866E}"/>
          </ac:spMkLst>
        </pc:spChg>
        <pc:spChg chg="add mod">
          <ac:chgData name="Fabrizio Niro" userId="e417cc51-9401-436b-a799-47f7505888a3" providerId="ADAL" clId="{955B1D15-4DEA-3B45-9E59-FA57CE3949D2}" dt="2024-03-05T09:02:35.793" v="2690" actId="164"/>
          <ac:spMkLst>
            <pc:docMk/>
            <pc:sldMk cId="3868947955" sldId="3511"/>
            <ac:spMk id="7" creationId="{6C4721EE-A62E-3723-4A45-33E1C575EE32}"/>
          </ac:spMkLst>
        </pc:spChg>
        <pc:spChg chg="add mod">
          <ac:chgData name="Fabrizio Niro" userId="e417cc51-9401-436b-a799-47f7505888a3" providerId="ADAL" clId="{955B1D15-4DEA-3B45-9E59-FA57CE3949D2}" dt="2024-03-05T09:02:35.793" v="2690" actId="164"/>
          <ac:spMkLst>
            <pc:docMk/>
            <pc:sldMk cId="3868947955" sldId="3511"/>
            <ac:spMk id="8" creationId="{34D78B0D-FDD8-4BC3-347F-5F2DFADD665C}"/>
          </ac:spMkLst>
        </pc:spChg>
        <pc:grpChg chg="mod">
          <ac:chgData name="Fabrizio Niro" userId="e417cc51-9401-436b-a799-47f7505888a3" providerId="ADAL" clId="{955B1D15-4DEA-3B45-9E59-FA57CE3949D2}" dt="2024-03-05T09:02:35.793" v="2690" actId="164"/>
          <ac:grpSpMkLst>
            <pc:docMk/>
            <pc:sldMk cId="3868947955" sldId="3511"/>
            <ac:grpSpMk id="3" creationId="{F9F6F60F-D67B-334C-8642-1CC668C6C8AD}"/>
          </ac:grpSpMkLst>
        </pc:grpChg>
        <pc:grpChg chg="add mod">
          <ac:chgData name="Fabrizio Niro" userId="e417cc51-9401-436b-a799-47f7505888a3" providerId="ADAL" clId="{955B1D15-4DEA-3B45-9E59-FA57CE3949D2}" dt="2024-03-05T09:02:39.606" v="2692" actId="962"/>
          <ac:grpSpMkLst>
            <pc:docMk/>
            <pc:sldMk cId="3868947955" sldId="3511"/>
            <ac:grpSpMk id="9" creationId="{3F1D20D5-AE25-925D-866A-77AC89F37807}"/>
          </ac:grpSpMkLst>
        </pc:grpChg>
      </pc:sldChg>
      <pc:sldChg chg="modSp mod">
        <pc:chgData name="Fabrizio Niro" userId="e417cc51-9401-436b-a799-47f7505888a3" providerId="ADAL" clId="{955B1D15-4DEA-3B45-9E59-FA57CE3949D2}" dt="2024-03-08T13:46:09.503" v="5995" actId="18331"/>
        <pc:sldMkLst>
          <pc:docMk/>
          <pc:sldMk cId="3104650769" sldId="3512"/>
        </pc:sldMkLst>
        <pc:spChg chg="mod">
          <ac:chgData name="Fabrizio Niro" userId="e417cc51-9401-436b-a799-47f7505888a3" providerId="ADAL" clId="{955B1D15-4DEA-3B45-9E59-FA57CE3949D2}" dt="2024-03-08T13:38:45.118" v="5955" actId="20577"/>
          <ac:spMkLst>
            <pc:docMk/>
            <pc:sldMk cId="3104650769" sldId="3512"/>
            <ac:spMk id="12" creationId="{001974CB-0236-FA63-9FFC-7F6104A78709}"/>
          </ac:spMkLst>
        </pc:spChg>
        <pc:grpChg chg="mod">
          <ac:chgData name="Fabrizio Niro" userId="e417cc51-9401-436b-a799-47f7505888a3" providerId="ADAL" clId="{955B1D15-4DEA-3B45-9E59-FA57CE3949D2}" dt="2024-03-08T13:46:09.503" v="5995" actId="18331"/>
          <ac:grpSpMkLst>
            <pc:docMk/>
            <pc:sldMk cId="3104650769" sldId="3512"/>
            <ac:grpSpMk id="3" creationId="{BEBB1680-A873-3231-54F2-9644DE259375}"/>
          </ac:grpSpMkLst>
        </pc:grpChg>
      </pc:sldChg>
      <pc:sldChg chg="modSp mod">
        <pc:chgData name="Fabrizio Niro" userId="e417cc51-9401-436b-a799-47f7505888a3" providerId="ADAL" clId="{955B1D15-4DEA-3B45-9E59-FA57CE3949D2}" dt="2024-03-08T13:41:21.951" v="5994" actId="20577"/>
        <pc:sldMkLst>
          <pc:docMk/>
          <pc:sldMk cId="1900666578" sldId="3514"/>
        </pc:sldMkLst>
        <pc:spChg chg="mod">
          <ac:chgData name="Fabrizio Niro" userId="e417cc51-9401-436b-a799-47f7505888a3" providerId="ADAL" clId="{955B1D15-4DEA-3B45-9E59-FA57CE3949D2}" dt="2024-03-08T13:41:21.951" v="5994" actId="20577"/>
          <ac:spMkLst>
            <pc:docMk/>
            <pc:sldMk cId="1900666578" sldId="3514"/>
            <ac:spMk id="49" creationId="{9FBF6A6C-0FA4-A57B-64F2-666609E08D18}"/>
          </ac:spMkLst>
        </pc:spChg>
        <pc:grpChg chg="mod">
          <ac:chgData name="Fabrizio Niro" userId="e417cc51-9401-436b-a799-47f7505888a3" providerId="ADAL" clId="{955B1D15-4DEA-3B45-9E59-FA57CE3949D2}" dt="2024-03-05T10:04:47.605" v="3436" actId="1038"/>
          <ac:grpSpMkLst>
            <pc:docMk/>
            <pc:sldMk cId="1900666578" sldId="3514"/>
            <ac:grpSpMk id="4" creationId="{2C0865BA-07B3-D943-41D9-7DCE185F7BD7}"/>
          </ac:grpSpMkLst>
        </pc:grpChg>
      </pc:sldChg>
      <pc:sldChg chg="modSp mod">
        <pc:chgData name="Fabrizio Niro" userId="e417cc51-9401-436b-a799-47f7505888a3" providerId="ADAL" clId="{955B1D15-4DEA-3B45-9E59-FA57CE3949D2}" dt="2024-03-06T15:01:10.985" v="5910" actId="113"/>
        <pc:sldMkLst>
          <pc:docMk/>
          <pc:sldMk cId="2237261905" sldId="3515"/>
        </pc:sldMkLst>
        <pc:spChg chg="mod">
          <ac:chgData name="Fabrizio Niro" userId="e417cc51-9401-436b-a799-47f7505888a3" providerId="ADAL" clId="{955B1D15-4DEA-3B45-9E59-FA57CE3949D2}" dt="2024-03-05T13:19:32.439" v="5419" actId="20577"/>
          <ac:spMkLst>
            <pc:docMk/>
            <pc:sldMk cId="2237261905" sldId="3515"/>
            <ac:spMk id="2" creationId="{6047946A-3931-D59A-F048-0578D445B708}"/>
          </ac:spMkLst>
        </pc:spChg>
        <pc:spChg chg="mod">
          <ac:chgData name="Fabrizio Niro" userId="e417cc51-9401-436b-a799-47f7505888a3" providerId="ADAL" clId="{955B1D15-4DEA-3B45-9E59-FA57CE3949D2}" dt="2024-03-06T15:01:10.985" v="5910" actId="113"/>
          <ac:spMkLst>
            <pc:docMk/>
            <pc:sldMk cId="2237261905" sldId="3515"/>
            <ac:spMk id="3" creationId="{37B384E6-DC75-29F6-D8C3-4C277BBC97E9}"/>
          </ac:spMkLst>
        </pc:spChg>
      </pc:sldChg>
      <pc:sldChg chg="modSp mod">
        <pc:chgData name="Fabrizio Niro" userId="e417cc51-9401-436b-a799-47f7505888a3" providerId="ADAL" clId="{955B1D15-4DEA-3B45-9E59-FA57CE3949D2}" dt="2024-03-04T13:55:33.138" v="289" actId="20577"/>
        <pc:sldMkLst>
          <pc:docMk/>
          <pc:sldMk cId="1928332470" sldId="3516"/>
        </pc:sldMkLst>
        <pc:spChg chg="mod">
          <ac:chgData name="Fabrizio Niro" userId="e417cc51-9401-436b-a799-47f7505888a3" providerId="ADAL" clId="{955B1D15-4DEA-3B45-9E59-FA57CE3949D2}" dt="2024-03-04T13:55:33.138" v="289" actId="20577"/>
          <ac:spMkLst>
            <pc:docMk/>
            <pc:sldMk cId="1928332470" sldId="3516"/>
            <ac:spMk id="3" creationId="{BE79C23B-EEB2-391C-87C2-B128BF1BD790}"/>
          </ac:spMkLst>
        </pc:spChg>
      </pc:sldChg>
      <pc:sldChg chg="modSp del mod">
        <pc:chgData name="Fabrizio Niro" userId="e417cc51-9401-436b-a799-47f7505888a3" providerId="ADAL" clId="{955B1D15-4DEA-3B45-9E59-FA57CE3949D2}" dt="2024-03-05T10:25:19.279" v="3705" actId="2696"/>
        <pc:sldMkLst>
          <pc:docMk/>
          <pc:sldMk cId="1725792655" sldId="3520"/>
        </pc:sldMkLst>
        <pc:spChg chg="mod">
          <ac:chgData name="Fabrizio Niro" userId="e417cc51-9401-436b-a799-47f7505888a3" providerId="ADAL" clId="{955B1D15-4DEA-3B45-9E59-FA57CE3949D2}" dt="2024-03-05T10:08:31.652" v="3504" actId="20577"/>
          <ac:spMkLst>
            <pc:docMk/>
            <pc:sldMk cId="1725792655" sldId="3520"/>
            <ac:spMk id="3" creationId="{889B3AB5-5D5E-23D1-4BBC-768F67630CFD}"/>
          </ac:spMkLst>
        </pc:spChg>
      </pc:sldChg>
      <pc:sldChg chg="addSp modSp add mod">
        <pc:chgData name="Fabrizio Niro" userId="e417cc51-9401-436b-a799-47f7505888a3" providerId="ADAL" clId="{955B1D15-4DEA-3B45-9E59-FA57CE3949D2}" dt="2024-03-05T15:23:07.427" v="5744" actId="20577"/>
        <pc:sldMkLst>
          <pc:docMk/>
          <pc:sldMk cId="2361256176" sldId="3521"/>
        </pc:sldMkLst>
        <pc:spChg chg="mod">
          <ac:chgData name="Fabrizio Niro" userId="e417cc51-9401-436b-a799-47f7505888a3" providerId="ADAL" clId="{955B1D15-4DEA-3B45-9E59-FA57CE3949D2}" dt="2024-03-05T15:23:07.427" v="5744" actId="20577"/>
          <ac:spMkLst>
            <pc:docMk/>
            <pc:sldMk cId="2361256176" sldId="3521"/>
            <ac:spMk id="3" creationId="{53C4D9B6-E703-A530-28F5-8E2EE70E6CF1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5" creationId="{447CFB95-4CCB-EA20-7C79-85DA2B6929A9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6" creationId="{2D94FD61-CC05-E375-8B57-4FC947A3F124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7" creationId="{4433B185-5914-E09A-22E0-086ECB487779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8" creationId="{4C7CF527-C328-96E0-B5EA-BE7AD2C69EF2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9" creationId="{3D49179B-0B20-F3CA-0565-C50FF0C86772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0" creationId="{9BA6A469-2282-3746-76CD-C8E8EE458DA4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1" creationId="{C601503E-B4F2-C7C9-3255-BBF879456D10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2" creationId="{0ADDF1D6-760D-6E44-C693-6F33FFA12C12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3" creationId="{6ED7C847-97E8-0457-DE27-710A32C6D900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4" creationId="{10B53DEC-E259-F467-2425-1BC971F7F3ED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5" creationId="{E38089F9-854B-CDF4-9542-7D121E923252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6" creationId="{B0669A43-02D8-5D1C-F73A-3A085A1D5799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7" creationId="{8B83FF17-85A1-0789-661F-437A2014F339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18" creationId="{B07BD7F1-7663-9EB1-D4D0-BA1CF49F1C66}"/>
          </ac:spMkLst>
        </pc:spChg>
        <pc:spChg chg="add 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21" creationId="{144B9C5E-310D-515E-6A8E-45716D749BD2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24" creationId="{6565FDD6-CC62-9A53-5660-03C1EACF17B6}"/>
          </ac:spMkLst>
        </pc:spChg>
        <pc:spChg chg="mod">
          <ac:chgData name="Fabrizio Niro" userId="e417cc51-9401-436b-a799-47f7505888a3" providerId="ADAL" clId="{955B1D15-4DEA-3B45-9E59-FA57CE3949D2}" dt="2024-03-05T10:47:08.267" v="4161" actId="1076"/>
          <ac:spMkLst>
            <pc:docMk/>
            <pc:sldMk cId="2361256176" sldId="3521"/>
            <ac:spMk id="25" creationId="{9EE5C909-FB36-F88D-1563-0A22EF906399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26" creationId="{41DDC92A-1DBF-C055-281C-3F264C234A1B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27" creationId="{3A62E868-CE72-094B-2CC9-9662A2A93ED5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28" creationId="{A80FB26A-CF22-E8D6-34D6-EBAEC6F42816}"/>
          </ac:spMkLst>
        </pc:spChg>
        <pc:spChg chg="add 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29" creationId="{0FCB8506-28A9-6081-C6F9-98ABFB78C457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30" creationId="{75CAC7C6-F0E0-2A9A-D47F-458F32A280B2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31" creationId="{F4ED048A-2531-D607-83B3-F14BB288CE7A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32" creationId="{F408CBE2-BF13-5D95-AB67-AADAD1787A11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33" creationId="{71874B4D-C684-EF15-00EA-32C33F2A117A}"/>
          </ac:spMkLst>
        </pc:spChg>
        <pc:spChg chg="mod">
          <ac:chgData name="Fabrizio Niro" userId="e417cc51-9401-436b-a799-47f7505888a3" providerId="ADAL" clId="{955B1D15-4DEA-3B45-9E59-FA57CE3949D2}" dt="2024-03-05T10:46:04.302" v="4152" actId="164"/>
          <ac:spMkLst>
            <pc:docMk/>
            <pc:sldMk cId="2361256176" sldId="3521"/>
            <ac:spMk id="34" creationId="{DAC077E8-BEEF-D692-6103-C79CF8B18A79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39" creationId="{9E9A4474-B068-AD99-E499-95AC1CB42120}"/>
          </ac:spMkLst>
        </pc:spChg>
        <pc:spChg chg="add 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40" creationId="{117E8B72-7F79-179E-FE82-71F4438E2EC8}"/>
          </ac:spMkLst>
        </pc:spChg>
        <pc:spChg chg="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41" creationId="{F0E30AE7-4EF1-5769-95F9-4376B4B0D3AE}"/>
          </ac:spMkLst>
        </pc:spChg>
        <pc:spChg chg="add mod">
          <ac:chgData name="Fabrizio Niro" userId="e417cc51-9401-436b-a799-47f7505888a3" providerId="ADAL" clId="{955B1D15-4DEA-3B45-9E59-FA57CE3949D2}" dt="2024-03-05T11:11:12.097" v="4570" actId="164"/>
          <ac:spMkLst>
            <pc:docMk/>
            <pc:sldMk cId="2361256176" sldId="3521"/>
            <ac:spMk id="42" creationId="{F2E6D0C0-417E-A9D6-5434-4E4F857B6898}"/>
          </ac:spMkLst>
        </pc:spChg>
        <pc:grpChg chg="mod">
          <ac:chgData name="Fabrizio Niro" userId="e417cc51-9401-436b-a799-47f7505888a3" providerId="ADAL" clId="{955B1D15-4DEA-3B45-9E59-FA57CE3949D2}" dt="2024-03-05T11:11:12.097" v="4570" actId="164"/>
          <ac:grpSpMkLst>
            <pc:docMk/>
            <pc:sldMk cId="2361256176" sldId="3521"/>
            <ac:grpSpMk id="4" creationId="{2CFD4F4D-3C04-6C11-1F6F-A1C329FE4F6D}"/>
          </ac:grpSpMkLst>
        </pc:grpChg>
        <pc:grpChg chg="mod">
          <ac:chgData name="Fabrizio Niro" userId="e417cc51-9401-436b-a799-47f7505888a3" providerId="ADAL" clId="{955B1D15-4DEA-3B45-9E59-FA57CE3949D2}" dt="2024-03-05T10:46:04.302" v="4152" actId="164"/>
          <ac:grpSpMkLst>
            <pc:docMk/>
            <pc:sldMk cId="2361256176" sldId="3521"/>
            <ac:grpSpMk id="23" creationId="{D7F3B99A-30F8-FD34-D367-0A173F1F7199}"/>
          </ac:grpSpMkLst>
        </pc:grpChg>
        <pc:grpChg chg="add mod">
          <ac:chgData name="Fabrizio Niro" userId="e417cc51-9401-436b-a799-47f7505888a3" providerId="ADAL" clId="{955B1D15-4DEA-3B45-9E59-FA57CE3949D2}" dt="2024-03-05T10:46:04.302" v="4152" actId="164"/>
          <ac:grpSpMkLst>
            <pc:docMk/>
            <pc:sldMk cId="2361256176" sldId="3521"/>
            <ac:grpSpMk id="35" creationId="{F857C51E-1240-7621-9CEA-D7E51C4D7940}"/>
          </ac:grpSpMkLst>
        </pc:grpChg>
        <pc:grpChg chg="mod">
          <ac:chgData name="Fabrizio Niro" userId="e417cc51-9401-436b-a799-47f7505888a3" providerId="ADAL" clId="{955B1D15-4DEA-3B45-9E59-FA57CE3949D2}" dt="2024-03-05T11:11:12.097" v="4570" actId="164"/>
          <ac:grpSpMkLst>
            <pc:docMk/>
            <pc:sldMk cId="2361256176" sldId="3521"/>
            <ac:grpSpMk id="36" creationId="{BA360C3C-40A1-8A63-F8EC-965A475403F4}"/>
          </ac:grpSpMkLst>
        </pc:grpChg>
        <pc:grpChg chg="add mod">
          <ac:chgData name="Fabrizio Niro" userId="e417cc51-9401-436b-a799-47f7505888a3" providerId="ADAL" clId="{955B1D15-4DEA-3B45-9E59-FA57CE3949D2}" dt="2024-03-05T11:12:16.560" v="4930" actId="962"/>
          <ac:grpSpMkLst>
            <pc:docMk/>
            <pc:sldMk cId="2361256176" sldId="3521"/>
            <ac:grpSpMk id="43" creationId="{0CC4763B-7AD8-5318-D6E5-397BC39562F7}"/>
          </ac:grpSpMkLst>
        </pc:grpChg>
        <pc:picChg chg="add mod">
          <ac:chgData name="Fabrizio Niro" userId="e417cc51-9401-436b-a799-47f7505888a3" providerId="ADAL" clId="{955B1D15-4DEA-3B45-9E59-FA57CE3949D2}" dt="2024-03-05T11:11:12.097" v="4570" actId="164"/>
          <ac:picMkLst>
            <pc:docMk/>
            <pc:sldMk cId="2361256176" sldId="3521"/>
            <ac:picMk id="19" creationId="{4AEB04C4-219F-113F-419A-AFD0AE1134B8}"/>
          </ac:picMkLst>
        </pc:picChg>
        <pc:picChg chg="add mod">
          <ac:chgData name="Fabrizio Niro" userId="e417cc51-9401-436b-a799-47f7505888a3" providerId="ADAL" clId="{955B1D15-4DEA-3B45-9E59-FA57CE3949D2}" dt="2024-03-05T11:11:12.097" v="4570" actId="164"/>
          <ac:picMkLst>
            <pc:docMk/>
            <pc:sldMk cId="2361256176" sldId="3521"/>
            <ac:picMk id="20" creationId="{B5405915-70D8-2D6D-5CCF-0BF53FC300C3}"/>
          </ac:picMkLst>
        </pc:picChg>
        <pc:picChg chg="mod">
          <ac:chgData name="Fabrizio Niro" userId="e417cc51-9401-436b-a799-47f7505888a3" providerId="ADAL" clId="{955B1D15-4DEA-3B45-9E59-FA57CE3949D2}" dt="2024-03-05T10:46:04.302" v="4152" actId="164"/>
          <ac:picMkLst>
            <pc:docMk/>
            <pc:sldMk cId="2361256176" sldId="3521"/>
            <ac:picMk id="22" creationId="{026B6E57-04FE-E895-7A69-34D0474E132F}"/>
          </ac:picMkLst>
        </pc:picChg>
        <pc:picChg chg="mod">
          <ac:chgData name="Fabrizio Niro" userId="e417cc51-9401-436b-a799-47f7505888a3" providerId="ADAL" clId="{955B1D15-4DEA-3B45-9E59-FA57CE3949D2}" dt="2024-03-05T11:11:12.097" v="4570" actId="164"/>
          <ac:picMkLst>
            <pc:docMk/>
            <pc:sldMk cId="2361256176" sldId="3521"/>
            <ac:picMk id="37" creationId="{4DA6512C-D72B-49D7-4236-D0B8CCAE89D1}"/>
          </ac:picMkLst>
        </pc:picChg>
        <pc:picChg chg="mod">
          <ac:chgData name="Fabrizio Niro" userId="e417cc51-9401-436b-a799-47f7505888a3" providerId="ADAL" clId="{955B1D15-4DEA-3B45-9E59-FA57CE3949D2}" dt="2024-03-05T11:11:12.097" v="4570" actId="164"/>
          <ac:picMkLst>
            <pc:docMk/>
            <pc:sldMk cId="2361256176" sldId="3521"/>
            <ac:picMk id="38" creationId="{D72FBD0B-0B55-2B96-6434-89A18E0BBB73}"/>
          </ac:picMkLst>
        </pc:picChg>
      </pc:sldChg>
      <pc:sldChg chg="modSp mod">
        <pc:chgData name="Fabrizio Niro" userId="e417cc51-9401-436b-a799-47f7505888a3" providerId="ADAL" clId="{955B1D15-4DEA-3B45-9E59-FA57CE3949D2}" dt="2024-03-08T13:39:38.621" v="5970" actId="20577"/>
        <pc:sldMkLst>
          <pc:docMk/>
          <pc:sldMk cId="320439638" sldId="3522"/>
        </pc:sldMkLst>
        <pc:spChg chg="mod">
          <ac:chgData name="Fabrizio Niro" userId="e417cc51-9401-436b-a799-47f7505888a3" providerId="ADAL" clId="{955B1D15-4DEA-3B45-9E59-FA57CE3949D2}" dt="2024-03-08T13:39:38.621" v="5970" actId="20577"/>
          <ac:spMkLst>
            <pc:docMk/>
            <pc:sldMk cId="320439638" sldId="3522"/>
            <ac:spMk id="12" creationId="{001974CB-0236-FA63-9FFC-7F6104A78709}"/>
          </ac:spMkLst>
        </pc:spChg>
      </pc:sldChg>
      <pc:sldChg chg="modSp mod">
        <pc:chgData name="Fabrizio Niro" userId="e417cc51-9401-436b-a799-47f7505888a3" providerId="ADAL" clId="{955B1D15-4DEA-3B45-9E59-FA57CE3949D2}" dt="2024-03-05T11:02:42.396" v="4245" actId="1038"/>
        <pc:sldMkLst>
          <pc:docMk/>
          <pc:sldMk cId="2334997522" sldId="3523"/>
        </pc:sldMkLst>
        <pc:spChg chg="mod">
          <ac:chgData name="Fabrizio Niro" userId="e417cc51-9401-436b-a799-47f7505888a3" providerId="ADAL" clId="{955B1D15-4DEA-3B45-9E59-FA57CE3949D2}" dt="2024-02-23T11:16:07.830" v="82" actId="20577"/>
          <ac:spMkLst>
            <pc:docMk/>
            <pc:sldMk cId="2334997522" sldId="3523"/>
            <ac:spMk id="2" creationId="{3F2DA7AC-40E0-4224-6872-EF14F3212E8C}"/>
          </ac:spMkLst>
        </pc:spChg>
        <pc:spChg chg="mod">
          <ac:chgData name="Fabrizio Niro" userId="e417cc51-9401-436b-a799-47f7505888a3" providerId="ADAL" clId="{955B1D15-4DEA-3B45-9E59-FA57CE3949D2}" dt="2024-03-05T09:22:07.082" v="3152" actId="20577"/>
          <ac:spMkLst>
            <pc:docMk/>
            <pc:sldMk cId="2334997522" sldId="3523"/>
            <ac:spMk id="3" creationId="{E7C8F45F-C52F-3547-81A3-0E1BA404B751}"/>
          </ac:spMkLst>
        </pc:spChg>
        <pc:spChg chg="mod">
          <ac:chgData name="Fabrizio Niro" userId="e417cc51-9401-436b-a799-47f7505888a3" providerId="ADAL" clId="{955B1D15-4DEA-3B45-9E59-FA57CE3949D2}" dt="2024-03-05T10:59:44.726" v="4214" actId="1076"/>
          <ac:spMkLst>
            <pc:docMk/>
            <pc:sldMk cId="2334997522" sldId="3523"/>
            <ac:spMk id="4" creationId="{28165505-4283-164E-B68C-C367DAFE2D36}"/>
          </ac:spMkLst>
        </pc:spChg>
        <pc:grpChg chg="mod">
          <ac:chgData name="Fabrizio Niro" userId="e417cc51-9401-436b-a799-47f7505888a3" providerId="ADAL" clId="{955B1D15-4DEA-3B45-9E59-FA57CE3949D2}" dt="2024-03-05T11:00:11.644" v="4217" actId="1076"/>
          <ac:grpSpMkLst>
            <pc:docMk/>
            <pc:sldMk cId="2334997522" sldId="3523"/>
            <ac:grpSpMk id="5" creationId="{CB9FFD95-695B-E456-EBFB-9F7411E2C4F5}"/>
          </ac:grpSpMkLst>
        </pc:grpChg>
        <pc:picChg chg="mod">
          <ac:chgData name="Fabrizio Niro" userId="e417cc51-9401-436b-a799-47f7505888a3" providerId="ADAL" clId="{955B1D15-4DEA-3B45-9E59-FA57CE3949D2}" dt="2024-03-05T10:59:59.322" v="4215" actId="1076"/>
          <ac:picMkLst>
            <pc:docMk/>
            <pc:sldMk cId="2334997522" sldId="3523"/>
            <ac:picMk id="97" creationId="{B1128EEA-C1FF-7913-6F15-74FF7FB0B60A}"/>
          </ac:picMkLst>
        </pc:picChg>
        <pc:picChg chg="mod">
          <ac:chgData name="Fabrizio Niro" userId="e417cc51-9401-436b-a799-47f7505888a3" providerId="ADAL" clId="{955B1D15-4DEA-3B45-9E59-FA57CE3949D2}" dt="2024-03-05T11:02:35.263" v="4228" actId="1037"/>
          <ac:picMkLst>
            <pc:docMk/>
            <pc:sldMk cId="2334997522" sldId="3523"/>
            <ac:picMk id="98" creationId="{EBFA826D-994B-5DF1-0E72-8E0B3B4E869F}"/>
          </ac:picMkLst>
        </pc:picChg>
        <pc:picChg chg="mod">
          <ac:chgData name="Fabrizio Niro" userId="e417cc51-9401-436b-a799-47f7505888a3" providerId="ADAL" clId="{955B1D15-4DEA-3B45-9E59-FA57CE3949D2}" dt="2024-03-05T11:02:42.396" v="4245" actId="1038"/>
          <ac:picMkLst>
            <pc:docMk/>
            <pc:sldMk cId="2334997522" sldId="3523"/>
            <ac:picMk id="99" creationId="{C1BBEBDB-729C-B9C8-0659-37379637C5C9}"/>
          </ac:picMkLst>
        </pc:picChg>
        <pc:cxnChg chg="mod">
          <ac:chgData name="Fabrizio Niro" userId="e417cc51-9401-436b-a799-47f7505888a3" providerId="ADAL" clId="{955B1D15-4DEA-3B45-9E59-FA57CE3949D2}" dt="2024-03-05T11:00:45.329" v="4224" actId="14100"/>
          <ac:cxnSpMkLst>
            <pc:docMk/>
            <pc:sldMk cId="2334997522" sldId="3523"/>
            <ac:cxnSpMk id="101" creationId="{48EC389E-BD1B-964B-9133-F665EE57DDD0}"/>
          </ac:cxnSpMkLst>
        </pc:cxnChg>
        <pc:cxnChg chg="mod">
          <ac:chgData name="Fabrizio Niro" userId="e417cc51-9401-436b-a799-47f7505888a3" providerId="ADAL" clId="{955B1D15-4DEA-3B45-9E59-FA57CE3949D2}" dt="2024-03-05T11:00:33.539" v="4221" actId="14100"/>
          <ac:cxnSpMkLst>
            <pc:docMk/>
            <pc:sldMk cId="2334997522" sldId="3523"/>
            <ac:cxnSpMk id="102" creationId="{4AC4C86E-84FE-3756-82E1-661EF132EA2D}"/>
          </ac:cxnSpMkLst>
        </pc:cxnChg>
      </pc:sldChg>
      <pc:sldChg chg="addSp delSp modSp mod">
        <pc:chgData name="Fabrizio Niro" userId="e417cc51-9401-436b-a799-47f7505888a3" providerId="ADAL" clId="{955B1D15-4DEA-3B45-9E59-FA57CE3949D2}" dt="2024-03-08T13:34:30.535" v="5931" actId="20577"/>
        <pc:sldMkLst>
          <pc:docMk/>
          <pc:sldMk cId="972989328" sldId="3524"/>
        </pc:sldMkLst>
        <pc:spChg chg="mod">
          <ac:chgData name="Fabrizio Niro" userId="e417cc51-9401-436b-a799-47f7505888a3" providerId="ADAL" clId="{955B1D15-4DEA-3B45-9E59-FA57CE3949D2}" dt="2024-03-06T09:25:38.867" v="5889" actId="20577"/>
          <ac:spMkLst>
            <pc:docMk/>
            <pc:sldMk cId="972989328" sldId="3524"/>
            <ac:spMk id="2" creationId="{2A17B23F-0973-649E-C374-82C9A6A8A246}"/>
          </ac:spMkLst>
        </pc:spChg>
        <pc:spChg chg="mod">
          <ac:chgData name="Fabrizio Niro" userId="e417cc51-9401-436b-a799-47f7505888a3" providerId="ADAL" clId="{955B1D15-4DEA-3B45-9E59-FA57CE3949D2}" dt="2024-03-08T13:34:30.535" v="5931" actId="20577"/>
          <ac:spMkLst>
            <pc:docMk/>
            <pc:sldMk cId="972989328" sldId="3524"/>
            <ac:spMk id="3" creationId="{1374D69B-9872-A80D-F901-7A949AA0E079}"/>
          </ac:spMkLst>
        </pc:spChg>
        <pc:spChg chg="add mod">
          <ac:chgData name="Fabrizio Niro" userId="e417cc51-9401-436b-a799-47f7505888a3" providerId="ADAL" clId="{955B1D15-4DEA-3B45-9E59-FA57CE3949D2}" dt="2024-03-04T17:05:45.150" v="2365"/>
          <ac:spMkLst>
            <pc:docMk/>
            <pc:sldMk cId="972989328" sldId="3524"/>
            <ac:spMk id="9" creationId="{159EBC4B-5060-F590-5F04-9B7F585077AB}"/>
          </ac:spMkLst>
        </pc:spChg>
        <pc:spChg chg="add mod">
          <ac:chgData name="Fabrizio Niro" userId="e417cc51-9401-436b-a799-47f7505888a3" providerId="ADAL" clId="{955B1D15-4DEA-3B45-9E59-FA57CE3949D2}" dt="2024-03-04T17:05:45.150" v="2365"/>
          <ac:spMkLst>
            <pc:docMk/>
            <pc:sldMk cId="972989328" sldId="3524"/>
            <ac:spMk id="11" creationId="{F243F7F5-D0FA-0FE9-0EA5-32A11C6924F1}"/>
          </ac:spMkLst>
        </pc:spChg>
        <pc:spChg chg="add mod">
          <ac:chgData name="Fabrizio Niro" userId="e417cc51-9401-436b-a799-47f7505888a3" providerId="ADAL" clId="{955B1D15-4DEA-3B45-9E59-FA57CE3949D2}" dt="2024-03-04T17:05:45.150" v="2365"/>
          <ac:spMkLst>
            <pc:docMk/>
            <pc:sldMk cId="972989328" sldId="3524"/>
            <ac:spMk id="12" creationId="{7D97AE67-5BF2-2E3D-5AEE-44EC1877BFBE}"/>
          </ac:spMkLst>
        </pc:spChg>
        <pc:spChg chg="add mod">
          <ac:chgData name="Fabrizio Niro" userId="e417cc51-9401-436b-a799-47f7505888a3" providerId="ADAL" clId="{955B1D15-4DEA-3B45-9E59-FA57CE3949D2}" dt="2024-03-04T17:05:45.150" v="2365"/>
          <ac:spMkLst>
            <pc:docMk/>
            <pc:sldMk cId="972989328" sldId="3524"/>
            <ac:spMk id="13" creationId="{0D5A978E-D900-8637-42B0-8861F4D50FAF}"/>
          </ac:spMkLst>
        </pc:spChg>
        <pc:spChg chg="add mod">
          <ac:chgData name="Fabrizio Niro" userId="e417cc51-9401-436b-a799-47f7505888a3" providerId="ADAL" clId="{955B1D15-4DEA-3B45-9E59-FA57CE3949D2}" dt="2024-03-04T17:05:45.150" v="2365"/>
          <ac:spMkLst>
            <pc:docMk/>
            <pc:sldMk cId="972989328" sldId="3524"/>
            <ac:spMk id="14" creationId="{AB9DE3C9-7336-E541-CFB0-304F895480A1}"/>
          </ac:spMkLst>
        </pc:spChg>
        <pc:spChg chg="add mod">
          <ac:chgData name="Fabrizio Niro" userId="e417cc51-9401-436b-a799-47f7505888a3" providerId="ADAL" clId="{955B1D15-4DEA-3B45-9E59-FA57CE3949D2}" dt="2024-03-04T17:06:14.239" v="2372"/>
          <ac:spMkLst>
            <pc:docMk/>
            <pc:sldMk cId="972989328" sldId="3524"/>
            <ac:spMk id="17" creationId="{BD3BF982-6B24-9D93-E64A-51E7A69C9911}"/>
          </ac:spMkLst>
        </pc:spChg>
        <pc:spChg chg="add mod">
          <ac:chgData name="Fabrizio Niro" userId="e417cc51-9401-436b-a799-47f7505888a3" providerId="ADAL" clId="{955B1D15-4DEA-3B45-9E59-FA57CE3949D2}" dt="2024-03-04T17:06:14.239" v="2372"/>
          <ac:spMkLst>
            <pc:docMk/>
            <pc:sldMk cId="972989328" sldId="3524"/>
            <ac:spMk id="19" creationId="{2707EF6F-2566-7E7B-5123-79B16ACB7D0E}"/>
          </ac:spMkLst>
        </pc:spChg>
        <pc:spChg chg="add mod">
          <ac:chgData name="Fabrizio Niro" userId="e417cc51-9401-436b-a799-47f7505888a3" providerId="ADAL" clId="{955B1D15-4DEA-3B45-9E59-FA57CE3949D2}" dt="2024-03-04T17:06:14.239" v="2372"/>
          <ac:spMkLst>
            <pc:docMk/>
            <pc:sldMk cId="972989328" sldId="3524"/>
            <ac:spMk id="20" creationId="{203D3302-2206-310B-ED18-E61703E2B054}"/>
          </ac:spMkLst>
        </pc:spChg>
        <pc:spChg chg="add mod">
          <ac:chgData name="Fabrizio Niro" userId="e417cc51-9401-436b-a799-47f7505888a3" providerId="ADAL" clId="{955B1D15-4DEA-3B45-9E59-FA57CE3949D2}" dt="2024-03-04T17:06:14.239" v="2372"/>
          <ac:spMkLst>
            <pc:docMk/>
            <pc:sldMk cId="972989328" sldId="3524"/>
            <ac:spMk id="21" creationId="{EBCF4D36-5E95-4D77-3F91-F3DC6502B22A}"/>
          </ac:spMkLst>
        </pc:spChg>
        <pc:spChg chg="add mod">
          <ac:chgData name="Fabrizio Niro" userId="e417cc51-9401-436b-a799-47f7505888a3" providerId="ADAL" clId="{955B1D15-4DEA-3B45-9E59-FA57CE3949D2}" dt="2024-03-04T17:06:14.239" v="2372"/>
          <ac:spMkLst>
            <pc:docMk/>
            <pc:sldMk cId="972989328" sldId="3524"/>
            <ac:spMk id="22" creationId="{0E730736-639E-9A96-606F-44CB3D9DF69A}"/>
          </ac:spMkLst>
        </pc:spChg>
        <pc:grpChg chg="del">
          <ac:chgData name="Fabrizio Niro" userId="e417cc51-9401-436b-a799-47f7505888a3" providerId="ADAL" clId="{955B1D15-4DEA-3B45-9E59-FA57CE3949D2}" dt="2024-03-04T17:02:16.414" v="2346" actId="165"/>
          <ac:grpSpMkLst>
            <pc:docMk/>
            <pc:sldMk cId="972989328" sldId="3524"/>
            <ac:grpSpMk id="4" creationId="{01E7A96B-9CF2-64DB-D7A2-3F8AE14CA003}"/>
          </ac:grpSpMkLst>
        </pc:grpChg>
        <pc:grpChg chg="add mod">
          <ac:chgData name="Fabrizio Niro" userId="e417cc51-9401-436b-a799-47f7505888a3" providerId="ADAL" clId="{955B1D15-4DEA-3B45-9E59-FA57CE3949D2}" dt="2024-03-05T09:04:58.341" v="3063" actId="962"/>
          <ac:grpSpMkLst>
            <pc:docMk/>
            <pc:sldMk cId="972989328" sldId="3524"/>
            <ac:grpSpMk id="27" creationId="{15EB2EDF-5FB4-1811-E778-0605D764CA1B}"/>
          </ac:grpSpMkLst>
        </pc:grpChg>
        <pc:picChg chg="add mod">
          <ac:chgData name="Fabrizio Niro" userId="e417cc51-9401-436b-a799-47f7505888a3" providerId="ADAL" clId="{955B1D15-4DEA-3B45-9E59-FA57CE3949D2}" dt="2024-03-04T17:03:31.003" v="2354"/>
          <ac:picMkLst>
            <pc:docMk/>
            <pc:sldMk cId="972989328" sldId="3524"/>
            <ac:picMk id="5" creationId="{BEF486E5-0466-CC3D-17DF-6B4B2688C18A}"/>
          </ac:picMkLst>
        </pc:picChg>
        <pc:picChg chg="add del mod modCrop">
          <ac:chgData name="Fabrizio Niro" userId="e417cc51-9401-436b-a799-47f7505888a3" providerId="ADAL" clId="{955B1D15-4DEA-3B45-9E59-FA57CE3949D2}" dt="2024-03-04T17:04:06.022" v="2363" actId="478"/>
          <ac:picMkLst>
            <pc:docMk/>
            <pc:sldMk cId="972989328" sldId="3524"/>
            <ac:picMk id="6" creationId="{C756106C-4F1A-FF44-9862-C30239ECA7E4}"/>
          </ac:picMkLst>
        </pc:picChg>
        <pc:picChg chg="add mod">
          <ac:chgData name="Fabrizio Niro" userId="e417cc51-9401-436b-a799-47f7505888a3" providerId="ADAL" clId="{955B1D15-4DEA-3B45-9E59-FA57CE3949D2}" dt="2024-03-04T17:04:18.340" v="2364"/>
          <ac:picMkLst>
            <pc:docMk/>
            <pc:sldMk cId="972989328" sldId="3524"/>
            <ac:picMk id="7" creationId="{CA23619B-69B2-0506-E93A-66ED1465CC55}"/>
          </ac:picMkLst>
        </pc:picChg>
        <pc:picChg chg="add mod">
          <ac:chgData name="Fabrizio Niro" userId="e417cc51-9401-436b-a799-47f7505888a3" providerId="ADAL" clId="{955B1D15-4DEA-3B45-9E59-FA57CE3949D2}" dt="2024-03-04T17:05:45.150" v="2365"/>
          <ac:picMkLst>
            <pc:docMk/>
            <pc:sldMk cId="972989328" sldId="3524"/>
            <ac:picMk id="8" creationId="{672B7A54-468E-8F23-8887-2D209D2BACA0}"/>
          </ac:picMkLst>
        </pc:picChg>
        <pc:picChg chg="add mod">
          <ac:chgData name="Fabrizio Niro" userId="e417cc51-9401-436b-a799-47f7505888a3" providerId="ADAL" clId="{955B1D15-4DEA-3B45-9E59-FA57CE3949D2}" dt="2024-03-04T17:05:45.150" v="2365"/>
          <ac:picMkLst>
            <pc:docMk/>
            <pc:sldMk cId="972989328" sldId="3524"/>
            <ac:picMk id="10" creationId="{1B10690D-5B8B-2A3C-172D-466F5F72C1E9}"/>
          </ac:picMkLst>
        </pc:picChg>
        <pc:picChg chg="add mod modCrop">
          <ac:chgData name="Fabrizio Niro" userId="e417cc51-9401-436b-a799-47f7505888a3" providerId="ADAL" clId="{955B1D15-4DEA-3B45-9E59-FA57CE3949D2}" dt="2024-03-04T17:06:10.295" v="2371"/>
          <ac:picMkLst>
            <pc:docMk/>
            <pc:sldMk cId="972989328" sldId="3524"/>
            <ac:picMk id="15" creationId="{D965192F-8899-8135-D56D-529224C593B1}"/>
          </ac:picMkLst>
        </pc:picChg>
        <pc:picChg chg="add mod">
          <ac:chgData name="Fabrizio Niro" userId="e417cc51-9401-436b-a799-47f7505888a3" providerId="ADAL" clId="{955B1D15-4DEA-3B45-9E59-FA57CE3949D2}" dt="2024-03-04T17:06:14.239" v="2372"/>
          <ac:picMkLst>
            <pc:docMk/>
            <pc:sldMk cId="972989328" sldId="3524"/>
            <ac:picMk id="16" creationId="{A69A0147-DB62-63F6-9B52-7B96BEA042A8}"/>
          </ac:picMkLst>
        </pc:picChg>
        <pc:picChg chg="add mod">
          <ac:chgData name="Fabrizio Niro" userId="e417cc51-9401-436b-a799-47f7505888a3" providerId="ADAL" clId="{955B1D15-4DEA-3B45-9E59-FA57CE3949D2}" dt="2024-03-04T17:06:14.239" v="2372"/>
          <ac:picMkLst>
            <pc:docMk/>
            <pc:sldMk cId="972989328" sldId="3524"/>
            <ac:picMk id="18" creationId="{A36673E1-A201-EE4D-C04F-B1A844F4F8CD}"/>
          </ac:picMkLst>
        </pc:picChg>
        <pc:picChg chg="add mod modCrop">
          <ac:chgData name="Fabrizio Niro" userId="e417cc51-9401-436b-a799-47f7505888a3" providerId="ADAL" clId="{955B1D15-4DEA-3B45-9E59-FA57CE3949D2}" dt="2024-03-05T09:03:45.556" v="2693" actId="164"/>
          <ac:picMkLst>
            <pc:docMk/>
            <pc:sldMk cId="972989328" sldId="3524"/>
            <ac:picMk id="23" creationId="{0BE3565B-B91B-FBD6-86F1-35DACC447D3E}"/>
          </ac:picMkLst>
        </pc:picChg>
        <pc:picChg chg="add mod">
          <ac:chgData name="Fabrizio Niro" userId="e417cc51-9401-436b-a799-47f7505888a3" providerId="ADAL" clId="{955B1D15-4DEA-3B45-9E59-FA57CE3949D2}" dt="2024-03-05T09:03:45.556" v="2693" actId="164"/>
          <ac:picMkLst>
            <pc:docMk/>
            <pc:sldMk cId="972989328" sldId="3524"/>
            <ac:picMk id="25" creationId="{A5C6F9AF-8AC3-AA9F-1C9F-C017A6AF79A5}"/>
          </ac:picMkLst>
        </pc:picChg>
        <pc:picChg chg="add mod">
          <ac:chgData name="Fabrizio Niro" userId="e417cc51-9401-436b-a799-47f7505888a3" providerId="ADAL" clId="{955B1D15-4DEA-3B45-9E59-FA57CE3949D2}" dt="2024-03-05T09:03:45.556" v="2693" actId="164"/>
          <ac:picMkLst>
            <pc:docMk/>
            <pc:sldMk cId="972989328" sldId="3524"/>
            <ac:picMk id="26" creationId="{3C012371-E653-D7A9-7DBB-81CBEC072710}"/>
          </ac:picMkLst>
        </pc:picChg>
        <pc:picChg chg="del mod topLvl">
          <ac:chgData name="Fabrizio Niro" userId="e417cc51-9401-436b-a799-47f7505888a3" providerId="ADAL" clId="{955B1D15-4DEA-3B45-9E59-FA57CE3949D2}" dt="2024-03-04T17:02:38.635" v="2353" actId="478"/>
          <ac:picMkLst>
            <pc:docMk/>
            <pc:sldMk cId="972989328" sldId="3524"/>
            <ac:picMk id="88" creationId="{3307522B-5DE1-BC9F-186C-4F82452A3841}"/>
          </ac:picMkLst>
        </pc:picChg>
        <pc:picChg chg="del mod topLvl">
          <ac:chgData name="Fabrizio Niro" userId="e417cc51-9401-436b-a799-47f7505888a3" providerId="ADAL" clId="{955B1D15-4DEA-3B45-9E59-FA57CE3949D2}" dt="2024-03-04T17:02:18.832" v="2347" actId="478"/>
          <ac:picMkLst>
            <pc:docMk/>
            <pc:sldMk cId="972989328" sldId="3524"/>
            <ac:picMk id="89" creationId="{19BED25C-6B23-EBAD-1438-72DD48BD8812}"/>
          </ac:picMkLst>
        </pc:picChg>
        <pc:picChg chg="del mod topLvl">
          <ac:chgData name="Fabrizio Niro" userId="e417cc51-9401-436b-a799-47f7505888a3" providerId="ADAL" clId="{955B1D15-4DEA-3B45-9E59-FA57CE3949D2}" dt="2024-03-04T17:14:17.091" v="2499" actId="478"/>
          <ac:picMkLst>
            <pc:docMk/>
            <pc:sldMk cId="972989328" sldId="3524"/>
            <ac:picMk id="90" creationId="{2809AC97-1986-4EDC-AF25-0D1EBBDDFD75}"/>
          </ac:picMkLst>
        </pc:picChg>
        <pc:picChg chg="mod topLvl">
          <ac:chgData name="Fabrizio Niro" userId="e417cc51-9401-436b-a799-47f7505888a3" providerId="ADAL" clId="{955B1D15-4DEA-3B45-9E59-FA57CE3949D2}" dt="2024-03-05T09:03:45.556" v="2693" actId="164"/>
          <ac:picMkLst>
            <pc:docMk/>
            <pc:sldMk cId="972989328" sldId="3524"/>
            <ac:picMk id="92" creationId="{4A230965-477E-6491-9567-8FD85A428210}"/>
          </ac:picMkLst>
        </pc:picChg>
        <pc:picChg chg="del mod topLvl">
          <ac:chgData name="Fabrizio Niro" userId="e417cc51-9401-436b-a799-47f7505888a3" providerId="ADAL" clId="{955B1D15-4DEA-3B45-9E59-FA57CE3949D2}" dt="2024-03-04T17:15:54.114" v="2508" actId="478"/>
          <ac:picMkLst>
            <pc:docMk/>
            <pc:sldMk cId="972989328" sldId="3524"/>
            <ac:picMk id="94" creationId="{2AD4EBB0-8629-6B31-15B5-97A2428A5627}"/>
          </ac:picMkLst>
        </pc:picChg>
      </pc:sldChg>
      <pc:sldChg chg="modSp new del mod">
        <pc:chgData name="Fabrizio Niro" userId="e417cc51-9401-436b-a799-47f7505888a3" providerId="ADAL" clId="{955B1D15-4DEA-3B45-9E59-FA57CE3949D2}" dt="2024-03-04T14:59:24.346" v="1637" actId="2696"/>
        <pc:sldMkLst>
          <pc:docMk/>
          <pc:sldMk cId="1136683626" sldId="3525"/>
        </pc:sldMkLst>
        <pc:spChg chg="mod">
          <ac:chgData name="Fabrizio Niro" userId="e417cc51-9401-436b-a799-47f7505888a3" providerId="ADAL" clId="{955B1D15-4DEA-3B45-9E59-FA57CE3949D2}" dt="2024-02-23T11:16:50.419" v="126" actId="20577"/>
          <ac:spMkLst>
            <pc:docMk/>
            <pc:sldMk cId="1136683626" sldId="3525"/>
            <ac:spMk id="2" creationId="{0BCBA716-A4D0-FA53-BEA1-6059E4CE29EB}"/>
          </ac:spMkLst>
        </pc:spChg>
      </pc:sldChg>
      <pc:sldChg chg="addSp delSp modSp add del mod">
        <pc:chgData name="Fabrizio Niro" userId="e417cc51-9401-436b-a799-47f7505888a3" providerId="ADAL" clId="{955B1D15-4DEA-3B45-9E59-FA57CE3949D2}" dt="2024-03-05T14:37:33.429" v="5637" actId="2696"/>
        <pc:sldMkLst>
          <pc:docMk/>
          <pc:sldMk cId="3836720259" sldId="3525"/>
        </pc:sldMkLst>
        <pc:spChg chg="del mod">
          <ac:chgData name="Fabrizio Niro" userId="e417cc51-9401-436b-a799-47f7505888a3" providerId="ADAL" clId="{955B1D15-4DEA-3B45-9E59-FA57CE3949D2}" dt="2024-03-05T14:37:06.551" v="5635" actId="478"/>
          <ac:spMkLst>
            <pc:docMk/>
            <pc:sldMk cId="3836720259" sldId="3525"/>
            <ac:spMk id="2" creationId="{D95F4B75-99C0-FC9D-F5FA-6895E2002C7D}"/>
          </ac:spMkLst>
        </pc:spChg>
        <pc:spChg chg="del mod">
          <ac:chgData name="Fabrizio Niro" userId="e417cc51-9401-436b-a799-47f7505888a3" providerId="ADAL" clId="{955B1D15-4DEA-3B45-9E59-FA57CE3949D2}" dt="2024-03-05T14:37:01.895" v="5633" actId="478"/>
          <ac:spMkLst>
            <pc:docMk/>
            <pc:sldMk cId="3836720259" sldId="3525"/>
            <ac:spMk id="3" creationId="{889B3AB5-5D5E-23D1-4BBC-768F67630CFD}"/>
          </ac:spMkLst>
        </pc:spChg>
        <pc:spChg chg="mod">
          <ac:chgData name="Fabrizio Niro" userId="e417cc51-9401-436b-a799-47f7505888a3" providerId="ADAL" clId="{955B1D15-4DEA-3B45-9E59-FA57CE3949D2}" dt="2024-03-05T14:36:04.853" v="5629"/>
          <ac:spMkLst>
            <pc:docMk/>
            <pc:sldMk cId="3836720259" sldId="3525"/>
            <ac:spMk id="4" creationId="{78A181CD-205F-6736-BA9B-B9D2BB290F39}"/>
          </ac:spMkLst>
        </pc:spChg>
        <pc:spChg chg="add del mod">
          <ac:chgData name="Fabrizio Niro" userId="e417cc51-9401-436b-a799-47f7505888a3" providerId="ADAL" clId="{955B1D15-4DEA-3B45-9E59-FA57CE3949D2}" dt="2024-03-05T14:37:04.212" v="5634" actId="478"/>
          <ac:spMkLst>
            <pc:docMk/>
            <pc:sldMk cId="3836720259" sldId="3525"/>
            <ac:spMk id="17" creationId="{D0D69A29-A2E6-3D70-2EDB-C48DB52B402E}"/>
          </ac:spMkLst>
        </pc:spChg>
        <pc:spChg chg="add del mod">
          <ac:chgData name="Fabrizio Niro" userId="e417cc51-9401-436b-a799-47f7505888a3" providerId="ADAL" clId="{955B1D15-4DEA-3B45-9E59-FA57CE3949D2}" dt="2024-03-05T14:37:09.319" v="5636" actId="478"/>
          <ac:spMkLst>
            <pc:docMk/>
            <pc:sldMk cId="3836720259" sldId="3525"/>
            <ac:spMk id="19" creationId="{9E87B212-99ED-257F-C9B8-A6D147BD3B68}"/>
          </ac:spMkLst>
        </pc:spChg>
        <pc:grpChg chg="add del">
          <ac:chgData name="Fabrizio Niro" userId="e417cc51-9401-436b-a799-47f7505888a3" providerId="ADAL" clId="{955B1D15-4DEA-3B45-9E59-FA57CE3949D2}" dt="2024-03-05T10:12:20.873" v="3511" actId="478"/>
          <ac:grpSpMkLst>
            <pc:docMk/>
            <pc:sldMk cId="3836720259" sldId="3525"/>
            <ac:grpSpMk id="5" creationId="{AB889CC9-E8C9-E509-7559-0547D90CEE04}"/>
          </ac:grpSpMkLst>
        </pc:grpChg>
        <pc:grpChg chg="add del mod">
          <ac:chgData name="Fabrizio Niro" userId="e417cc51-9401-436b-a799-47f7505888a3" providerId="ADAL" clId="{955B1D15-4DEA-3B45-9E59-FA57CE3949D2}" dt="2024-03-05T14:36:58.678" v="5632" actId="478"/>
          <ac:grpSpMkLst>
            <pc:docMk/>
            <pc:sldMk cId="3836720259" sldId="3525"/>
            <ac:grpSpMk id="6" creationId="{913FCBEB-E873-1F47-3CC4-7F7D63BE5FE3}"/>
          </ac:grpSpMkLst>
        </pc:grpChg>
        <pc:grpChg chg="add del mod">
          <ac:chgData name="Fabrizio Niro" userId="e417cc51-9401-436b-a799-47f7505888a3" providerId="ADAL" clId="{955B1D15-4DEA-3B45-9E59-FA57CE3949D2}" dt="2024-03-05T14:36:54.739" v="5631" actId="478"/>
          <ac:grpSpMkLst>
            <pc:docMk/>
            <pc:sldMk cId="3836720259" sldId="3525"/>
            <ac:grpSpMk id="15" creationId="{457F246D-7DEB-18C4-6678-88BE38A567E1}"/>
          </ac:grpSpMkLst>
        </pc:grpChg>
        <pc:picChg chg="add del mod">
          <ac:chgData name="Fabrizio Niro" userId="e417cc51-9401-436b-a799-47f7505888a3" providerId="ADAL" clId="{955B1D15-4DEA-3B45-9E59-FA57CE3949D2}" dt="2024-03-05T10:14:32.940" v="3523" actId="478"/>
          <ac:picMkLst>
            <pc:docMk/>
            <pc:sldMk cId="3836720259" sldId="3525"/>
            <ac:picMk id="7" creationId="{2A18E400-EC80-F43C-C78C-8106E78DFD93}"/>
          </ac:picMkLst>
        </pc:picChg>
        <pc:picChg chg="add del mod">
          <ac:chgData name="Fabrizio Niro" userId="e417cc51-9401-436b-a799-47f7505888a3" providerId="ADAL" clId="{955B1D15-4DEA-3B45-9E59-FA57CE3949D2}" dt="2024-03-05T10:19:31.461" v="3558" actId="478"/>
          <ac:picMkLst>
            <pc:docMk/>
            <pc:sldMk cId="3836720259" sldId="3525"/>
            <ac:picMk id="8" creationId="{01FAE951-0284-6E61-3CE6-955F5E71D84D}"/>
          </ac:picMkLst>
        </pc:picChg>
        <pc:picChg chg="add del mod">
          <ac:chgData name="Fabrizio Niro" userId="e417cc51-9401-436b-a799-47f7505888a3" providerId="ADAL" clId="{955B1D15-4DEA-3B45-9E59-FA57CE3949D2}" dt="2024-03-05T10:20:23.112" v="3565" actId="478"/>
          <ac:picMkLst>
            <pc:docMk/>
            <pc:sldMk cId="3836720259" sldId="3525"/>
            <ac:picMk id="9" creationId="{10A2EEB2-CA75-F626-01DB-820341829D61}"/>
          </ac:picMkLst>
        </pc:picChg>
        <pc:picChg chg="add mod">
          <ac:chgData name="Fabrizio Niro" userId="e417cc51-9401-436b-a799-47f7505888a3" providerId="ADAL" clId="{955B1D15-4DEA-3B45-9E59-FA57CE3949D2}" dt="2024-03-05T14:36:04.853" v="5629"/>
          <ac:picMkLst>
            <pc:docMk/>
            <pc:sldMk cId="3836720259" sldId="3525"/>
            <ac:picMk id="10" creationId="{43D2E901-953F-269F-41DA-F47A49A7156A}"/>
          </ac:picMkLst>
        </pc:picChg>
        <pc:picChg chg="add mod">
          <ac:chgData name="Fabrizio Niro" userId="e417cc51-9401-436b-a799-47f7505888a3" providerId="ADAL" clId="{955B1D15-4DEA-3B45-9E59-FA57CE3949D2}" dt="2024-03-05T14:36:04.853" v="5629"/>
          <ac:picMkLst>
            <pc:docMk/>
            <pc:sldMk cId="3836720259" sldId="3525"/>
            <ac:picMk id="12" creationId="{85C7BA1D-3047-AED1-92A8-D6A8D2CE8D6A}"/>
          </ac:picMkLst>
        </pc:picChg>
        <pc:picChg chg="add mod">
          <ac:chgData name="Fabrizio Niro" userId="e417cc51-9401-436b-a799-47f7505888a3" providerId="ADAL" clId="{955B1D15-4DEA-3B45-9E59-FA57CE3949D2}" dt="2024-03-05T14:36:04.853" v="5629"/>
          <ac:picMkLst>
            <pc:docMk/>
            <pc:sldMk cId="3836720259" sldId="3525"/>
            <ac:picMk id="13" creationId="{A4DA5EE5-C436-4946-8609-BD19D4189A4D}"/>
          </ac:picMkLst>
        </pc:picChg>
        <pc:picChg chg="add mod">
          <ac:chgData name="Fabrizio Niro" userId="e417cc51-9401-436b-a799-47f7505888a3" providerId="ADAL" clId="{955B1D15-4DEA-3B45-9E59-FA57CE3949D2}" dt="2024-03-05T14:36:04.853" v="5629"/>
          <ac:picMkLst>
            <pc:docMk/>
            <pc:sldMk cId="3836720259" sldId="3525"/>
            <ac:picMk id="14" creationId="{269E2537-AC8D-A775-9A22-C6E60146691C}"/>
          </ac:picMkLst>
        </pc:picChg>
        <pc:picChg chg="mod">
          <ac:chgData name="Fabrizio Niro" userId="e417cc51-9401-436b-a799-47f7505888a3" providerId="ADAL" clId="{955B1D15-4DEA-3B45-9E59-FA57CE3949D2}" dt="2024-03-05T14:36:04.853" v="5629"/>
          <ac:picMkLst>
            <pc:docMk/>
            <pc:sldMk cId="3836720259" sldId="3525"/>
            <ac:picMk id="91" creationId="{108E62FB-EA70-1E4B-CE8B-C8BA391E23C3}"/>
          </ac:picMkLst>
        </pc:picChg>
        <pc:picChg chg="mod">
          <ac:chgData name="Fabrizio Niro" userId="e417cc51-9401-436b-a799-47f7505888a3" providerId="ADAL" clId="{955B1D15-4DEA-3B45-9E59-FA57CE3949D2}" dt="2024-03-05T14:36:04.853" v="5629"/>
          <ac:picMkLst>
            <pc:docMk/>
            <pc:sldMk cId="3836720259" sldId="3525"/>
            <ac:picMk id="93" creationId="{1302F375-B0D1-09DE-A400-73A0925E1E21}"/>
          </ac:picMkLst>
        </pc:picChg>
        <pc:picChg chg="mod">
          <ac:chgData name="Fabrizio Niro" userId="e417cc51-9401-436b-a799-47f7505888a3" providerId="ADAL" clId="{955B1D15-4DEA-3B45-9E59-FA57CE3949D2}" dt="2024-03-05T14:36:04.853" v="5629"/>
          <ac:picMkLst>
            <pc:docMk/>
            <pc:sldMk cId="3836720259" sldId="3525"/>
            <ac:picMk id="95" creationId="{7AF6B1F2-FE03-EDF6-3838-5BA070A73634}"/>
          </ac:picMkLst>
        </pc:picChg>
        <pc:picChg chg="del">
          <ac:chgData name="Fabrizio Niro" userId="e417cc51-9401-436b-a799-47f7505888a3" providerId="ADAL" clId="{955B1D15-4DEA-3B45-9E59-FA57CE3949D2}" dt="2024-03-05T10:11:46.930" v="3508" actId="478"/>
          <ac:picMkLst>
            <pc:docMk/>
            <pc:sldMk cId="3836720259" sldId="3525"/>
            <ac:picMk id="96" creationId="{F88A7EB6-28AA-0319-71FF-556266DAF4EE}"/>
          </ac:picMkLst>
        </pc:picChg>
      </pc:sldChg>
      <pc:sldChg chg="modSp add del mod">
        <pc:chgData name="Fabrizio Niro" userId="e417cc51-9401-436b-a799-47f7505888a3" providerId="ADAL" clId="{955B1D15-4DEA-3B45-9E59-FA57CE3949D2}" dt="2024-03-05T10:37:28.577" v="3951" actId="2890"/>
        <pc:sldMkLst>
          <pc:docMk/>
          <pc:sldMk cId="2098779801" sldId="3526"/>
        </pc:sldMkLst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0" creationId="{9BA6A469-2282-3746-76CD-C8E8EE458DA4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1" creationId="{C601503E-B4F2-C7C9-3255-BBF879456D10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2" creationId="{0ADDF1D6-760D-6E44-C693-6F33FFA12C12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3" creationId="{6ED7C847-97E8-0457-DE27-710A32C6D900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4" creationId="{10B53DEC-E259-F467-2425-1BC971F7F3ED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5" creationId="{E38089F9-854B-CDF4-9542-7D121E923252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6" creationId="{B0669A43-02D8-5D1C-F73A-3A085A1D5799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7" creationId="{8B83FF17-85A1-0789-661F-437A2014F339}"/>
          </ac:spMkLst>
        </pc:spChg>
        <pc:spChg chg="mod">
          <ac:chgData name="Fabrizio Niro" userId="e417cc51-9401-436b-a799-47f7505888a3" providerId="ADAL" clId="{955B1D15-4DEA-3B45-9E59-FA57CE3949D2}" dt="2024-03-05T10:37:26.244" v="3949" actId="1076"/>
          <ac:spMkLst>
            <pc:docMk/>
            <pc:sldMk cId="2098779801" sldId="3526"/>
            <ac:spMk id="18" creationId="{B07BD7F1-7663-9EB1-D4D0-BA1CF49F1C66}"/>
          </ac:spMkLst>
        </pc:spChg>
        <pc:spChg chg="mod">
          <ac:chgData name="Fabrizio Niro" userId="e417cc51-9401-436b-a799-47f7505888a3" providerId="ADAL" clId="{955B1D15-4DEA-3B45-9E59-FA57CE3949D2}" dt="2024-03-05T10:37:26.936" v="3950" actId="1076"/>
          <ac:spMkLst>
            <pc:docMk/>
            <pc:sldMk cId="2098779801" sldId="3526"/>
            <ac:spMk id="39" creationId="{9E9A4474-B068-AD99-E499-95AC1CB42120}"/>
          </ac:spMkLst>
        </pc:spChg>
        <pc:spChg chg="mod">
          <ac:chgData name="Fabrizio Niro" userId="e417cc51-9401-436b-a799-47f7505888a3" providerId="ADAL" clId="{955B1D15-4DEA-3B45-9E59-FA57CE3949D2}" dt="2024-03-05T10:37:26.936" v="3950" actId="1076"/>
          <ac:spMkLst>
            <pc:docMk/>
            <pc:sldMk cId="2098779801" sldId="3526"/>
            <ac:spMk id="41" creationId="{F0E30AE7-4EF1-5769-95F9-4376B4B0D3AE}"/>
          </ac:spMkLst>
        </pc:spChg>
        <pc:grpChg chg="mod">
          <ac:chgData name="Fabrizio Niro" userId="e417cc51-9401-436b-a799-47f7505888a3" providerId="ADAL" clId="{955B1D15-4DEA-3B45-9E59-FA57CE3949D2}" dt="2024-03-05T10:37:26.244" v="3949" actId="1076"/>
          <ac:grpSpMkLst>
            <pc:docMk/>
            <pc:sldMk cId="2098779801" sldId="3526"/>
            <ac:grpSpMk id="4" creationId="{2CFD4F4D-3C04-6C11-1F6F-A1C329FE4F6D}"/>
          </ac:grpSpMkLst>
        </pc:grpChg>
        <pc:grpChg chg="mod">
          <ac:chgData name="Fabrizio Niro" userId="e417cc51-9401-436b-a799-47f7505888a3" providerId="ADAL" clId="{955B1D15-4DEA-3B45-9E59-FA57CE3949D2}" dt="2024-03-05T10:37:26.244" v="3949" actId="1076"/>
          <ac:grpSpMkLst>
            <pc:docMk/>
            <pc:sldMk cId="2098779801" sldId="3526"/>
            <ac:grpSpMk id="36" creationId="{BA360C3C-40A1-8A63-F8EC-965A475403F4}"/>
          </ac:grpSpMkLst>
        </pc:grpChg>
        <pc:picChg chg="mod">
          <ac:chgData name="Fabrizio Niro" userId="e417cc51-9401-436b-a799-47f7505888a3" providerId="ADAL" clId="{955B1D15-4DEA-3B45-9E59-FA57CE3949D2}" dt="2024-03-05T10:37:26.936" v="3950" actId="1076"/>
          <ac:picMkLst>
            <pc:docMk/>
            <pc:sldMk cId="2098779801" sldId="3526"/>
            <ac:picMk id="37" creationId="{4DA6512C-D72B-49D7-4236-D0B8CCAE89D1}"/>
          </ac:picMkLst>
        </pc:picChg>
        <pc:picChg chg="mod">
          <ac:chgData name="Fabrizio Niro" userId="e417cc51-9401-436b-a799-47f7505888a3" providerId="ADAL" clId="{955B1D15-4DEA-3B45-9E59-FA57CE3949D2}" dt="2024-03-05T10:37:26.936" v="3950" actId="1076"/>
          <ac:picMkLst>
            <pc:docMk/>
            <pc:sldMk cId="2098779801" sldId="3526"/>
            <ac:picMk id="38" creationId="{D72FBD0B-0B55-2B96-6434-89A18E0BBB73}"/>
          </ac:picMkLst>
        </pc:picChg>
      </pc:sldChg>
      <pc:sldChg chg="modSp add mod">
        <pc:chgData name="Fabrizio Niro" userId="e417cc51-9401-436b-a799-47f7505888a3" providerId="ADAL" clId="{955B1D15-4DEA-3B45-9E59-FA57CE3949D2}" dt="2024-03-05T15:21:57.470" v="5691" actId="20577"/>
        <pc:sldMkLst>
          <pc:docMk/>
          <pc:sldMk cId="2763924316" sldId="3526"/>
        </pc:sldMkLst>
        <pc:spChg chg="mod">
          <ac:chgData name="Fabrizio Niro" userId="e417cc51-9401-436b-a799-47f7505888a3" providerId="ADAL" clId="{955B1D15-4DEA-3B45-9E59-FA57CE3949D2}" dt="2024-03-05T14:37:59.682" v="5640"/>
          <ac:spMkLst>
            <pc:docMk/>
            <pc:sldMk cId="2763924316" sldId="3526"/>
            <ac:spMk id="2" creationId="{D95F4B75-99C0-FC9D-F5FA-6895E2002C7D}"/>
          </ac:spMkLst>
        </pc:spChg>
        <pc:spChg chg="mod">
          <ac:chgData name="Fabrizio Niro" userId="e417cc51-9401-436b-a799-47f7505888a3" providerId="ADAL" clId="{955B1D15-4DEA-3B45-9E59-FA57CE3949D2}" dt="2024-03-05T15:21:57.470" v="5691" actId="20577"/>
          <ac:spMkLst>
            <pc:docMk/>
            <pc:sldMk cId="2763924316" sldId="3526"/>
            <ac:spMk id="3" creationId="{889B3AB5-5D5E-23D1-4BBC-768F67630CFD}"/>
          </ac:spMkLst>
        </pc:spChg>
        <pc:spChg chg="mod">
          <ac:chgData name="Fabrizio Niro" userId="e417cc51-9401-436b-a799-47f7505888a3" providerId="ADAL" clId="{955B1D15-4DEA-3B45-9E59-FA57CE3949D2}" dt="2024-03-05T14:37:59.682" v="5640"/>
          <ac:spMkLst>
            <pc:docMk/>
            <pc:sldMk cId="2763924316" sldId="3526"/>
            <ac:spMk id="4" creationId="{78A181CD-205F-6736-BA9B-B9D2BB290F39}"/>
          </ac:spMkLst>
        </pc:spChg>
        <pc:grpChg chg="mod">
          <ac:chgData name="Fabrizio Niro" userId="e417cc51-9401-436b-a799-47f7505888a3" providerId="ADAL" clId="{955B1D15-4DEA-3B45-9E59-FA57CE3949D2}" dt="2024-03-05T14:37:59.682" v="5640"/>
          <ac:grpSpMkLst>
            <pc:docMk/>
            <pc:sldMk cId="2763924316" sldId="3526"/>
            <ac:grpSpMk id="6" creationId="{913FCBEB-E873-1F47-3CC4-7F7D63BE5FE3}"/>
          </ac:grpSpMkLst>
        </pc:grpChg>
        <pc:grpChg chg="mod">
          <ac:chgData name="Fabrizio Niro" userId="e417cc51-9401-436b-a799-47f7505888a3" providerId="ADAL" clId="{955B1D15-4DEA-3B45-9E59-FA57CE3949D2}" dt="2024-03-05T14:37:59.682" v="5640"/>
          <ac:grpSpMkLst>
            <pc:docMk/>
            <pc:sldMk cId="2763924316" sldId="3526"/>
            <ac:grpSpMk id="15" creationId="{457F246D-7DEB-18C4-6678-88BE38A567E1}"/>
          </ac:grpSpMkLst>
        </pc:grpChg>
        <pc:picChg chg="mod">
          <ac:chgData name="Fabrizio Niro" userId="e417cc51-9401-436b-a799-47f7505888a3" providerId="ADAL" clId="{955B1D15-4DEA-3B45-9E59-FA57CE3949D2}" dt="2024-03-05T14:37:59.682" v="5640"/>
          <ac:picMkLst>
            <pc:docMk/>
            <pc:sldMk cId="2763924316" sldId="3526"/>
            <ac:picMk id="10" creationId="{43D2E901-953F-269F-41DA-F47A49A7156A}"/>
          </ac:picMkLst>
        </pc:picChg>
        <pc:picChg chg="mod">
          <ac:chgData name="Fabrizio Niro" userId="e417cc51-9401-436b-a799-47f7505888a3" providerId="ADAL" clId="{955B1D15-4DEA-3B45-9E59-FA57CE3949D2}" dt="2024-03-05T14:37:59.682" v="5640"/>
          <ac:picMkLst>
            <pc:docMk/>
            <pc:sldMk cId="2763924316" sldId="3526"/>
            <ac:picMk id="12" creationId="{85C7BA1D-3047-AED1-92A8-D6A8D2CE8D6A}"/>
          </ac:picMkLst>
        </pc:picChg>
        <pc:picChg chg="mod">
          <ac:chgData name="Fabrizio Niro" userId="e417cc51-9401-436b-a799-47f7505888a3" providerId="ADAL" clId="{955B1D15-4DEA-3B45-9E59-FA57CE3949D2}" dt="2024-03-05T14:37:59.682" v="5640"/>
          <ac:picMkLst>
            <pc:docMk/>
            <pc:sldMk cId="2763924316" sldId="3526"/>
            <ac:picMk id="13" creationId="{A4DA5EE5-C436-4946-8609-BD19D4189A4D}"/>
          </ac:picMkLst>
        </pc:picChg>
        <pc:picChg chg="mod">
          <ac:chgData name="Fabrizio Niro" userId="e417cc51-9401-436b-a799-47f7505888a3" providerId="ADAL" clId="{955B1D15-4DEA-3B45-9E59-FA57CE3949D2}" dt="2024-03-05T14:37:59.682" v="5640"/>
          <ac:picMkLst>
            <pc:docMk/>
            <pc:sldMk cId="2763924316" sldId="3526"/>
            <ac:picMk id="14" creationId="{269E2537-AC8D-A775-9A22-C6E60146691C}"/>
          </ac:picMkLst>
        </pc:picChg>
        <pc:picChg chg="mod">
          <ac:chgData name="Fabrizio Niro" userId="e417cc51-9401-436b-a799-47f7505888a3" providerId="ADAL" clId="{955B1D15-4DEA-3B45-9E59-FA57CE3949D2}" dt="2024-03-05T14:37:59.682" v="5640"/>
          <ac:picMkLst>
            <pc:docMk/>
            <pc:sldMk cId="2763924316" sldId="3526"/>
            <ac:picMk id="91" creationId="{108E62FB-EA70-1E4B-CE8B-C8BA391E23C3}"/>
          </ac:picMkLst>
        </pc:picChg>
        <pc:picChg chg="mod">
          <ac:chgData name="Fabrizio Niro" userId="e417cc51-9401-436b-a799-47f7505888a3" providerId="ADAL" clId="{955B1D15-4DEA-3B45-9E59-FA57CE3949D2}" dt="2024-03-05T14:37:59.682" v="5640"/>
          <ac:picMkLst>
            <pc:docMk/>
            <pc:sldMk cId="2763924316" sldId="3526"/>
            <ac:picMk id="93" creationId="{1302F375-B0D1-09DE-A400-73A0925E1E21}"/>
          </ac:picMkLst>
        </pc:picChg>
        <pc:picChg chg="mod">
          <ac:chgData name="Fabrizio Niro" userId="e417cc51-9401-436b-a799-47f7505888a3" providerId="ADAL" clId="{955B1D15-4DEA-3B45-9E59-FA57CE3949D2}" dt="2024-03-05T14:37:59.682" v="5640"/>
          <ac:picMkLst>
            <pc:docMk/>
            <pc:sldMk cId="2763924316" sldId="3526"/>
            <ac:picMk id="95" creationId="{7AF6B1F2-FE03-EDF6-3838-5BA070A7363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710" cy="4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>
            <a:lvl1pPr algn="l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976" y="3"/>
            <a:ext cx="2944709" cy="4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>
            <a:lvl1pPr algn="r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627"/>
            <a:ext cx="2944710" cy="4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b" anchorCtr="0" compatLnSpc="1">
            <a:prstTxWarp prst="textNoShape">
              <a:avLst/>
            </a:prstTxWarp>
          </a:bodyPr>
          <a:lstStyle>
            <a:lvl1pPr algn="l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976" y="9430627"/>
            <a:ext cx="2944709" cy="4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b" anchorCtr="0" compatLnSpc="1">
            <a:prstTxWarp prst="textNoShape">
              <a:avLst/>
            </a:prstTxWarp>
          </a:bodyPr>
          <a:lstStyle>
            <a:lvl1pPr algn="r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377066-A28A-4D14-9770-655E3C9FE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8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710" cy="4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>
            <a:lvl1pPr algn="l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76" y="3"/>
            <a:ext cx="2944709" cy="4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>
            <a:lvl1pPr algn="r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14531"/>
            <a:ext cx="4984328" cy="44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627"/>
            <a:ext cx="2944710" cy="4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b" anchorCtr="0" compatLnSpc="1">
            <a:prstTxWarp prst="textNoShape">
              <a:avLst/>
            </a:prstTxWarp>
          </a:bodyPr>
          <a:lstStyle>
            <a:lvl1pPr algn="l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76" y="9430627"/>
            <a:ext cx="2944709" cy="4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b" anchorCtr="0" compatLnSpc="1">
            <a:prstTxWarp prst="textNoShape">
              <a:avLst/>
            </a:prstTxWarp>
          </a:bodyPr>
          <a:lstStyle>
            <a:lvl1pPr algn="r" defTabSz="93160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85CDDD1-FAAF-4EFD-A51B-F3653F62B0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31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1pPr>
    <a:lvl2pPr marL="429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2pPr>
    <a:lvl3pPr marL="858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3pPr>
    <a:lvl4pPr marL="12879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4pPr>
    <a:lvl5pPr marL="17172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5pPr>
    <a:lvl6pPr marL="2146563" algn="l" defTabSz="858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5875" algn="l" defTabSz="858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5187" algn="l" defTabSz="858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4501" algn="l" defTabSz="858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CDDD1-FAAF-4EFD-A51B-F3653F62B06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02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CDDD1-FAAF-4EFD-A51B-F3653F62B06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95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co Gener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770" y="424826"/>
            <a:ext cx="8393378" cy="106604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generic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770" y="1676971"/>
            <a:ext cx="8393380" cy="9929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cover subtitle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C0EDA3C-6235-6578-1D0E-E53986616C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661" y="2799773"/>
            <a:ext cx="3607718" cy="34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3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Whit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31770" y="258481"/>
            <a:ext cx="9386437" cy="63958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31766" y="1388738"/>
            <a:ext cx="10938934" cy="47263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E2BD83-EF2E-8BC9-7A7B-833E30AAF263}"/>
              </a:ext>
            </a:extLst>
          </p:cNvPr>
          <p:cNvCxnSpPr/>
          <p:nvPr userDrawn="1"/>
        </p:nvCxnSpPr>
        <p:spPr>
          <a:xfrm>
            <a:off x="637118" y="6377700"/>
            <a:ext cx="1093893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A93EB7-A5C9-5230-E902-27CEC24E002D}"/>
              </a:ext>
            </a:extLst>
          </p:cNvPr>
          <p:cNvCxnSpPr>
            <a:cxnSpLocks/>
          </p:cNvCxnSpPr>
          <p:nvPr userDrawn="1"/>
        </p:nvCxnSpPr>
        <p:spPr>
          <a:xfrm>
            <a:off x="631766" y="1099490"/>
            <a:ext cx="94813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4CCE8D-96B1-0006-2428-93BC8A68B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360" y="69573"/>
            <a:ext cx="1034913" cy="10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31768" y="424826"/>
            <a:ext cx="9356294" cy="3419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31766" y="962367"/>
            <a:ext cx="109835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7118" y="1169402"/>
            <a:ext cx="10978242" cy="5093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457200" indent="0">
              <a:buNone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914400" indent="0">
              <a:buNone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1371600" indent="0">
              <a:buNone/>
              <a:defRPr sz="1400">
                <a:latin typeface="Tahoma" charset="0"/>
                <a:ea typeface="Tahoma" charset="0"/>
                <a:cs typeface="Tahoma" charset="0"/>
              </a:defRPr>
            </a:lvl4pPr>
            <a:lvl5pPr marL="1828800" indent="0">
              <a:buNone/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399700" y="-1964602"/>
            <a:ext cx="18473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6555F"/>
              </a:solidFill>
              <a:latin typeface="Calibri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C3AC4A-FBF3-E475-3DFE-FAA3BA4A71A9}"/>
              </a:ext>
            </a:extLst>
          </p:cNvPr>
          <p:cNvCxnSpPr/>
          <p:nvPr userDrawn="1"/>
        </p:nvCxnSpPr>
        <p:spPr>
          <a:xfrm>
            <a:off x="637118" y="6377700"/>
            <a:ext cx="1093893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65592D-D4CC-360F-4110-6AD3DAC6F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360" y="69573"/>
            <a:ext cx="1034913" cy="10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rco Gener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770" y="424826"/>
            <a:ext cx="8393378" cy="106604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generic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770" y="1676971"/>
            <a:ext cx="8393380" cy="9929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cover subtitle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C0EDA3C-6235-6578-1D0E-E53986616C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661" y="2799773"/>
            <a:ext cx="3607718" cy="34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8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in Whit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31770" y="258481"/>
            <a:ext cx="9386437" cy="63958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31766" y="1388738"/>
            <a:ext cx="10938934" cy="47263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E2BD83-EF2E-8BC9-7A7B-833E30AAF263}"/>
              </a:ext>
            </a:extLst>
          </p:cNvPr>
          <p:cNvCxnSpPr/>
          <p:nvPr userDrawn="1"/>
        </p:nvCxnSpPr>
        <p:spPr>
          <a:xfrm>
            <a:off x="637118" y="6377700"/>
            <a:ext cx="1093893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A93EB7-A5C9-5230-E902-27CEC24E002D}"/>
              </a:ext>
            </a:extLst>
          </p:cNvPr>
          <p:cNvCxnSpPr>
            <a:cxnSpLocks/>
          </p:cNvCxnSpPr>
          <p:nvPr userDrawn="1"/>
        </p:nvCxnSpPr>
        <p:spPr>
          <a:xfrm>
            <a:off x="631766" y="1099490"/>
            <a:ext cx="94813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4CCE8D-96B1-0006-2428-93BC8A68B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360" y="69573"/>
            <a:ext cx="1034913" cy="10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37118" y="6377700"/>
            <a:ext cx="1093893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8"/>
          <p:cNvSpPr txBox="1">
            <a:spLocks/>
          </p:cNvSpPr>
          <p:nvPr userDrawn="1"/>
        </p:nvSpPr>
        <p:spPr>
          <a:xfrm>
            <a:off x="11349884" y="6546166"/>
            <a:ext cx="382798" cy="1364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16B828-AE74-0A4B-9356-B24CEDC30324}" type="slidenum">
              <a:rPr lang="en-GB" sz="900" smtClean="0">
                <a:solidFill>
                  <a:srgbClr val="EB2D2E"/>
                </a:solidFill>
              </a:rPr>
              <a:pPr/>
              <a:t>‹#›</a:t>
            </a:fld>
            <a:endParaRPr lang="en-GB" sz="900" dirty="0">
              <a:solidFill>
                <a:srgbClr val="EB2D2E"/>
              </a:solidFill>
            </a:endParaRPr>
          </a:p>
        </p:txBody>
      </p:sp>
      <p:sp>
        <p:nvSpPr>
          <p:cNvPr id="2" name="hc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7F7F7F"/>
              </a:solidFill>
              <a:latin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3F7B63-6D63-274B-FB73-E1807B4B5ECB}"/>
              </a:ext>
            </a:extLst>
          </p:cNvPr>
          <p:cNvCxnSpPr>
            <a:cxnSpLocks/>
          </p:cNvCxnSpPr>
          <p:nvPr userDrawn="1"/>
        </p:nvCxnSpPr>
        <p:spPr>
          <a:xfrm>
            <a:off x="637118" y="6377700"/>
            <a:ext cx="1093893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9E4E2232-260D-5A6E-E85E-B59596178C74}"/>
              </a:ext>
            </a:extLst>
          </p:cNvPr>
          <p:cNvSpPr txBox="1">
            <a:spLocks/>
          </p:cNvSpPr>
          <p:nvPr userDrawn="1"/>
        </p:nvSpPr>
        <p:spPr>
          <a:xfrm>
            <a:off x="650717" y="6448972"/>
            <a:ext cx="1963481" cy="3308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rgbClr val="EB2D2E"/>
                </a:solidFill>
              </a:rPr>
              <a:t>ICSIS WS, ESTEC, 13-15 Nov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CAB8E3-D481-7F4D-462D-8C40631648CC}"/>
              </a:ext>
            </a:extLst>
          </p:cNvPr>
          <p:cNvSpPr/>
          <p:nvPr userDrawn="1"/>
        </p:nvSpPr>
        <p:spPr>
          <a:xfrm>
            <a:off x="5015787" y="6629539"/>
            <a:ext cx="1369843" cy="2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A14AD-D31A-A9D3-2286-EE1975E38E2B}"/>
              </a:ext>
            </a:extLst>
          </p:cNvPr>
          <p:cNvSpPr/>
          <p:nvPr userDrawn="1"/>
        </p:nvSpPr>
        <p:spPr>
          <a:xfrm>
            <a:off x="5015787" y="6629539"/>
            <a:ext cx="1369843" cy="2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CDA7FAD-CE53-4E96-A04C-36EB837002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033" y="6555032"/>
            <a:ext cx="750216" cy="1751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808D45-D405-9613-FDA0-65C946D7D14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745" y="6480303"/>
            <a:ext cx="626844" cy="3346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748AF1E-7834-E02B-B452-30D5243EEC7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495" y="6559856"/>
            <a:ext cx="612770" cy="1755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A4B3415-7EAA-02F0-021F-355B840D325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261" y="6556569"/>
            <a:ext cx="1059483" cy="182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2778FF-B894-CC10-3D3F-17096C195F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817" y="6565071"/>
            <a:ext cx="1208558" cy="1650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19271DB0-5CDF-F395-DC28-06F42210E15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367" y="6485319"/>
            <a:ext cx="390441" cy="3079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7282C9C7-284E-45AD-8E24-41F04F5A9D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179" y="6520721"/>
            <a:ext cx="686673" cy="2604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B62D88-C3FE-6781-B642-8364699B9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7" t="19502" r="667" b="20586"/>
          <a:stretch/>
        </p:blipFill>
        <p:spPr>
          <a:xfrm>
            <a:off x="2841358" y="6439397"/>
            <a:ext cx="1349389" cy="375534"/>
          </a:xfrm>
          <a:prstGeom prst="rect">
            <a:avLst/>
          </a:prstGeom>
        </p:spPr>
      </p:pic>
      <p:pic>
        <p:nvPicPr>
          <p:cNvPr id="13" name="Picture 12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FF738CAC-CB18-9A3E-732B-C2ED4BCCD5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352" y="6424557"/>
            <a:ext cx="654595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63" r:id="rId2"/>
    <p:sldLayoutId id="2147485265" r:id="rId3"/>
    <p:sldLayoutId id="2147485278" r:id="rId4"/>
    <p:sldLayoutId id="2147485279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4F92-B5FE-BE4C-46EA-015197A78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48" y="764709"/>
            <a:ext cx="8668094" cy="2443492"/>
          </a:xfrm>
        </p:spPr>
        <p:txBody>
          <a:bodyPr>
            <a:normAutofit/>
          </a:bodyPr>
          <a:lstStyle/>
          <a:p>
            <a:r>
              <a:rPr lang="en-US" dirty="0"/>
              <a:t>Cal/Val Park: fostering innovation and international cooperation in the Cal/Val domain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004D5-1278-2520-6C19-BF448FC87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21" y="1923395"/>
            <a:ext cx="8623221" cy="42889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400" u="sng" dirty="0"/>
              <a:t>Fabrizio Niro</a:t>
            </a:r>
            <a:r>
              <a:rPr lang="en-GB" sz="1400" baseline="30000" dirty="0"/>
              <a:t>1</a:t>
            </a:r>
            <a:r>
              <a:rPr lang="en-GB" sz="1400" dirty="0"/>
              <a:t>, Roberto Colombo</a:t>
            </a:r>
            <a:r>
              <a:rPr lang="en-GB" sz="1400" baseline="30000" dirty="0"/>
              <a:t>2</a:t>
            </a:r>
            <a:r>
              <a:rPr lang="en-GB" sz="1400" dirty="0"/>
              <a:t>, Sergio Cogliati</a:t>
            </a:r>
            <a:r>
              <a:rPr lang="en-GB" sz="1400" baseline="30000" dirty="0"/>
              <a:t>2</a:t>
            </a:r>
            <a:r>
              <a:rPr lang="en-GB" sz="1400" dirty="0"/>
              <a:t>, Lorenzo Genesio</a:t>
            </a:r>
            <a:r>
              <a:rPr lang="en-GB" sz="1400" baseline="30000" dirty="0"/>
              <a:t>3</a:t>
            </a:r>
            <a:r>
              <a:rPr lang="en-GB" sz="1400" dirty="0"/>
              <a:t>, Franco Miglietta</a:t>
            </a:r>
            <a:r>
              <a:rPr lang="en-GB" sz="1400" baseline="30000" dirty="0"/>
              <a:t>4</a:t>
            </a:r>
            <a:r>
              <a:rPr lang="en-GB" sz="1400" dirty="0"/>
              <a:t>, Antonio Petitti</a:t>
            </a:r>
            <a:r>
              <a:rPr lang="en-GB" sz="1400" baseline="30000" dirty="0"/>
              <a:t>5</a:t>
            </a:r>
            <a:r>
              <a:rPr lang="en-GB" sz="1400" dirty="0"/>
              <a:t>, Béatrice Berthelot</a:t>
            </a:r>
            <a:r>
              <a:rPr lang="en-GB" sz="1400" baseline="30000" dirty="0"/>
              <a:t>6</a:t>
            </a:r>
            <a:r>
              <a:rPr lang="en-GB" sz="1400" dirty="0"/>
              <a:t>, Sebastien Saunier</a:t>
            </a:r>
            <a:r>
              <a:rPr lang="en-GB" sz="1400" baseline="30000" dirty="0"/>
              <a:t>7</a:t>
            </a:r>
            <a:r>
              <a:rPr lang="en-GB" sz="1400" dirty="0"/>
              <a:t>, Niall Origo</a:t>
            </a:r>
            <a:r>
              <a:rPr lang="en-GB" sz="1400" baseline="30000" dirty="0"/>
              <a:t>8</a:t>
            </a:r>
            <a:r>
              <a:rPr lang="en-GB" sz="1400" dirty="0"/>
              <a:t>, Joel Kuusk</a:t>
            </a:r>
            <a:r>
              <a:rPr lang="en-GB" sz="1400" baseline="30000" dirty="0"/>
              <a:t>9</a:t>
            </a:r>
            <a:r>
              <a:rPr lang="en-GB" sz="1400" dirty="0"/>
              <a:t>, Sultan Kocaman</a:t>
            </a:r>
            <a:r>
              <a:rPr lang="en-GB" sz="1400" baseline="30000" dirty="0"/>
              <a:t>10</a:t>
            </a:r>
            <a:r>
              <a:rPr lang="en-GB" sz="1400" dirty="0"/>
              <a:t>, Noelle Cremer</a:t>
            </a:r>
            <a:r>
              <a:rPr lang="en-GB" sz="1400" baseline="30000" dirty="0"/>
              <a:t>1</a:t>
            </a:r>
            <a:r>
              <a:rPr lang="en-GB" sz="1400" dirty="0"/>
              <a:t>, Massimo Cardaci</a:t>
            </a:r>
            <a:r>
              <a:rPr lang="en-GB" sz="1400" baseline="30000" dirty="0"/>
              <a:t>1</a:t>
            </a:r>
            <a:r>
              <a:rPr lang="en-GB" sz="1400" dirty="0"/>
              <a:t>, Stefano Casadio</a:t>
            </a:r>
            <a:r>
              <a:rPr lang="en-GB" sz="1400" baseline="30000" dirty="0"/>
              <a:t>1</a:t>
            </a:r>
            <a:r>
              <a:rPr lang="en-GB" sz="1400" dirty="0"/>
              <a:t>, Marco Galli</a:t>
            </a:r>
            <a:r>
              <a:rPr lang="en-GB" sz="1400" baseline="30000" dirty="0"/>
              <a:t>1</a:t>
            </a:r>
            <a:r>
              <a:rPr lang="en-GB" sz="1400" dirty="0"/>
              <a:t>, Gabriele Brizzi</a:t>
            </a:r>
            <a:r>
              <a:rPr lang="en-GB" sz="1400" baseline="30000" dirty="0"/>
              <a:t>1</a:t>
            </a:r>
            <a:r>
              <a:rPr lang="en-GB" sz="1400" dirty="0"/>
              <a:t>, Leonardo De Laurentiis</a:t>
            </a:r>
            <a:r>
              <a:rPr lang="en-GB" sz="1400" baseline="30000" dirty="0"/>
              <a:t>11 </a:t>
            </a:r>
            <a:r>
              <a:rPr lang="en-GB" sz="1400" dirty="0"/>
              <a:t>and Valentina Boccia</a:t>
            </a:r>
            <a:r>
              <a:rPr lang="en-GB" sz="1400" baseline="30000" dirty="0"/>
              <a:t>11</a:t>
            </a:r>
            <a:endParaRPr lang="en-GB" sz="1400" dirty="0"/>
          </a:p>
          <a:p>
            <a:r>
              <a:rPr lang="en-GB" sz="1100" i="1" dirty="0"/>
              <a:t>1. Serco for ESA/ESRIN, Frascati, Italy</a:t>
            </a:r>
          </a:p>
          <a:p>
            <a:r>
              <a:rPr lang="en-GB" sz="1100" i="1" dirty="0"/>
              <a:t>2. University of Milano Bicocca, UNIMIB, Milan, Italy</a:t>
            </a:r>
          </a:p>
          <a:p>
            <a:r>
              <a:rPr lang="en-GB" sz="1100" i="1" dirty="0"/>
              <a:t>3. National Research Council, CNR-IBE, Florence, Italy </a:t>
            </a:r>
          </a:p>
          <a:p>
            <a:r>
              <a:rPr lang="en-GB" sz="1100" i="1" dirty="0"/>
              <a:t>4. Fondazione </a:t>
            </a:r>
            <a:r>
              <a:rPr lang="en-GB" sz="1100" i="1" dirty="0" err="1"/>
              <a:t>Clima</a:t>
            </a:r>
            <a:r>
              <a:rPr lang="en-GB" sz="1100" i="1" dirty="0"/>
              <a:t> e </a:t>
            </a:r>
            <a:r>
              <a:rPr lang="en-GB" sz="1100" i="1" dirty="0" err="1"/>
              <a:t>Sostenibilità</a:t>
            </a:r>
            <a:r>
              <a:rPr lang="en-GB" sz="1100" i="1" dirty="0"/>
              <a:t>, FCS, Florence, Italy</a:t>
            </a:r>
          </a:p>
          <a:p>
            <a:r>
              <a:rPr lang="en-GB" sz="1100" i="1" dirty="0"/>
              <a:t>5. National Research Council, CNR-STIMA, Bari, Italy </a:t>
            </a:r>
          </a:p>
          <a:p>
            <a:r>
              <a:rPr lang="en-GB" sz="1100" i="1" dirty="0"/>
              <a:t>6. </a:t>
            </a:r>
            <a:r>
              <a:rPr lang="en-GB" sz="1100" i="1" dirty="0" err="1"/>
              <a:t>Magellium</a:t>
            </a:r>
            <a:r>
              <a:rPr lang="en-GB" sz="1100" i="1" dirty="0"/>
              <a:t>, Toulouse, France</a:t>
            </a:r>
          </a:p>
          <a:p>
            <a:r>
              <a:rPr lang="en-GB" sz="1100" i="1" dirty="0"/>
              <a:t>7. Telespazio-FR, Toulouse, France</a:t>
            </a:r>
          </a:p>
          <a:p>
            <a:r>
              <a:rPr lang="en-GB" sz="1100" i="1" dirty="0"/>
              <a:t>8. National Physical Laboratory, NPL, London, UK</a:t>
            </a:r>
          </a:p>
          <a:p>
            <a:r>
              <a:rPr lang="en-GB" sz="1100" i="1" dirty="0"/>
              <a:t>9. University of Tartu, Tartu, Estonia</a:t>
            </a:r>
          </a:p>
          <a:p>
            <a:r>
              <a:rPr lang="en-GB" sz="1100" i="1" dirty="0"/>
              <a:t>10. </a:t>
            </a:r>
            <a:r>
              <a:rPr lang="en-GB" sz="1100" i="1" dirty="0" err="1"/>
              <a:t>Hacettepe</a:t>
            </a:r>
            <a:r>
              <a:rPr lang="en-GB" sz="1100" i="1" dirty="0"/>
              <a:t> University, Ankara, Turkey</a:t>
            </a:r>
          </a:p>
          <a:p>
            <a:r>
              <a:rPr lang="en-GB" sz="1100" i="1" dirty="0"/>
              <a:t>11. European Space Agency, ESA/ESRIN, Frascati, Italy</a:t>
            </a:r>
          </a:p>
        </p:txBody>
      </p:sp>
    </p:spTree>
    <p:extLst>
      <p:ext uri="{BB962C8B-B14F-4D97-AF65-F5344CB8AC3E}">
        <p14:creationId xmlns:p14="http://schemas.microsoft.com/office/powerpoint/2010/main" val="17502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5E11-CB07-7AB7-80C0-A4FFDF2A3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Sampling Approach</a:t>
            </a:r>
          </a:p>
        </p:txBody>
      </p:sp>
      <p:pic>
        <p:nvPicPr>
          <p:cNvPr id="18" name="Content Placeholder 4" descr="A long shot of a machine&#10;&#10;Description automatically generated">
            <a:extLst>
              <a:ext uri="{FF2B5EF4-FFF2-40B4-BE49-F238E27FC236}">
                <a16:creationId xmlns:a16="http://schemas.microsoft.com/office/drawing/2014/main" id="{FCCBE3DF-D85F-96AF-A5C6-D6D07AE560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80249" y="4712296"/>
            <a:ext cx="705188" cy="139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" name="Content Placeholder 28" descr="A green robot with black wheels&#10;&#10;Description automatically generated">
            <a:extLst>
              <a:ext uri="{FF2B5EF4-FFF2-40B4-BE49-F238E27FC236}">
                <a16:creationId xmlns:a16="http://schemas.microsoft.com/office/drawing/2014/main" id="{25214413-6385-9C26-338F-24CF1BD840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1465" y="4712296"/>
            <a:ext cx="1286813" cy="84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9F5F627-9850-ACF1-AA3A-C740A489A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300" y="3498001"/>
            <a:ext cx="2217219" cy="1297365"/>
          </a:xfrm>
          <a:prstGeom prst="rect">
            <a:avLst/>
          </a:prstGeom>
        </p:spPr>
      </p:pic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D19057D9-4ADB-6B7D-99BE-8C92A576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6" y="1361093"/>
            <a:ext cx="6081514" cy="5171089"/>
          </a:xfrm>
        </p:spPr>
        <p:txBody>
          <a:bodyPr>
            <a:normAutofit/>
          </a:bodyPr>
          <a:lstStyle/>
          <a:p>
            <a:r>
              <a:rPr lang="en-US" sz="2000" b="1" dirty="0"/>
              <a:t>Temporal domain</a:t>
            </a:r>
            <a:r>
              <a:rPr lang="en-US" sz="2000" dirty="0"/>
              <a:t>: fixed position HYPSTAR, RadCalNet and NOX sensors installed over masts </a:t>
            </a:r>
            <a:r>
              <a:rPr lang="en-US" sz="2000" dirty="0">
                <a:sym typeface="Wingdings" panose="05000000000000000000" pitchFamily="2" charset="2"/>
              </a:rPr>
              <a:t>operated according to network protocols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Spatial domain</a:t>
            </a:r>
            <a:r>
              <a:rPr lang="en-US" sz="2000" dirty="0">
                <a:sym typeface="Wingdings" panose="05000000000000000000" pitchFamily="2" charset="2"/>
              </a:rPr>
              <a:t>: mobile platform equipped with </a:t>
            </a:r>
            <a:r>
              <a:rPr lang="en-US" sz="2000" dirty="0"/>
              <a:t>VNIR/SWIR spectrometer</a:t>
            </a:r>
            <a:r>
              <a:rPr lang="en-US" sz="2000" dirty="0">
                <a:sym typeface="Wingdings" panose="05000000000000000000" pitchFamily="2" charset="2"/>
              </a:rPr>
              <a:t> (ASD-like) covering the full spectral range (400 – 2500nm)</a:t>
            </a:r>
          </a:p>
          <a:p>
            <a:r>
              <a:rPr lang="en-US" b="1" dirty="0">
                <a:sym typeface="Wingdings" panose="05000000000000000000" pitchFamily="2" charset="2"/>
              </a:rPr>
              <a:t>Conceptual framework </a:t>
            </a:r>
            <a:r>
              <a:rPr lang="en-US" dirty="0">
                <a:sym typeface="Wingdings" panose="05000000000000000000" pitchFamily="2" charset="2"/>
              </a:rPr>
              <a:t>to define the protocol considering target size, rover speed, sensing time, assuming normally-distributed variability </a:t>
            </a:r>
          </a:p>
          <a:p>
            <a:r>
              <a:rPr lang="en-US" b="1" dirty="0">
                <a:sym typeface="Wingdings" panose="05000000000000000000" pitchFamily="2" charset="2"/>
              </a:rPr>
              <a:t>Best protocol </a:t>
            </a:r>
            <a:r>
              <a:rPr lang="en-US" dirty="0">
                <a:sym typeface="Wingdings" panose="05000000000000000000" pitchFamily="2" charset="2"/>
              </a:rPr>
              <a:t>for a given uncertainty requirement ( # sampling points), minimizing </a:t>
            </a:r>
            <a:r>
              <a:rPr lang="en-US" b="1" dirty="0">
                <a:sym typeface="Wingdings" panose="05000000000000000000" pitchFamily="2" charset="2"/>
              </a:rPr>
              <a:t>traveling time </a:t>
            </a:r>
            <a:r>
              <a:rPr lang="en-US" dirty="0">
                <a:sym typeface="Wingdings" panose="05000000000000000000" pitchFamily="2" charset="2"/>
              </a:rPr>
              <a:t>while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preserving spatial representativeness</a:t>
            </a:r>
          </a:p>
          <a:p>
            <a:r>
              <a:rPr lang="en-US" dirty="0">
                <a:sym typeface="Wingdings" panose="05000000000000000000" pitchFamily="2" charset="2"/>
              </a:rPr>
              <a:t>Engineering </a:t>
            </a:r>
            <a:r>
              <a:rPr lang="en-US" b="1" dirty="0">
                <a:sym typeface="Wingdings" panose="05000000000000000000" pitchFamily="2" charset="2"/>
              </a:rPr>
              <a:t>design</a:t>
            </a:r>
            <a:r>
              <a:rPr lang="en-US" dirty="0">
                <a:sym typeface="Wingdings" panose="05000000000000000000" pitchFamily="2" charset="2"/>
              </a:rPr>
              <a:t> and technological </a:t>
            </a:r>
            <a:r>
              <a:rPr lang="en-US" b="1" dirty="0">
                <a:sym typeface="Wingdings" panose="05000000000000000000" pitchFamily="2" charset="2"/>
              </a:rPr>
              <a:t>solutions</a:t>
            </a:r>
            <a:r>
              <a:rPr lang="en-US" dirty="0">
                <a:sym typeface="Wingdings" panose="05000000000000000000" pitchFamily="2" charset="2"/>
              </a:rPr>
              <a:t> have been explored for the rover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sz="2000" dirty="0"/>
          </a:p>
          <a:p>
            <a:endParaRPr lang="en-IT" dirty="0"/>
          </a:p>
        </p:txBody>
      </p:sp>
      <p:pic>
        <p:nvPicPr>
          <p:cNvPr id="114" name="Content Placeholder 110" descr="A close-up of a vehicle&#10;&#10;Description automatically generated">
            <a:extLst>
              <a:ext uri="{FF2B5EF4-FFF2-40B4-BE49-F238E27FC236}">
                <a16:creationId xmlns:a16="http://schemas.microsoft.com/office/drawing/2014/main" id="{C3D524FF-D4FD-D181-5DAC-C27BF3EC13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85437" y="5556108"/>
            <a:ext cx="1522841" cy="614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5" name="CasellaDiTesto 21">
            <a:extLst>
              <a:ext uri="{FF2B5EF4-FFF2-40B4-BE49-F238E27FC236}">
                <a16:creationId xmlns:a16="http://schemas.microsoft.com/office/drawing/2014/main" id="{50787921-9A59-CD42-9E5C-B966132CF949}"/>
              </a:ext>
            </a:extLst>
          </p:cNvPr>
          <p:cNvSpPr txBox="1"/>
          <p:nvPr/>
        </p:nvSpPr>
        <p:spPr>
          <a:xfrm>
            <a:off x="7262651" y="3233877"/>
            <a:ext cx="1740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Spatial Sampling protocol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29A0C67-4939-2E50-F1AE-536252B74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79" y="3498001"/>
            <a:ext cx="2644570" cy="2696808"/>
          </a:xfrm>
          <a:prstGeom prst="rect">
            <a:avLst/>
          </a:prstGeom>
        </p:spPr>
      </p:pic>
      <p:sp>
        <p:nvSpPr>
          <p:cNvPr id="128" name="CasellaDiTesto 21">
            <a:extLst>
              <a:ext uri="{FF2B5EF4-FFF2-40B4-BE49-F238E27FC236}">
                <a16:creationId xmlns:a16="http://schemas.microsoft.com/office/drawing/2014/main" id="{948B6003-2BAB-C61A-C289-50F02482C1CA}"/>
              </a:ext>
            </a:extLst>
          </p:cNvPr>
          <p:cNvSpPr txBox="1"/>
          <p:nvPr/>
        </p:nvSpPr>
        <p:spPr>
          <a:xfrm>
            <a:off x="9867698" y="3233387"/>
            <a:ext cx="1740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Rover design and solutions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0BDA527D-1653-A8BE-0830-47CD343D0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521" y="1388738"/>
            <a:ext cx="4787063" cy="16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117A-8678-13DA-93EC-539E17FBA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Conclusion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5FDB-BD95-1CA5-C49F-06126BE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6" y="1145252"/>
            <a:ext cx="10765577" cy="51816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The Cal/Val Park equipment, technologies, and methods have been </a:t>
            </a:r>
            <a:r>
              <a:rPr lang="en-US" sz="2000" b="1" dirty="0"/>
              <a:t>defined</a:t>
            </a:r>
            <a:r>
              <a:rPr lang="en-US" sz="2000" dirty="0"/>
              <a:t> to measure various </a:t>
            </a:r>
            <a:r>
              <a:rPr lang="en-US" sz="2000" b="1" dirty="0"/>
              <a:t>radiometric</a:t>
            </a:r>
            <a:r>
              <a:rPr lang="en-US" sz="2000" dirty="0"/>
              <a:t> and </a:t>
            </a:r>
            <a:r>
              <a:rPr lang="en-US" sz="2000" b="1" dirty="0"/>
              <a:t>geometric</a:t>
            </a:r>
            <a:r>
              <a:rPr lang="en-US" sz="2000" dirty="0"/>
              <a:t> parameters for the Cal/Val of </a:t>
            </a:r>
            <a:r>
              <a:rPr lang="en-US" sz="2000" b="1" dirty="0"/>
              <a:t>L1, L2A, and L2B </a:t>
            </a:r>
            <a:r>
              <a:rPr lang="en-US" sz="2000" dirty="0"/>
              <a:t>products.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Cal/Val Park is designed to support both </a:t>
            </a:r>
            <a:r>
              <a:rPr lang="en-US" sz="2000" b="1" dirty="0"/>
              <a:t>high-spatial-resolution </a:t>
            </a:r>
            <a:r>
              <a:rPr lang="en-US" sz="2000" dirty="0"/>
              <a:t>and </a:t>
            </a:r>
            <a:r>
              <a:rPr lang="en-US" sz="2000" b="1" dirty="0"/>
              <a:t>hyperspectral</a:t>
            </a:r>
            <a:r>
              <a:rPr lang="en-US" sz="2000" dirty="0"/>
              <a:t> missions, across </a:t>
            </a:r>
            <a:r>
              <a:rPr lang="en-US" sz="2000" b="1" dirty="0"/>
              <a:t>institutional</a:t>
            </a:r>
            <a:r>
              <a:rPr lang="en-US" sz="2000" dirty="0"/>
              <a:t> and </a:t>
            </a:r>
            <a:r>
              <a:rPr lang="en-US" sz="2000" b="1" dirty="0"/>
              <a:t>commercial</a:t>
            </a:r>
            <a:r>
              <a:rPr lang="en-US" sz="2000" dirty="0"/>
              <a:t> sectors, enhancing </a:t>
            </a:r>
            <a:r>
              <a:rPr lang="en-US" sz="2000" b="1" dirty="0"/>
              <a:t>interoperability</a:t>
            </a:r>
            <a:r>
              <a:rPr lang="en-US" sz="2000" dirty="0"/>
              <a:t> among sensors.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This infrastructure will be </a:t>
            </a:r>
            <a:r>
              <a:rPr lang="en-US" sz="2000" b="1" dirty="0"/>
              <a:t>unique</a:t>
            </a:r>
            <a:r>
              <a:rPr lang="en-US" sz="2000" dirty="0"/>
              <a:t> and represents the </a:t>
            </a:r>
            <a:r>
              <a:rPr lang="en-US" sz="2000" b="1" dirty="0"/>
              <a:t>state of the art </a:t>
            </a:r>
            <a:r>
              <a:rPr lang="en-US" sz="2000" dirty="0"/>
              <a:t>in Cal/Val activities. It will work in </a:t>
            </a:r>
            <a:r>
              <a:rPr lang="en-US" sz="2000" b="1" dirty="0"/>
              <a:t>synergy</a:t>
            </a:r>
            <a:r>
              <a:rPr lang="en-US" sz="2000" dirty="0"/>
              <a:t> with existing networks to provide high-quality, </a:t>
            </a:r>
            <a:r>
              <a:rPr lang="en-US" sz="2000" b="1" dirty="0"/>
              <a:t>SI-traceable </a:t>
            </a:r>
            <a:r>
              <a:rPr lang="en-US" sz="2000" dirty="0"/>
              <a:t>data.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The Cal/Val Park is anticipated to drive </a:t>
            </a:r>
            <a:r>
              <a:rPr lang="en-US" sz="2000" b="1" dirty="0"/>
              <a:t>technological advancements</a:t>
            </a:r>
            <a:r>
              <a:rPr lang="en-US" sz="2000" dirty="0"/>
              <a:t>, deliver scientific and societal benefits, support EO science training, and foster </a:t>
            </a:r>
            <a:r>
              <a:rPr lang="en-US" sz="2000" b="1" dirty="0"/>
              <a:t>international collaborations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01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CD44-FA93-E431-E3AE-7D3FFAD2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ABED-F73B-77B1-DE1B-F5F3D5FB4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Replies to seed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449E-780C-D687-3C69-36220895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6" y="1156138"/>
            <a:ext cx="10765577" cy="5181600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70C0"/>
                </a:solidFill>
                <a:sym typeface="Wingdings" pitchFamily="2" charset="2"/>
              </a:rPr>
              <a:t>How many vicarious sites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 Generally, “the more is better” to enhance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match-up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 opportunities, ideally, the ensemble of sites/targets should allow validating the radiance and reflectance over its full dynamic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range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, including natural and artificial surfaces</a:t>
            </a:r>
          </a:p>
          <a:p>
            <a:r>
              <a:rPr lang="en-GB" sz="2000" b="1" i="0" u="none" strike="noStrike" dirty="0">
                <a:solidFill>
                  <a:srgbClr val="0070C0"/>
                </a:solidFill>
                <a:effectLst/>
                <a:sym typeface="Wingdings" pitchFamily="2" charset="2"/>
              </a:rPr>
              <a:t>Core measurements at the site</a:t>
            </a:r>
            <a:r>
              <a:rPr lang="en-GB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GB" dirty="0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round-based surface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hyperspectral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 measurements covering full range (400-2500nm) + atmospheric measurements (AOT, TCVW, CM) over a set of targets, with proper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sampling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 and of the spatial and temporal variability of the target  Cal/Val Park layout</a:t>
            </a:r>
          </a:p>
          <a:p>
            <a:r>
              <a:rPr lang="en-GB" sz="2000" b="1" dirty="0">
                <a:solidFill>
                  <a:srgbClr val="0070C0"/>
                </a:solidFill>
                <a:sym typeface="Wingdings" pitchFamily="2" charset="2"/>
              </a:rPr>
              <a:t>Challenges in harmonization across missions/sites and how to address them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 International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coordination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 across agencies and commercial partners, need to build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consensus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 within the community on best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practices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 (instrument/sensors, protocols, algorithms for both radiometry and geometry)</a:t>
            </a:r>
          </a:p>
          <a:p>
            <a:r>
              <a:rPr lang="en-GB" sz="2000" b="1" i="0" u="none" strike="noStrike" dirty="0">
                <a:solidFill>
                  <a:srgbClr val="0070C0"/>
                </a:solidFill>
                <a:effectLst/>
                <a:sym typeface="Wingdings" pitchFamily="2" charset="2"/>
              </a:rPr>
              <a:t>What is missing for holistic a</a:t>
            </a:r>
            <a:r>
              <a:rPr lang="en-GB" sz="2000" b="1" dirty="0">
                <a:solidFill>
                  <a:srgbClr val="0070C0"/>
                </a:solidFill>
                <a:sym typeface="Wingdings" pitchFamily="2" charset="2"/>
              </a:rPr>
              <a:t>nd all-encompassing Cal/Val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The Cal/Val Park , meaning a super-site where many collocated and complementary measurements are made to ensure multi-missions, multi-purpose capabilities (optical L1, L2A, L2B + atmosphere + TIR), going forward we need a </a:t>
            </a:r>
            <a:r>
              <a:rPr lang="en-GB" sz="2000" b="1" dirty="0">
                <a:solidFill>
                  <a:srgbClr val="000000"/>
                </a:solidFill>
                <a:sym typeface="Wingdings" pitchFamily="2" charset="2"/>
              </a:rPr>
              <a:t>network of Cal/Val Parks</a:t>
            </a:r>
          </a:p>
        </p:txBody>
      </p:sp>
    </p:spTree>
    <p:extLst>
      <p:ext uri="{BB962C8B-B14F-4D97-AF65-F5344CB8AC3E}">
        <p14:creationId xmlns:p14="http://schemas.microsoft.com/office/powerpoint/2010/main" val="51580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F88DA-1FAB-2CE9-8F9E-93FFE752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E998-7AB2-E309-A1BE-6C7368379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70" y="424826"/>
            <a:ext cx="3682133" cy="2628090"/>
          </a:xfrm>
        </p:spPr>
        <p:txBody>
          <a:bodyPr>
            <a:normAutofit/>
          </a:bodyPr>
          <a:lstStyle/>
          <a:p>
            <a:r>
              <a:rPr lang="en-IT" dirty="0"/>
              <a:t>Thanks for your attention </a:t>
            </a:r>
            <a:br>
              <a:rPr lang="en-IT" dirty="0"/>
            </a:br>
            <a:endParaRPr lang="en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AB42E1-2F20-C571-AD44-CB057DC31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0926" y="182945"/>
            <a:ext cx="8246802" cy="6020424"/>
            <a:chOff x="3670926" y="182945"/>
            <a:chExt cx="8246802" cy="6020424"/>
          </a:xfrm>
        </p:grpSpPr>
        <p:pic>
          <p:nvPicPr>
            <p:cNvPr id="6" name="Picture 5" descr="A group of people standing in a field&#10;&#10;Description automatically generated">
              <a:extLst>
                <a:ext uri="{FF2B5EF4-FFF2-40B4-BE49-F238E27FC236}">
                  <a16:creationId xmlns:a16="http://schemas.microsoft.com/office/drawing/2014/main" id="{8275CCDD-D38C-9E46-DCA0-11D4D90E7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0927" y="3305960"/>
              <a:ext cx="3863212" cy="2897409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A field with trees and mountains in the background&#10;&#10;Description automatically generated">
              <a:extLst>
                <a:ext uri="{FF2B5EF4-FFF2-40B4-BE49-F238E27FC236}">
                  <a16:creationId xmlns:a16="http://schemas.microsoft.com/office/drawing/2014/main" id="{E62D0463-256E-9BD4-7313-451D85C4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0926" y="214720"/>
              <a:ext cx="3863211" cy="2897409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A lake with grass and trees in the background&#10;&#10;Description automatically generated">
              <a:extLst>
                <a:ext uri="{FF2B5EF4-FFF2-40B4-BE49-F238E27FC236}">
                  <a16:creationId xmlns:a16="http://schemas.microsoft.com/office/drawing/2014/main" id="{864B08AA-B823-D80D-1B61-4ABEFDC8B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3070" y="1102442"/>
              <a:ext cx="2364658" cy="1773494"/>
            </a:xfrm>
            <a:prstGeom prst="ellipse">
              <a:avLst/>
            </a:prstGeom>
            <a:ln w="38100" cap="rnd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 descr="A large green field with trees in the background&#10;&#10;Description automatically generated">
              <a:extLst>
                <a:ext uri="{FF2B5EF4-FFF2-40B4-BE49-F238E27FC236}">
                  <a16:creationId xmlns:a16="http://schemas.microsoft.com/office/drawing/2014/main" id="{E548AB55-4BB0-4AEA-91F8-5185EBD95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2577" y="182945"/>
              <a:ext cx="2451992" cy="1838994"/>
            </a:xfrm>
            <a:prstGeom prst="ellipse">
              <a:avLst/>
            </a:prstGeom>
            <a:ln w="38100" cap="rnd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2502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2F40-A21F-53C5-47A9-DB45B14DC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Background and Motivations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E1EB6F-6593-23F4-FEF3-CC042B7F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" y="1306845"/>
            <a:ext cx="7573980" cy="49564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Proliferation</a:t>
            </a:r>
            <a:r>
              <a:rPr lang="en-GB" dirty="0"/>
              <a:t> of satellite EO data </a:t>
            </a:r>
            <a:r>
              <a:rPr lang="en-GB" dirty="0">
                <a:sym typeface="Wingdings" pitchFamily="2" charset="2"/>
              </a:rPr>
              <a:t> How to harness the full potential of these heterogeneous data ?  </a:t>
            </a:r>
            <a:r>
              <a:rPr lang="en-GB" b="1" dirty="0">
                <a:sym typeface="Wingdings" pitchFamily="2" charset="2"/>
              </a:rPr>
              <a:t>Interoperability</a:t>
            </a:r>
          </a:p>
          <a:p>
            <a:pPr>
              <a:lnSpc>
                <a:spcPct val="120000"/>
              </a:lnSpc>
            </a:pPr>
            <a:r>
              <a:rPr lang="en-GB" dirty="0"/>
              <a:t>Space Agencies (within </a:t>
            </a:r>
            <a:r>
              <a:rPr lang="en-GB" b="1" dirty="0"/>
              <a:t>CEOS-WGCV</a:t>
            </a:r>
            <a:r>
              <a:rPr lang="en-GB" dirty="0"/>
              <a:t>) successfully established common infrastructures (e.g., RadCalNet) and protocols to facilitate interoperability, yet </a:t>
            </a:r>
            <a:r>
              <a:rPr lang="en-GB" b="1" dirty="0"/>
              <a:t>limitations</a:t>
            </a:r>
            <a:r>
              <a:rPr lang="en-GB" dirty="0"/>
              <a:t> remain</a:t>
            </a:r>
          </a:p>
          <a:p>
            <a:pPr>
              <a:lnSpc>
                <a:spcPct val="120000"/>
              </a:lnSpc>
            </a:pPr>
            <a:r>
              <a:rPr lang="en-GB" dirty="0"/>
              <a:t>Data gaps 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Lack of dedicated targets for assessing </a:t>
            </a:r>
            <a:r>
              <a:rPr lang="en-GB" b="1" dirty="0"/>
              <a:t>geometric</a:t>
            </a:r>
            <a:r>
              <a:rPr lang="en-GB" dirty="0"/>
              <a:t> accuracy and </a:t>
            </a:r>
            <a:r>
              <a:rPr lang="en-GB" b="1" dirty="0"/>
              <a:t>image</a:t>
            </a:r>
            <a:r>
              <a:rPr lang="en-GB" dirty="0"/>
              <a:t> </a:t>
            </a:r>
            <a:r>
              <a:rPr lang="en-GB" b="1" dirty="0"/>
              <a:t>quality</a:t>
            </a:r>
            <a:r>
              <a:rPr lang="en-GB" dirty="0"/>
              <a:t> parameters, notably for </a:t>
            </a:r>
            <a:r>
              <a:rPr lang="en-GB" b="1" dirty="0"/>
              <a:t>HR/VHR </a:t>
            </a:r>
            <a:r>
              <a:rPr lang="en-GB" dirty="0"/>
              <a:t>sensors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Scarcity of reference data for validating SR products, notably of </a:t>
            </a:r>
            <a:r>
              <a:rPr lang="en-GB" b="1" dirty="0"/>
              <a:t>hyperspectral</a:t>
            </a:r>
            <a:r>
              <a:rPr lang="en-GB" dirty="0"/>
              <a:t> measurements, HYPERNETS filling this gap</a:t>
            </a:r>
          </a:p>
          <a:p>
            <a:pPr>
              <a:lnSpc>
                <a:spcPct val="120000"/>
              </a:lnSpc>
            </a:pPr>
            <a:r>
              <a:rPr lang="en-GB" dirty="0"/>
              <a:t>Methodological gaps :</a:t>
            </a:r>
          </a:p>
          <a:p>
            <a:pPr lvl="1">
              <a:lnSpc>
                <a:spcPct val="120000"/>
              </a:lnSpc>
            </a:pPr>
            <a:r>
              <a:rPr lang="en-GB" b="1" dirty="0"/>
              <a:t>Synergies</a:t>
            </a:r>
            <a:r>
              <a:rPr lang="en-GB" dirty="0"/>
              <a:t> across networks and sites are seldom exploited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Operational networks have limited </a:t>
            </a:r>
            <a:r>
              <a:rPr lang="en-GB" b="1" dirty="0"/>
              <a:t>flexibility</a:t>
            </a:r>
            <a:r>
              <a:rPr lang="en-GB" dirty="0"/>
              <a:t> and </a:t>
            </a:r>
            <a:r>
              <a:rPr lang="en-GB" b="1" dirty="0"/>
              <a:t>scalability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dirty="0"/>
              <a:t>Existing networks/sites do not strictly follow </a:t>
            </a:r>
            <a:r>
              <a:rPr lang="en-GB" b="1" dirty="0"/>
              <a:t>FRM</a:t>
            </a:r>
            <a:r>
              <a:rPr lang="en-GB" dirty="0"/>
              <a:t> guidelines </a:t>
            </a:r>
          </a:p>
        </p:txBody>
      </p:sp>
      <p:grpSp>
        <p:nvGrpSpPr>
          <p:cNvPr id="33" name="Group 32" descr="Example of two global Cal/Val networks promoted by Space agencies for facilitating interoperability across various EO sensors: RadCalNet network for validation of TOA reflectance, and the HYPERNETS network for BOA reflectance validation. Pictures include the map of the sites and of the used sensors and ground targets.">
            <a:extLst>
              <a:ext uri="{FF2B5EF4-FFF2-40B4-BE49-F238E27FC236}">
                <a16:creationId xmlns:a16="http://schemas.microsoft.com/office/drawing/2014/main" id="{F5FBC1A4-C0C7-4982-AA2C-36A7DA4C8D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205747" y="1122128"/>
            <a:ext cx="3408095" cy="5161746"/>
            <a:chOff x="8170965" y="1153198"/>
            <a:chExt cx="3408095" cy="51617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4C45C9-0F88-6E3B-204C-6C216CF48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9044" y="2367996"/>
              <a:ext cx="1810016" cy="120217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 descr="RadCalNet Portal">
              <a:extLst>
                <a:ext uri="{FF2B5EF4-FFF2-40B4-BE49-F238E27FC236}">
                  <a16:creationId xmlns:a16="http://schemas.microsoft.com/office/drawing/2014/main" id="{9358B105-FA71-0A9F-756F-6BDD1032C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965" y="1153198"/>
              <a:ext cx="1568146" cy="37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0181CDD-1D19-0EF4-405E-476C617F0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5038" y="3228518"/>
              <a:ext cx="1644056" cy="1153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DF518B-5BDD-BDA7-EB01-4C5F942B1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8188" y="4928753"/>
              <a:ext cx="2392050" cy="138619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90D12EB-5580-6190-38A5-75431986B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200614" y="4520885"/>
              <a:ext cx="1935148" cy="3207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4042E-27CC-26C0-A1CF-FE12D9E8A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788" y="5068661"/>
              <a:ext cx="817840" cy="1003335"/>
            </a:xfrm>
            <a:prstGeom prst="rect">
              <a:avLst/>
            </a:prstGeom>
          </p:spPr>
        </p:pic>
        <p:pic>
          <p:nvPicPr>
            <p:cNvPr id="5" name="Picture 4" descr="RadCalNet Status">
              <a:extLst>
                <a:ext uri="{FF2B5EF4-FFF2-40B4-BE49-F238E27FC236}">
                  <a16:creationId xmlns:a16="http://schemas.microsoft.com/office/drawing/2014/main" id="{04D5FE2E-E025-F979-C346-E41175369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788" y="2429321"/>
              <a:ext cx="1064620" cy="162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A map with green pointers and red text&#10;&#10;Description automatically generated">
              <a:extLst>
                <a:ext uri="{FF2B5EF4-FFF2-40B4-BE49-F238E27FC236}">
                  <a16:creationId xmlns:a16="http://schemas.microsoft.com/office/drawing/2014/main" id="{8352A92D-FD58-142C-0040-166D9E4E1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5752" y="1665734"/>
              <a:ext cx="2184760" cy="997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7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6420E-BD0F-5B82-9838-0D07CD8A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1DEF-2461-C9F8-F4A9-404199468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Objectives and Timeline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4A0C73B-E035-6EF6-1678-5A2558577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" y="1243632"/>
            <a:ext cx="7156399" cy="52224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sz="2200" dirty="0"/>
              <a:t>Objectives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Supporting the Cal/Val needs of optical </a:t>
            </a:r>
            <a:r>
              <a:rPr lang="en-GB" sz="2000" b="1" dirty="0"/>
              <a:t>VNIR/SWIR</a:t>
            </a:r>
            <a:r>
              <a:rPr lang="en-GB" sz="2000" dirty="0"/>
              <a:t>, </a:t>
            </a:r>
            <a:r>
              <a:rPr lang="en-GB" sz="2000" b="1" dirty="0"/>
              <a:t>multi-</a:t>
            </a:r>
            <a:r>
              <a:rPr lang="en-GB" sz="2000" dirty="0"/>
              <a:t> and </a:t>
            </a:r>
            <a:r>
              <a:rPr lang="en-GB" sz="2000" b="1" dirty="0"/>
              <a:t>hyper-</a:t>
            </a:r>
            <a:r>
              <a:rPr lang="en-GB" sz="2000" dirty="0"/>
              <a:t>spectral mission with </a:t>
            </a:r>
            <a:r>
              <a:rPr lang="en-GB" sz="2000" b="1" dirty="0"/>
              <a:t>GSD ≤ 30 m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Promoting adoption of </a:t>
            </a:r>
            <a:r>
              <a:rPr lang="en-GB" sz="2000" b="1" dirty="0"/>
              <a:t>metrological</a:t>
            </a:r>
            <a:r>
              <a:rPr lang="en-GB" sz="2000" dirty="0"/>
              <a:t> practices (</a:t>
            </a:r>
            <a:r>
              <a:rPr lang="en-GB" sz="2000" b="1" dirty="0"/>
              <a:t>FRM</a:t>
            </a:r>
            <a:r>
              <a:rPr lang="en-GB" sz="2000" dirty="0"/>
              <a:t>) 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Promoting </a:t>
            </a:r>
            <a:r>
              <a:rPr lang="en-GB" sz="2000" b="1" dirty="0"/>
              <a:t>research</a:t>
            </a:r>
            <a:r>
              <a:rPr lang="en-GB" sz="2000" dirty="0"/>
              <a:t> and </a:t>
            </a:r>
            <a:r>
              <a:rPr lang="en-GB" sz="2000" b="1" dirty="0"/>
              <a:t>innovation</a:t>
            </a:r>
            <a:r>
              <a:rPr lang="en-GB" sz="2000" dirty="0"/>
              <a:t> in methods and sensors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Exploiting </a:t>
            </a:r>
            <a:r>
              <a:rPr lang="en-GB" sz="2000" b="1" dirty="0"/>
              <a:t>synergies</a:t>
            </a:r>
            <a:r>
              <a:rPr lang="en-GB" sz="2000" dirty="0"/>
              <a:t> within existing networks and sites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Ensuring </a:t>
            </a:r>
            <a:r>
              <a:rPr lang="en-GB" sz="2000" b="1" dirty="0"/>
              <a:t>flexibility</a:t>
            </a:r>
            <a:r>
              <a:rPr lang="en-GB" sz="2000" dirty="0"/>
              <a:t> and </a:t>
            </a:r>
            <a:r>
              <a:rPr lang="en-GB" sz="2000" b="1" dirty="0"/>
              <a:t>scalability </a:t>
            </a:r>
            <a:r>
              <a:rPr lang="en-GB" sz="2000" dirty="0"/>
              <a:t>to accommodate needs of future sensors or instrument-type, e.g., </a:t>
            </a:r>
            <a:r>
              <a:rPr lang="en-GB" sz="2000" b="1" dirty="0"/>
              <a:t>HR</a:t>
            </a:r>
            <a:r>
              <a:rPr lang="en-GB" sz="2000" dirty="0"/>
              <a:t> </a:t>
            </a:r>
            <a:r>
              <a:rPr lang="en-GB" sz="2000" b="1" dirty="0"/>
              <a:t>TIR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Fostering </a:t>
            </a:r>
            <a:r>
              <a:rPr lang="en-GB" sz="2000" b="1" dirty="0"/>
              <a:t>collaborations</a:t>
            </a:r>
            <a:r>
              <a:rPr lang="en-GB" sz="2000" dirty="0"/>
              <a:t> among Space Agencies and EO Commercial data providers</a:t>
            </a:r>
          </a:p>
          <a:p>
            <a:pPr>
              <a:lnSpc>
                <a:spcPct val="120000"/>
              </a:lnSpc>
            </a:pPr>
            <a:r>
              <a:rPr lang="en-GB" sz="2200" dirty="0"/>
              <a:t>Timeline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3 consecutive Phases (design, set-up, operations)</a:t>
            </a:r>
          </a:p>
          <a:p>
            <a:pPr lvl="1">
              <a:lnSpc>
                <a:spcPct val="120000"/>
              </a:lnSpc>
            </a:pPr>
            <a:r>
              <a:rPr lang="en-GB" sz="2000" b="1" dirty="0"/>
              <a:t>Design</a:t>
            </a:r>
            <a:r>
              <a:rPr lang="en-GB" sz="2000" dirty="0"/>
              <a:t> </a:t>
            </a:r>
            <a:r>
              <a:rPr lang="en-GB" sz="2000" b="1" dirty="0"/>
              <a:t>Phase</a:t>
            </a:r>
            <a:r>
              <a:rPr lang="en-GB" sz="2000" dirty="0"/>
              <a:t> (supported by </a:t>
            </a:r>
            <a:r>
              <a:rPr lang="en-GB" sz="2000" b="1" dirty="0"/>
              <a:t>ESA</a:t>
            </a:r>
            <a:r>
              <a:rPr lang="en-GB" sz="2000" dirty="0"/>
              <a:t>) almost completed (</a:t>
            </a:r>
            <a:r>
              <a:rPr lang="en-GB" sz="2000" b="1" dirty="0"/>
              <a:t>Q2</a:t>
            </a:r>
            <a:r>
              <a:rPr lang="en-GB" sz="2000" dirty="0"/>
              <a:t> </a:t>
            </a:r>
            <a:r>
              <a:rPr lang="en-GB" sz="2000" b="1" dirty="0"/>
              <a:t>2025)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Currently preparing the ground for Phase 2 and Phase 3 aiming at a </a:t>
            </a:r>
            <a:r>
              <a:rPr lang="en-GB" sz="2000" b="1" dirty="0"/>
              <a:t>multi-agency</a:t>
            </a:r>
            <a:r>
              <a:rPr lang="en-GB" sz="2000" dirty="0"/>
              <a:t> effort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92EDF-7792-6D3A-351A-35C196854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7" t="19502" r="667" b="20586"/>
          <a:stretch/>
        </p:blipFill>
        <p:spPr>
          <a:xfrm>
            <a:off x="8019203" y="4511200"/>
            <a:ext cx="939292" cy="26140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C0C6C6D-B43E-F3EE-2CE3-B96F8A99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03" y="1624226"/>
            <a:ext cx="3732051" cy="2671891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621A958-57E3-DD0B-2F77-EFA484A2BE29}"/>
              </a:ext>
            </a:extLst>
          </p:cNvPr>
          <p:cNvSpPr txBox="1"/>
          <p:nvPr/>
        </p:nvSpPr>
        <p:spPr>
          <a:xfrm>
            <a:off x="8104511" y="1306691"/>
            <a:ext cx="364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 missions that can benefit from CVP data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98AF08EF-927E-72BF-7624-D74DA49AC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686" y="4782362"/>
            <a:ext cx="3399547" cy="15134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86F4EA-EF57-569A-3205-4CBF31162563}"/>
              </a:ext>
            </a:extLst>
          </p:cNvPr>
          <p:cNvSpPr/>
          <p:nvPr/>
        </p:nvSpPr>
        <p:spPr>
          <a:xfrm>
            <a:off x="8371114" y="5758543"/>
            <a:ext cx="968829" cy="5470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026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7817-1DCC-6441-8200-EFFADA9CF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Cal/Val needs driven approach to design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8E9178-EE5D-D9DB-6711-F274B030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6" y="1280159"/>
            <a:ext cx="6343800" cy="51641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Reaching out to </a:t>
            </a:r>
            <a:r>
              <a:rPr lang="en-GB" b="1" dirty="0"/>
              <a:t>Commercial </a:t>
            </a:r>
            <a:r>
              <a:rPr lang="en-GB" dirty="0"/>
              <a:t>and</a:t>
            </a:r>
            <a:r>
              <a:rPr lang="en-GB" b="1" dirty="0"/>
              <a:t> Institutional </a:t>
            </a:r>
            <a:r>
              <a:rPr lang="en-GB" dirty="0"/>
              <a:t>EO data providers and experts for gathering their needs: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ESA, ASI, GFZ, VITO, CSIRO, Leonardo, OPT MPC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Planet, </a:t>
            </a:r>
            <a:r>
              <a:rPr lang="en-GB" dirty="0" err="1"/>
              <a:t>Satellogic</a:t>
            </a:r>
            <a:r>
              <a:rPr lang="en-GB" dirty="0"/>
              <a:t>, Airbus, SSTL, OSK, Albedo, </a:t>
            </a:r>
            <a:r>
              <a:rPr lang="en-GB" dirty="0" err="1"/>
              <a:t>ConstelIr</a:t>
            </a:r>
            <a:r>
              <a:rPr lang="en-GB" dirty="0"/>
              <a:t>, Kuva, </a:t>
            </a:r>
            <a:r>
              <a:rPr lang="en-GB" dirty="0" err="1"/>
              <a:t>Aistech</a:t>
            </a:r>
            <a:r>
              <a:rPr lang="en-GB" dirty="0"/>
              <a:t>, Satellite Vu, </a:t>
            </a:r>
            <a:r>
              <a:rPr lang="en-GB" dirty="0" err="1"/>
              <a:t>BlackSky</a:t>
            </a:r>
            <a:r>
              <a:rPr lang="en-GB" dirty="0"/>
              <a:t>, </a:t>
            </a:r>
            <a:r>
              <a:rPr lang="en-GB" dirty="0" err="1"/>
              <a:t>Promethee</a:t>
            </a:r>
            <a:r>
              <a:rPr lang="en-GB" dirty="0"/>
              <a:t>, </a:t>
            </a:r>
            <a:r>
              <a:rPr lang="en-GB" dirty="0" err="1"/>
              <a:t>EnduroSat</a:t>
            </a:r>
            <a:r>
              <a:rPr lang="en-GB" dirty="0"/>
              <a:t>, </a:t>
            </a:r>
            <a:r>
              <a:rPr lang="en-GB" dirty="0" err="1"/>
              <a:t>AerospaceLab</a:t>
            </a:r>
            <a:r>
              <a:rPr lang="en-GB" dirty="0"/>
              <a:t>, </a:t>
            </a:r>
            <a:r>
              <a:rPr lang="en-GB" dirty="0" err="1"/>
              <a:t>Satlantis</a:t>
            </a:r>
            <a:r>
              <a:rPr lang="en-GB" dirty="0"/>
              <a:t>, Absolute Sensing</a:t>
            </a:r>
          </a:p>
          <a:p>
            <a:pPr>
              <a:lnSpc>
                <a:spcPct val="120000"/>
              </a:lnSpc>
            </a:pPr>
            <a:r>
              <a:rPr lang="en-GB" b="1" dirty="0"/>
              <a:t>Questionnaire</a:t>
            </a:r>
            <a:r>
              <a:rPr lang="en-GB" dirty="0"/>
              <a:t> sent to each data provider and one-to-one </a:t>
            </a:r>
            <a:r>
              <a:rPr lang="en-GB" b="1" dirty="0"/>
              <a:t>meetings</a:t>
            </a:r>
            <a:r>
              <a:rPr lang="en-GB" dirty="0"/>
              <a:t> organised to review the answers </a:t>
            </a:r>
          </a:p>
          <a:p>
            <a:pPr>
              <a:lnSpc>
                <a:spcPct val="120000"/>
              </a:lnSpc>
            </a:pPr>
            <a:r>
              <a:rPr lang="en-GB" b="1" dirty="0"/>
              <a:t>User Consultation WS </a:t>
            </a:r>
            <a:r>
              <a:rPr lang="en-GB" dirty="0"/>
              <a:t>organised on 2-3 Oct 2023 to further gathering Cal/Val needs</a:t>
            </a:r>
          </a:p>
          <a:p>
            <a:pPr>
              <a:lnSpc>
                <a:spcPct val="120000"/>
              </a:lnSpc>
            </a:pPr>
            <a:r>
              <a:rPr lang="en-GB" b="1" dirty="0"/>
              <a:t>Summary</a:t>
            </a:r>
            <a:r>
              <a:rPr lang="en-GB" dirty="0"/>
              <a:t> </a:t>
            </a:r>
            <a:r>
              <a:rPr lang="en-GB" b="1" dirty="0"/>
              <a:t>Report</a:t>
            </a:r>
            <a:r>
              <a:rPr lang="en-GB" dirty="0"/>
              <a:t> issued, main takeaways: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ym typeface="Wingdings" pitchFamily="2" charset="2"/>
              </a:rPr>
              <a:t>S</a:t>
            </a:r>
            <a:r>
              <a:rPr lang="en-GB" dirty="0"/>
              <a:t>carcity and limited discoverability of Cal/Val data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Lack of targets for Image Quality (IQ) parameters (e.g. MTF, SNR) notably for HR/VHR sensors</a:t>
            </a:r>
          </a:p>
          <a:p>
            <a:pPr>
              <a:lnSpc>
                <a:spcPct val="120000"/>
              </a:lnSpc>
            </a:pPr>
            <a:endParaRPr lang="en-IT" dirty="0"/>
          </a:p>
        </p:txBody>
      </p:sp>
      <p:grpSp>
        <p:nvGrpSpPr>
          <p:cNvPr id="9" name="Group 8" descr="Examples of the results of the survey run with the institutional and commercial EO data providers, showing the main limitations of current Cal/Val infrastructures and methods and the needs of the EO data providers.">
            <a:extLst>
              <a:ext uri="{FF2B5EF4-FFF2-40B4-BE49-F238E27FC236}">
                <a16:creationId xmlns:a16="http://schemas.microsoft.com/office/drawing/2014/main" id="{3F1D20D5-AE25-925D-866A-77AC89F37807}"/>
              </a:ext>
            </a:extLst>
          </p:cNvPr>
          <p:cNvGrpSpPr/>
          <p:nvPr/>
        </p:nvGrpSpPr>
        <p:grpSpPr>
          <a:xfrm>
            <a:off x="7285338" y="1230936"/>
            <a:ext cx="4349102" cy="4966613"/>
            <a:chOff x="7285338" y="1230936"/>
            <a:chExt cx="4349102" cy="4966613"/>
          </a:xfrm>
        </p:grpSpPr>
        <p:grpSp>
          <p:nvGrpSpPr>
            <p:cNvPr id="3" name="Group 2" descr="Examples of the results of the survey run with the institutional and commercial EO data providers, showing the main limitations of current Cal/Val infrastructures and methods and the needs of the EO data providers.">
              <a:extLst>
                <a:ext uri="{FF2B5EF4-FFF2-40B4-BE49-F238E27FC236}">
                  <a16:creationId xmlns:a16="http://schemas.microsoft.com/office/drawing/2014/main" id="{F9F6F60F-D67B-334C-8642-1CC668C6C8AD}"/>
                </a:ext>
              </a:extLst>
            </p:cNvPr>
            <p:cNvGrpSpPr/>
            <p:nvPr/>
          </p:nvGrpSpPr>
          <p:grpSpPr>
            <a:xfrm>
              <a:off x="7285338" y="1418628"/>
              <a:ext cx="4349102" cy="4778921"/>
              <a:chOff x="7285338" y="1344740"/>
              <a:chExt cx="4349102" cy="4778921"/>
            </a:xfrm>
          </p:grpSpPr>
          <p:pic>
            <p:nvPicPr>
              <p:cNvPr id="5" name="Picture 4" descr="A graph of a number of red rectangular bars&#10;&#10;Description automatically generated with medium confidence">
                <a:extLst>
                  <a:ext uri="{FF2B5EF4-FFF2-40B4-BE49-F238E27FC236}">
                    <a16:creationId xmlns:a16="http://schemas.microsoft.com/office/drawing/2014/main" id="{CE3945EB-BA11-9C11-DAA5-3A85DC655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5338" y="1344740"/>
                <a:ext cx="4349102" cy="2336457"/>
              </a:xfrm>
              <a:prstGeom prst="rect">
                <a:avLst/>
              </a:prstGeom>
            </p:spPr>
          </p:pic>
          <p:pic>
            <p:nvPicPr>
              <p:cNvPr id="6" name="Picture 5" descr="A graph with red and white text&#10;&#10;Description automatically generated">
                <a:extLst>
                  <a:ext uri="{FF2B5EF4-FFF2-40B4-BE49-F238E27FC236}">
                    <a16:creationId xmlns:a16="http://schemas.microsoft.com/office/drawing/2014/main" id="{1DEEB6DB-AC85-825F-4415-CDE193B7DC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44514" y="3930442"/>
                <a:ext cx="4215720" cy="2193219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4721EE-A62E-3723-4A45-33E1C575EE32}"/>
                </a:ext>
              </a:extLst>
            </p:cNvPr>
            <p:cNvSpPr txBox="1"/>
            <p:nvPr/>
          </p:nvSpPr>
          <p:spPr>
            <a:xfrm>
              <a:off x="7378229" y="1230936"/>
              <a:ext cx="41633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What is the main limitation to current post-launch Cal/Val capabilities ?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78B0D-FDD8-4BC3-347F-5F2DFADD665C}"/>
                </a:ext>
              </a:extLst>
            </p:cNvPr>
            <p:cNvSpPr txBox="1"/>
            <p:nvPr/>
          </p:nvSpPr>
          <p:spPr>
            <a:xfrm>
              <a:off x="7456865" y="3758109"/>
              <a:ext cx="3820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What is your recommended component of an ideal Cal/Val site ? </a:t>
              </a:r>
            </a:p>
          </p:txBody>
        </p: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E800F1BD-B88A-CCEC-63D5-D156CFD7357C}"/>
              </a:ext>
            </a:extLst>
          </p:cNvPr>
          <p:cNvSpPr/>
          <p:nvPr/>
        </p:nvSpPr>
        <p:spPr>
          <a:xfrm rot="9145116">
            <a:off x="8273577" y="1814455"/>
            <a:ext cx="510693" cy="2685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C23D5-D7D2-A089-1AA0-A442692B6AEF}"/>
              </a:ext>
            </a:extLst>
          </p:cNvPr>
          <p:cNvSpPr/>
          <p:nvPr/>
        </p:nvSpPr>
        <p:spPr>
          <a:xfrm>
            <a:off x="8240418" y="4180115"/>
            <a:ext cx="674982" cy="1632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29C7BAF-E737-EAE3-DDC2-B1EAA7C4E110}"/>
              </a:ext>
            </a:extLst>
          </p:cNvPr>
          <p:cNvSpPr/>
          <p:nvPr/>
        </p:nvSpPr>
        <p:spPr>
          <a:xfrm rot="9145116">
            <a:off x="8943763" y="3950223"/>
            <a:ext cx="344116" cy="2685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AD780-9DEA-C8AF-DD4F-7B9A9D196642}"/>
              </a:ext>
            </a:extLst>
          </p:cNvPr>
          <p:cNvSpPr/>
          <p:nvPr/>
        </p:nvSpPr>
        <p:spPr>
          <a:xfrm>
            <a:off x="7528560" y="3231450"/>
            <a:ext cx="1066800" cy="2706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6894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76E45-B028-AE37-1724-D0A74BF9E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DE80-102F-E3C0-5478-4421F3698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Measurable Cal/Val 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15F011-51BD-13B7-D5A2-5763B8FD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5" y="1219199"/>
            <a:ext cx="7387628" cy="516058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Radiometry (L1) – </a:t>
            </a:r>
            <a:r>
              <a:rPr lang="en-GB" dirty="0"/>
              <a:t>Spectra/atmospheric measurements + selected targets + RTM will allow reflectance-based approach for validation of hyperspectral radiance data (RadCalNet approach)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Surface reflectance (L2A) – </a:t>
            </a:r>
            <a:r>
              <a:rPr lang="en-GB" dirty="0"/>
              <a:t>Spectral measurements of selected targets for direct validation of SR products and assessment of AC algorithms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Atmospheric parameters (L2A) – </a:t>
            </a:r>
            <a:r>
              <a:rPr lang="en-GB" dirty="0"/>
              <a:t>Atmospheric measurements of AOT, TCWV (AERONET) + all-sky camera for cloud mask</a:t>
            </a:r>
          </a:p>
          <a:p>
            <a:pPr>
              <a:lnSpc>
                <a:spcPct val="150000"/>
              </a:lnSpc>
            </a:pPr>
            <a:r>
              <a:rPr lang="en-GB" b="1" dirty="0"/>
              <a:t>Geometry (L1) – </a:t>
            </a:r>
            <a:r>
              <a:rPr lang="en-GB" dirty="0"/>
              <a:t>Use of GCPs in the CVP region to validate geolocation, band-to-band registration, calibration of geometric model</a:t>
            </a:r>
          </a:p>
          <a:p>
            <a:pPr>
              <a:lnSpc>
                <a:spcPct val="150000"/>
              </a:lnSpc>
            </a:pPr>
            <a:r>
              <a:rPr lang="en-GB" b="1" dirty="0"/>
              <a:t>Image quality (L1) – </a:t>
            </a:r>
            <a:r>
              <a:rPr lang="en-GB" dirty="0"/>
              <a:t>Quantitative assessment of MTF with checkboard target + geometric patterns for image sharpness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Higher-level products (L2B) – </a:t>
            </a:r>
            <a:r>
              <a:rPr lang="en-GB" dirty="0"/>
              <a:t>Measurements of soil/vegetation biogeophysical parameters, e.g., LAI, fAPAR, SOC</a:t>
            </a:r>
          </a:p>
        </p:txBody>
      </p:sp>
      <p:pic>
        <p:nvPicPr>
          <p:cNvPr id="49" name="Picture 48" descr="A camera on a pole in a field of corn&#10;&#10;Description automatically generated">
            <a:extLst>
              <a:ext uri="{FF2B5EF4-FFF2-40B4-BE49-F238E27FC236}">
                <a16:creationId xmlns:a16="http://schemas.microsoft.com/office/drawing/2014/main" id="{76530A79-E100-691B-439C-3AC9BD9B0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909" y="1363930"/>
            <a:ext cx="1756287" cy="1680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A picture containing sky, outdoor, cloud, public utility&#10;&#10;Description automatically generated">
            <a:extLst>
              <a:ext uri="{FF2B5EF4-FFF2-40B4-BE49-F238E27FC236}">
                <a16:creationId xmlns:a16="http://schemas.microsoft.com/office/drawing/2014/main" id="{1B2E745F-39DD-0EBE-8D3D-92F0C690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996" y="1750817"/>
            <a:ext cx="1884570" cy="125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55B9061-8ECB-DBF2-DDFA-97554349F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1390" y="2701326"/>
            <a:ext cx="1246416" cy="1184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 descr="A camera on a tripod&#10;&#10;Description automatically generated with medium confidence">
            <a:extLst>
              <a:ext uri="{FF2B5EF4-FFF2-40B4-BE49-F238E27FC236}">
                <a16:creationId xmlns:a16="http://schemas.microsoft.com/office/drawing/2014/main" id="{133C5989-3193-AC8F-9E6B-00ADB960A2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996" y="3509567"/>
            <a:ext cx="1459031" cy="2190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A collage of images of cars and a circular object&#10;&#10;Description automatically generated">
            <a:extLst>
              <a:ext uri="{FF2B5EF4-FFF2-40B4-BE49-F238E27FC236}">
                <a16:creationId xmlns:a16="http://schemas.microsoft.com/office/drawing/2014/main" id="{16188B6B-2AEB-9F8F-9BA2-436C1EC030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370" y="3578599"/>
            <a:ext cx="1640666" cy="1848390"/>
          </a:xfrm>
          <a:prstGeom prst="rect">
            <a:avLst/>
          </a:prstGeom>
        </p:spPr>
      </p:pic>
      <p:pic>
        <p:nvPicPr>
          <p:cNvPr id="55" name="Picture 54" descr="A screenshot of a video game&#10;&#10;Description automatically generated">
            <a:extLst>
              <a:ext uri="{FF2B5EF4-FFF2-40B4-BE49-F238E27FC236}">
                <a16:creationId xmlns:a16="http://schemas.microsoft.com/office/drawing/2014/main" id="{27490927-D692-F358-C871-39B3C3AE07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290" y="4950766"/>
            <a:ext cx="2589675" cy="13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A53E4-5B25-5FDA-19C3-552501E7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E929-8C6E-95C4-09CC-74277648F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Cal/Val Park Area and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E94C5-C70F-8CD3-8828-CFD2A0F11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6" y="1250243"/>
            <a:ext cx="5749482" cy="5137113"/>
          </a:xfrm>
        </p:spPr>
        <p:txBody>
          <a:bodyPr>
            <a:normAutofit/>
          </a:bodyPr>
          <a:lstStyle/>
          <a:p>
            <a:r>
              <a:rPr lang="en-GB" b="1" dirty="0"/>
              <a:t>Candidate</a:t>
            </a:r>
            <a:r>
              <a:rPr lang="en-GB" dirty="0"/>
              <a:t> </a:t>
            </a:r>
            <a:r>
              <a:rPr lang="en-GB" b="1" dirty="0"/>
              <a:t>sites</a:t>
            </a:r>
            <a:r>
              <a:rPr lang="en-GB" dirty="0"/>
              <a:t> ranked based on </a:t>
            </a:r>
            <a:r>
              <a:rPr lang="en-GB" b="1" dirty="0"/>
              <a:t>scientific</a:t>
            </a:r>
            <a:r>
              <a:rPr lang="en-GB" dirty="0"/>
              <a:t> and </a:t>
            </a:r>
            <a:r>
              <a:rPr lang="en-GB" b="1" dirty="0"/>
              <a:t>practical</a:t>
            </a:r>
            <a:r>
              <a:rPr lang="en-GB" dirty="0"/>
              <a:t> </a:t>
            </a:r>
            <a:r>
              <a:rPr lang="en-GB" b="1" dirty="0"/>
              <a:t>criteria</a:t>
            </a:r>
            <a:r>
              <a:rPr lang="en-GB" dirty="0"/>
              <a:t>: availability long-term, flatness, cloud cover and aerosol, adjacency, constraints in land/flight use, legal issues</a:t>
            </a:r>
          </a:p>
          <a:p>
            <a:r>
              <a:rPr lang="en-GB" b="1" dirty="0"/>
              <a:t>Best suited site</a:t>
            </a:r>
            <a:r>
              <a:rPr lang="en-GB" dirty="0"/>
              <a:t> identified in the </a:t>
            </a:r>
            <a:r>
              <a:rPr lang="en-GB" b="1" dirty="0"/>
              <a:t>Grosseto</a:t>
            </a:r>
            <a:r>
              <a:rPr lang="en-GB" dirty="0"/>
              <a:t> region: the Cal/Val Park Area </a:t>
            </a:r>
          </a:p>
          <a:p>
            <a:r>
              <a:rPr lang="en-GB" dirty="0"/>
              <a:t>Additionally, we will exploit sites within the Cal/Val Park </a:t>
            </a:r>
            <a:r>
              <a:rPr lang="en-GB" b="1" dirty="0"/>
              <a:t>Region</a:t>
            </a:r>
            <a:r>
              <a:rPr lang="en-GB" dirty="0"/>
              <a:t>:</a:t>
            </a:r>
          </a:p>
          <a:p>
            <a:pPr lvl="1"/>
            <a:r>
              <a:rPr lang="en-GB" b="1" dirty="0"/>
              <a:t>Ancillary sites </a:t>
            </a:r>
            <a:r>
              <a:rPr lang="en-GB" dirty="0"/>
              <a:t>(water pond and managed vegetated site)</a:t>
            </a:r>
          </a:p>
          <a:p>
            <a:pPr lvl="1"/>
            <a:r>
              <a:rPr lang="en-GB" dirty="0"/>
              <a:t>Existing natural and man-made 1D and 3D </a:t>
            </a:r>
            <a:r>
              <a:rPr lang="en-GB" b="1" dirty="0"/>
              <a:t>Geo/IQ features</a:t>
            </a:r>
            <a:r>
              <a:rPr lang="en-GB" dirty="0"/>
              <a:t> for GCPs + IQ assessment</a:t>
            </a:r>
          </a:p>
          <a:p>
            <a:r>
              <a:rPr lang="en-GB" b="1" dirty="0"/>
              <a:t>Components</a:t>
            </a:r>
            <a:r>
              <a:rPr lang="en-GB" dirty="0"/>
              <a:t>: A1 (Radiometry), A2 (Geo/IQ), A3 (Atmosphere), A4 (Lab), Extension Area (Playground for field campaigns)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4" name="Picture 4" descr="Picture 4">
            <a:extLst>
              <a:ext uri="{FF2B5EF4-FFF2-40B4-BE49-F238E27FC236}">
                <a16:creationId xmlns:a16="http://schemas.microsoft.com/office/drawing/2014/main" id="{F1C487A8-42CB-8937-869A-CAF66D016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68" y="1292935"/>
            <a:ext cx="1357050" cy="160207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angle 24">
            <a:extLst>
              <a:ext uri="{FF2B5EF4-FFF2-40B4-BE49-F238E27FC236}">
                <a16:creationId xmlns:a16="http://schemas.microsoft.com/office/drawing/2014/main" id="{742F8807-969C-3C69-E951-8AF786CDB1D9}"/>
              </a:ext>
            </a:extLst>
          </p:cNvPr>
          <p:cNvSpPr/>
          <p:nvPr/>
        </p:nvSpPr>
        <p:spPr>
          <a:xfrm flipH="1">
            <a:off x="7277671" y="1940584"/>
            <a:ext cx="172682" cy="140465"/>
          </a:xfrm>
          <a:prstGeom prst="rect">
            <a:avLst/>
          </a:prstGeom>
          <a:solidFill>
            <a:srgbClr val="FF0000"/>
          </a:solidFill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/>
          </a:p>
        </p:txBody>
      </p:sp>
      <p:sp>
        <p:nvSpPr>
          <p:cNvPr id="54" name="Straight Connector 26">
            <a:extLst>
              <a:ext uri="{FF2B5EF4-FFF2-40B4-BE49-F238E27FC236}">
                <a16:creationId xmlns:a16="http://schemas.microsoft.com/office/drawing/2014/main" id="{91A2DA96-37AA-B2EB-BF58-0CE815A23B2F}"/>
              </a:ext>
            </a:extLst>
          </p:cNvPr>
          <p:cNvSpPr/>
          <p:nvPr/>
        </p:nvSpPr>
        <p:spPr>
          <a:xfrm flipV="1">
            <a:off x="6405751" y="1970166"/>
            <a:ext cx="871919" cy="1557268"/>
          </a:xfrm>
          <a:prstGeom prst="line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/>
          <a:lstStyle/>
          <a:p>
            <a:endParaRPr lang="en-GB"/>
          </a:p>
        </p:txBody>
      </p:sp>
      <p:sp>
        <p:nvSpPr>
          <p:cNvPr id="55" name="Straight Connector 27">
            <a:extLst>
              <a:ext uri="{FF2B5EF4-FFF2-40B4-BE49-F238E27FC236}">
                <a16:creationId xmlns:a16="http://schemas.microsoft.com/office/drawing/2014/main" id="{58971628-14C5-357E-2051-363035252139}"/>
              </a:ext>
            </a:extLst>
          </p:cNvPr>
          <p:cNvSpPr/>
          <p:nvPr/>
        </p:nvSpPr>
        <p:spPr>
          <a:xfrm flipH="1" flipV="1">
            <a:off x="7450352" y="1970170"/>
            <a:ext cx="968979" cy="1572486"/>
          </a:xfrm>
          <a:prstGeom prst="line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/>
          <a:lstStyle/>
          <a:p>
            <a:endParaRPr lang="en-GB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3FC1054-5FDB-8A8E-7582-F09652244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752" y="3527438"/>
            <a:ext cx="2013580" cy="2013580"/>
          </a:xfrm>
          <a:prstGeom prst="rect">
            <a:avLst/>
          </a:prstGeom>
        </p:spPr>
      </p:pic>
      <p:sp>
        <p:nvSpPr>
          <p:cNvPr id="72" name="CasellaDiTesto 21">
            <a:extLst>
              <a:ext uri="{FF2B5EF4-FFF2-40B4-BE49-F238E27FC236}">
                <a16:creationId xmlns:a16="http://schemas.microsoft.com/office/drawing/2014/main" id="{60C650FF-5151-F8E7-9EBB-C076E3B2E37E}"/>
              </a:ext>
            </a:extLst>
          </p:cNvPr>
          <p:cNvSpPr txBox="1"/>
          <p:nvPr/>
        </p:nvSpPr>
        <p:spPr>
          <a:xfrm>
            <a:off x="6897281" y="3281217"/>
            <a:ext cx="1433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Cal/Val Park Region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3B792-0566-819F-7C7D-912A0E84A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368" y="1809957"/>
            <a:ext cx="2961429" cy="41605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38747D-2309-9E1E-A933-509E17F93155}"/>
              </a:ext>
            </a:extLst>
          </p:cNvPr>
          <p:cNvCxnSpPr>
            <a:cxnSpLocks/>
          </p:cNvCxnSpPr>
          <p:nvPr/>
        </p:nvCxnSpPr>
        <p:spPr>
          <a:xfrm>
            <a:off x="6979024" y="4383741"/>
            <a:ext cx="1608636" cy="1586753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52B038-F8DC-9CAF-E3F3-BE9AD7E9C877}"/>
              </a:ext>
            </a:extLst>
          </p:cNvPr>
          <p:cNvCxnSpPr>
            <a:cxnSpLocks/>
          </p:cNvCxnSpPr>
          <p:nvPr/>
        </p:nvCxnSpPr>
        <p:spPr>
          <a:xfrm flipV="1">
            <a:off x="6979024" y="1809957"/>
            <a:ext cx="1639344" cy="2479655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1">
            <a:extLst>
              <a:ext uri="{FF2B5EF4-FFF2-40B4-BE49-F238E27FC236}">
                <a16:creationId xmlns:a16="http://schemas.microsoft.com/office/drawing/2014/main" id="{87C6FE7F-6856-DDA8-6535-7381BC43D23C}"/>
              </a:ext>
            </a:extLst>
          </p:cNvPr>
          <p:cNvSpPr txBox="1"/>
          <p:nvPr/>
        </p:nvSpPr>
        <p:spPr>
          <a:xfrm>
            <a:off x="8873302" y="1465353"/>
            <a:ext cx="1225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Cal/Val Park Area</a:t>
            </a:r>
          </a:p>
        </p:txBody>
      </p:sp>
      <p:sp>
        <p:nvSpPr>
          <p:cNvPr id="31" name="CasellaDiTesto 22">
            <a:extLst>
              <a:ext uri="{FF2B5EF4-FFF2-40B4-BE49-F238E27FC236}">
                <a16:creationId xmlns:a16="http://schemas.microsoft.com/office/drawing/2014/main" id="{3EC8B44A-ABBC-9068-BC42-7FD0753A6349}"/>
              </a:ext>
            </a:extLst>
          </p:cNvPr>
          <p:cNvSpPr txBox="1"/>
          <p:nvPr/>
        </p:nvSpPr>
        <p:spPr>
          <a:xfrm>
            <a:off x="6678370" y="5589624"/>
            <a:ext cx="153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Ancillary site (water)</a:t>
            </a:r>
          </a:p>
        </p:txBody>
      </p:sp>
      <p:sp>
        <p:nvSpPr>
          <p:cNvPr id="32" name="CasellaDiTesto 23">
            <a:extLst>
              <a:ext uri="{FF2B5EF4-FFF2-40B4-BE49-F238E27FC236}">
                <a16:creationId xmlns:a16="http://schemas.microsoft.com/office/drawing/2014/main" id="{8F6937C7-6491-E672-C6E9-8ED3CD9ABC74}"/>
              </a:ext>
            </a:extLst>
          </p:cNvPr>
          <p:cNvSpPr txBox="1"/>
          <p:nvPr/>
        </p:nvSpPr>
        <p:spPr>
          <a:xfrm>
            <a:off x="6691946" y="5825876"/>
            <a:ext cx="1608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Ancillary site (vegetation)</a:t>
            </a:r>
          </a:p>
        </p:txBody>
      </p:sp>
      <p:sp>
        <p:nvSpPr>
          <p:cNvPr id="33" name="Ovale 19">
            <a:extLst>
              <a:ext uri="{FF2B5EF4-FFF2-40B4-BE49-F238E27FC236}">
                <a16:creationId xmlns:a16="http://schemas.microsoft.com/office/drawing/2014/main" id="{669E65A3-167F-9D18-28FF-CFD806D0603F}"/>
              </a:ext>
            </a:extLst>
          </p:cNvPr>
          <p:cNvSpPr/>
          <p:nvPr/>
        </p:nvSpPr>
        <p:spPr>
          <a:xfrm>
            <a:off x="6550641" y="5633066"/>
            <a:ext cx="127729" cy="1276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tangolo arrotondato 20">
            <a:extLst>
              <a:ext uri="{FF2B5EF4-FFF2-40B4-BE49-F238E27FC236}">
                <a16:creationId xmlns:a16="http://schemas.microsoft.com/office/drawing/2014/main" id="{A7C18A7E-CC0C-CBD4-B30F-3786D424B0ED}"/>
              </a:ext>
            </a:extLst>
          </p:cNvPr>
          <p:cNvSpPr/>
          <p:nvPr/>
        </p:nvSpPr>
        <p:spPr>
          <a:xfrm>
            <a:off x="6548868" y="5884255"/>
            <a:ext cx="127729" cy="127620"/>
          </a:xfrm>
          <a:prstGeom prst="roundRect">
            <a:avLst/>
          </a:prstGeom>
          <a:solidFill>
            <a:srgbClr val="8EFA00"/>
          </a:solidFill>
          <a:ln>
            <a:solidFill>
              <a:srgbClr val="8E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1701566-7FEA-4436-8EA8-1E4C412E2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716" y="1465353"/>
            <a:ext cx="220485" cy="21483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0" name="CasellaDiTesto 29">
            <a:extLst>
              <a:ext uri="{FF2B5EF4-FFF2-40B4-BE49-F238E27FC236}">
                <a16:creationId xmlns:a16="http://schemas.microsoft.com/office/drawing/2014/main" id="{8C372D2E-760B-D874-4750-7604A7D501CD}"/>
              </a:ext>
            </a:extLst>
          </p:cNvPr>
          <p:cNvSpPr txBox="1"/>
          <p:nvPr/>
        </p:nvSpPr>
        <p:spPr>
          <a:xfrm>
            <a:off x="6691946" y="6055337"/>
            <a:ext cx="144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Geo/IQ features (n)</a:t>
            </a:r>
          </a:p>
        </p:txBody>
      </p:sp>
      <p:sp>
        <p:nvSpPr>
          <p:cNvPr id="42" name="Somma 28">
            <a:extLst>
              <a:ext uri="{FF2B5EF4-FFF2-40B4-BE49-F238E27FC236}">
                <a16:creationId xmlns:a16="http://schemas.microsoft.com/office/drawing/2014/main" id="{FA7496C6-250A-C1AA-155C-D533665C3F1E}"/>
              </a:ext>
            </a:extLst>
          </p:cNvPr>
          <p:cNvSpPr/>
          <p:nvPr/>
        </p:nvSpPr>
        <p:spPr>
          <a:xfrm>
            <a:off x="6544583" y="6112738"/>
            <a:ext cx="140639" cy="110784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9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FEA8-48FD-9AE6-B002-B16F50B4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BD7AD-C201-EFE6-F8AC-B00C82FB5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40" y="239838"/>
            <a:ext cx="9585851" cy="639588"/>
          </a:xfrm>
        </p:spPr>
        <p:txBody>
          <a:bodyPr>
            <a:normAutofit/>
          </a:bodyPr>
          <a:lstStyle/>
          <a:p>
            <a:r>
              <a:rPr lang="en-GB" dirty="0"/>
              <a:t>Baseline layout for A1 – Radiometry</a:t>
            </a:r>
          </a:p>
        </p:txBody>
      </p:sp>
      <p:pic>
        <p:nvPicPr>
          <p:cNvPr id="102" name="Immagine 101">
            <a:extLst>
              <a:ext uri="{FF2B5EF4-FFF2-40B4-BE49-F238E27FC236}">
                <a16:creationId xmlns:a16="http://schemas.microsoft.com/office/drawing/2014/main" id="{CA7E68B6-55F5-6FD1-452D-A94B09B7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289" y="1359309"/>
            <a:ext cx="939966" cy="939966"/>
          </a:xfrm>
          <a:prstGeom prst="rect">
            <a:avLst/>
          </a:prstGeom>
        </p:spPr>
      </p:pic>
      <p:sp>
        <p:nvSpPr>
          <p:cNvPr id="105" name="Rectangle 20">
            <a:extLst>
              <a:ext uri="{FF2B5EF4-FFF2-40B4-BE49-F238E27FC236}">
                <a16:creationId xmlns:a16="http://schemas.microsoft.com/office/drawing/2014/main" id="{0BFC05CE-13FE-7744-CCD6-E41E6B4E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840" y="1659295"/>
            <a:ext cx="412882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it-IT" sz="1300" dirty="0">
                <a:solidFill>
                  <a:srgbClr val="000000"/>
                </a:solidFill>
                <a:latin typeface="Calibri" panose="020F0502020204030204" pitchFamily="34" charset="0"/>
              </a:rPr>
              <a:t>Pixels involved in the convolution (e.g. satellite data @30m ) 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8" name="Rectangle 33">
            <a:extLst>
              <a:ext uri="{FF2B5EF4-FFF2-40B4-BE49-F238E27FC236}">
                <a16:creationId xmlns:a16="http://schemas.microsoft.com/office/drawing/2014/main" id="{D2613C9F-857D-AC17-7852-36D66944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247" y="2585067"/>
            <a:ext cx="46294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Robotic</a:t>
            </a: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ground rover system</a:t>
            </a:r>
            <a:r>
              <a:rPr lang="en-GB" altLang="it-IT" sz="1300" dirty="0">
                <a:solidFill>
                  <a:srgbClr val="000000"/>
                </a:solidFill>
                <a:latin typeface="Calibri" panose="020F0502020204030204" pitchFamily="34" charset="0"/>
              </a:rPr>
              <a:t> equipped </a:t>
            </a: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</a:t>
            </a:r>
            <a:r>
              <a:rPr kumimoji="0" lang="en-GB" altLang="it-IT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ASD-like</a:t>
            </a:r>
            <a:r>
              <a:rPr lang="en-GB" altLang="it-IT" sz="1300" dirty="0">
                <a:solidFill>
                  <a:srgbClr val="000000"/>
                </a:solidFill>
                <a:latin typeface="Calibri" panose="020F0502020204030204" pitchFamily="34" charset="0"/>
              </a:rPr>
              <a:t>, white panel and RGB camera. M</a:t>
            </a: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ultiview sampling. Black circle is the sensor FOV and box for rover charging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1" name="Rectangle 66">
            <a:extLst>
              <a:ext uri="{FF2B5EF4-FFF2-40B4-BE49-F238E27FC236}">
                <a16:creationId xmlns:a16="http://schemas.microsoft.com/office/drawing/2014/main" id="{7AC539F4-48CD-68C9-87D4-1942F12ED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601" y="6008414"/>
            <a:ext cx="11684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Webcam stations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6" name="Gruppo 195">
            <a:extLst>
              <a:ext uri="{FF2B5EF4-FFF2-40B4-BE49-F238E27FC236}">
                <a16:creationId xmlns:a16="http://schemas.microsoft.com/office/drawing/2014/main" id="{20FE0237-B5E7-5D2E-5D1E-5BBD3A706BFD}"/>
              </a:ext>
            </a:extLst>
          </p:cNvPr>
          <p:cNvGrpSpPr/>
          <p:nvPr/>
        </p:nvGrpSpPr>
        <p:grpSpPr>
          <a:xfrm>
            <a:off x="5448401" y="3863496"/>
            <a:ext cx="119063" cy="301625"/>
            <a:chOff x="11490551" y="4981191"/>
            <a:chExt cx="119063" cy="301625"/>
          </a:xfrm>
        </p:grpSpPr>
        <p:sp>
          <p:nvSpPr>
            <p:cNvPr id="165" name="Rectangle 141">
              <a:extLst>
                <a:ext uri="{FF2B5EF4-FFF2-40B4-BE49-F238E27FC236}">
                  <a16:creationId xmlns:a16="http://schemas.microsoft.com/office/drawing/2014/main" id="{BB0D274C-5D04-ED8A-C888-E9C79A80C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51" y="4981191"/>
              <a:ext cx="41275" cy="3016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Rectangle 142">
              <a:extLst>
                <a:ext uri="{FF2B5EF4-FFF2-40B4-BE49-F238E27FC236}">
                  <a16:creationId xmlns:a16="http://schemas.microsoft.com/office/drawing/2014/main" id="{09670CA2-D867-FB47-F172-DDAE1F3C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51" y="4981191"/>
              <a:ext cx="41275" cy="301625"/>
            </a:xfrm>
            <a:prstGeom prst="rect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Rectangle 143">
              <a:extLst>
                <a:ext uri="{FF2B5EF4-FFF2-40B4-BE49-F238E27FC236}">
                  <a16:creationId xmlns:a16="http://schemas.microsoft.com/office/drawing/2014/main" id="{FBA66350-2AF0-2444-165D-8150FB12A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6751" y="4981191"/>
              <a:ext cx="42863" cy="30162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Rectangle 144">
              <a:extLst>
                <a:ext uri="{FF2B5EF4-FFF2-40B4-BE49-F238E27FC236}">
                  <a16:creationId xmlns:a16="http://schemas.microsoft.com/office/drawing/2014/main" id="{9D90A011-8B31-32ED-3F39-038F3E962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6751" y="4981191"/>
              <a:ext cx="42863" cy="301625"/>
            </a:xfrm>
            <a:prstGeom prst="rect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95" name="Gruppo 194">
            <a:extLst>
              <a:ext uri="{FF2B5EF4-FFF2-40B4-BE49-F238E27FC236}">
                <a16:creationId xmlns:a16="http://schemas.microsoft.com/office/drawing/2014/main" id="{52AFB2D0-CC6F-186B-AB08-DC150314F148}"/>
              </a:ext>
            </a:extLst>
          </p:cNvPr>
          <p:cNvGrpSpPr/>
          <p:nvPr/>
        </p:nvGrpSpPr>
        <p:grpSpPr>
          <a:xfrm>
            <a:off x="5452440" y="3297849"/>
            <a:ext cx="82550" cy="376238"/>
            <a:chOff x="11512776" y="4290628"/>
            <a:chExt cx="82550" cy="376238"/>
          </a:xfrm>
        </p:grpSpPr>
        <p:sp>
          <p:nvSpPr>
            <p:cNvPr id="171" name="Freeform 149">
              <a:extLst>
                <a:ext uri="{FF2B5EF4-FFF2-40B4-BE49-F238E27FC236}">
                  <a16:creationId xmlns:a16="http://schemas.microsoft.com/office/drawing/2014/main" id="{57AE3FCD-E7C5-9695-1424-17F04893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2776" y="4290628"/>
              <a:ext cx="82550" cy="376238"/>
            </a:xfrm>
            <a:custGeom>
              <a:avLst/>
              <a:gdLst>
                <a:gd name="T0" fmla="*/ 0 w 52"/>
                <a:gd name="T1" fmla="*/ 237 h 237"/>
                <a:gd name="T2" fmla="*/ 13 w 52"/>
                <a:gd name="T3" fmla="*/ 0 h 237"/>
                <a:gd name="T4" fmla="*/ 39 w 52"/>
                <a:gd name="T5" fmla="*/ 0 h 237"/>
                <a:gd name="T6" fmla="*/ 52 w 52"/>
                <a:gd name="T7" fmla="*/ 237 h 237"/>
                <a:gd name="T8" fmla="*/ 0 w 52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7">
                  <a:moveTo>
                    <a:pt x="0" y="237"/>
                  </a:moveTo>
                  <a:lnTo>
                    <a:pt x="13" y="0"/>
                  </a:lnTo>
                  <a:lnTo>
                    <a:pt x="39" y="0"/>
                  </a:lnTo>
                  <a:lnTo>
                    <a:pt x="52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Freeform 150">
              <a:extLst>
                <a:ext uri="{FF2B5EF4-FFF2-40B4-BE49-F238E27FC236}">
                  <a16:creationId xmlns:a16="http://schemas.microsoft.com/office/drawing/2014/main" id="{A2235040-E052-D374-3669-2B8BBD4A9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2776" y="4290628"/>
              <a:ext cx="82550" cy="376238"/>
            </a:xfrm>
            <a:custGeom>
              <a:avLst/>
              <a:gdLst>
                <a:gd name="T0" fmla="*/ 0 w 52"/>
                <a:gd name="T1" fmla="*/ 237 h 237"/>
                <a:gd name="T2" fmla="*/ 13 w 52"/>
                <a:gd name="T3" fmla="*/ 0 h 237"/>
                <a:gd name="T4" fmla="*/ 39 w 52"/>
                <a:gd name="T5" fmla="*/ 0 h 237"/>
                <a:gd name="T6" fmla="*/ 52 w 52"/>
                <a:gd name="T7" fmla="*/ 237 h 237"/>
                <a:gd name="T8" fmla="*/ 0 w 52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7">
                  <a:moveTo>
                    <a:pt x="0" y="237"/>
                  </a:moveTo>
                  <a:lnTo>
                    <a:pt x="13" y="0"/>
                  </a:lnTo>
                  <a:lnTo>
                    <a:pt x="39" y="0"/>
                  </a:lnTo>
                  <a:lnTo>
                    <a:pt x="52" y="237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9" name="Ovale 178">
            <a:extLst>
              <a:ext uri="{FF2B5EF4-FFF2-40B4-BE49-F238E27FC236}">
                <a16:creationId xmlns:a16="http://schemas.microsoft.com/office/drawing/2014/main" id="{102D5BAB-EF81-59D1-D931-46C72867FF49}"/>
              </a:ext>
            </a:extLst>
          </p:cNvPr>
          <p:cNvSpPr>
            <a:spLocks noChangeAspect="1"/>
          </p:cNvSpPr>
          <p:nvPr/>
        </p:nvSpPr>
        <p:spPr>
          <a:xfrm>
            <a:off x="5696067" y="2621353"/>
            <a:ext cx="107157" cy="107157"/>
          </a:xfrm>
          <a:prstGeom prst="ellipse">
            <a:avLst/>
          </a:prstGeom>
          <a:noFill/>
          <a:ln w="2540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0" name="Corda 189">
            <a:extLst>
              <a:ext uri="{FF2B5EF4-FFF2-40B4-BE49-F238E27FC236}">
                <a16:creationId xmlns:a16="http://schemas.microsoft.com/office/drawing/2014/main" id="{06B51BD1-FD24-08C8-9DAA-9A53A80C9C19}"/>
              </a:ext>
            </a:extLst>
          </p:cNvPr>
          <p:cNvSpPr/>
          <p:nvPr/>
        </p:nvSpPr>
        <p:spPr>
          <a:xfrm rot="18119480">
            <a:off x="5563112" y="6006848"/>
            <a:ext cx="140517" cy="157224"/>
          </a:xfrm>
          <a:prstGeom prst="chord">
            <a:avLst>
              <a:gd name="adj1" fmla="val 1099963"/>
              <a:gd name="adj2" fmla="val 1257143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3" name="Rectangle 68">
            <a:extLst>
              <a:ext uri="{FF2B5EF4-FFF2-40B4-BE49-F238E27FC236}">
                <a16:creationId xmlns:a16="http://schemas.microsoft.com/office/drawing/2014/main" id="{9DA491FA-EB2E-4DB2-D670-42D0CFDF3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262" y="5151425"/>
            <a:ext cx="46294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Automatic fisheye RGB-like camera for vegetation parameters (</a:t>
            </a:r>
            <a:r>
              <a:rPr lang="en-GB" altLang="it-IT" sz="1300" dirty="0">
                <a:solidFill>
                  <a:srgbClr val="000000"/>
                </a:solidFill>
                <a:latin typeface="Calibri" panose="020F0502020204030204" pitchFamily="34" charset="0"/>
              </a:rPr>
              <a:t>LAI, Fc, fAPAR). Soil moisture instruments. Soil organic content,  emissivity, soil textural and structural composition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4" name="Rectangle 68">
            <a:extLst>
              <a:ext uri="{FF2B5EF4-FFF2-40B4-BE49-F238E27FC236}">
                <a16:creationId xmlns:a16="http://schemas.microsoft.com/office/drawing/2014/main" id="{A0024801-9206-0BEA-49FA-BE70F248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262" y="4397220"/>
            <a:ext cx="28947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Multispectral thermal instruments for LST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7" name="Rectangle 68">
            <a:extLst>
              <a:ext uri="{FF2B5EF4-FFF2-40B4-BE49-F238E27FC236}">
                <a16:creationId xmlns:a16="http://schemas.microsoft.com/office/drawing/2014/main" id="{E9E4CF4F-9FBF-0A1F-EE7A-11E5F526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601" y="3426185"/>
            <a:ext cx="25976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RadCalNet</a:t>
            </a: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-like station and sensor FOV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8" name="Rectangle 68">
            <a:extLst>
              <a:ext uri="{FF2B5EF4-FFF2-40B4-BE49-F238E27FC236}">
                <a16:creationId xmlns:a16="http://schemas.microsoft.com/office/drawing/2014/main" id="{0D8F8464-C5BD-D4CF-6999-9D3F70A53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262" y="3922432"/>
            <a:ext cx="311899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Hypstar</a:t>
            </a: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en-GB" altLang="it-IT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NoX</a:t>
            </a:r>
            <a:r>
              <a:rPr lang="en-GB" altLang="it-IT" sz="13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instruments and sensor FOV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0" name="Ovale 199">
            <a:extLst>
              <a:ext uri="{FF2B5EF4-FFF2-40B4-BE49-F238E27FC236}">
                <a16:creationId xmlns:a16="http://schemas.microsoft.com/office/drawing/2014/main" id="{7DAF045E-31FD-8026-A986-9026D43B2911}"/>
              </a:ext>
            </a:extLst>
          </p:cNvPr>
          <p:cNvSpPr>
            <a:spLocks noChangeAspect="1"/>
          </p:cNvSpPr>
          <p:nvPr/>
        </p:nvSpPr>
        <p:spPr>
          <a:xfrm>
            <a:off x="5618688" y="3508228"/>
            <a:ext cx="53988" cy="53988"/>
          </a:xfrm>
          <a:prstGeom prst="ellipse">
            <a:avLst/>
          </a:prstGeom>
          <a:noFill/>
          <a:ln w="25400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1" name="Ovale 200">
            <a:extLst>
              <a:ext uri="{FF2B5EF4-FFF2-40B4-BE49-F238E27FC236}">
                <a16:creationId xmlns:a16="http://schemas.microsoft.com/office/drawing/2014/main" id="{1500FF01-8FCE-0E37-D6FE-ED323F709F7C}"/>
              </a:ext>
            </a:extLst>
          </p:cNvPr>
          <p:cNvSpPr>
            <a:spLocks noChangeAspect="1"/>
          </p:cNvSpPr>
          <p:nvPr/>
        </p:nvSpPr>
        <p:spPr>
          <a:xfrm>
            <a:off x="5654354" y="4010825"/>
            <a:ext cx="53988" cy="53988"/>
          </a:xfrm>
          <a:prstGeom prst="ellipse">
            <a:avLst/>
          </a:prstGeom>
          <a:noFill/>
          <a:ln w="25400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0" name="Dati memorizzati 229">
            <a:extLst>
              <a:ext uri="{FF2B5EF4-FFF2-40B4-BE49-F238E27FC236}">
                <a16:creationId xmlns:a16="http://schemas.microsoft.com/office/drawing/2014/main" id="{A8901230-9DD5-CD81-A432-542DF136F5EE}"/>
              </a:ext>
            </a:extLst>
          </p:cNvPr>
          <p:cNvSpPr/>
          <p:nvPr/>
        </p:nvSpPr>
        <p:spPr>
          <a:xfrm rot="16200000">
            <a:off x="5548654" y="5179281"/>
            <a:ext cx="150876" cy="186234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7" name="Freccia tridirezionale 236">
            <a:extLst>
              <a:ext uri="{FF2B5EF4-FFF2-40B4-BE49-F238E27FC236}">
                <a16:creationId xmlns:a16="http://schemas.microsoft.com/office/drawing/2014/main" id="{A36C5AFA-B004-DBA7-C0C1-D695DAFC1F90}"/>
              </a:ext>
            </a:extLst>
          </p:cNvPr>
          <p:cNvSpPr/>
          <p:nvPr/>
        </p:nvSpPr>
        <p:spPr>
          <a:xfrm rot="10800000">
            <a:off x="5524601" y="5384832"/>
            <a:ext cx="207791" cy="133350"/>
          </a:xfrm>
          <a:prstGeom prst="leftRightUpArrow">
            <a:avLst/>
          </a:prstGeom>
          <a:solidFill>
            <a:srgbClr val="ED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agina iniziale 11">
            <a:hlinkClick r:id="" action="ppaction://hlinkshowjump?jump=firstslide" highlightClick="1"/>
          </p:cNvPr>
          <p:cNvSpPr/>
          <p:nvPr/>
        </p:nvSpPr>
        <p:spPr>
          <a:xfrm>
            <a:off x="5346339" y="2849859"/>
            <a:ext cx="445946" cy="139679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4431B22-6317-26FC-68ED-899E1F96D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423" y="2453278"/>
            <a:ext cx="285790" cy="352474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DCC26E6-0582-1EF5-CE4E-CF3D6D4ACBAC}"/>
              </a:ext>
            </a:extLst>
          </p:cNvPr>
          <p:cNvSpPr txBox="1"/>
          <p:nvPr/>
        </p:nvSpPr>
        <p:spPr>
          <a:xfrm rot="16200000">
            <a:off x="4208705" y="1578861"/>
            <a:ext cx="1653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it-IT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Satellite data 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14201FD-AC3B-F147-7413-CDE13F8C05B7}"/>
              </a:ext>
            </a:extLst>
          </p:cNvPr>
          <p:cNvSpPr txBox="1"/>
          <p:nvPr/>
        </p:nvSpPr>
        <p:spPr>
          <a:xfrm rot="16200000">
            <a:off x="3868120" y="3389450"/>
            <a:ext cx="235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it-IT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L1 and L2A products 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41" name="Freeform 160">
            <a:extLst>
              <a:ext uri="{FF2B5EF4-FFF2-40B4-BE49-F238E27FC236}">
                <a16:creationId xmlns:a16="http://schemas.microsoft.com/office/drawing/2014/main" id="{4B689B75-CFD1-8DF3-40F0-9BE0CF33C013}"/>
              </a:ext>
            </a:extLst>
          </p:cNvPr>
          <p:cNvSpPr>
            <a:spLocks/>
          </p:cNvSpPr>
          <p:nvPr/>
        </p:nvSpPr>
        <p:spPr bwMode="auto">
          <a:xfrm>
            <a:off x="5487574" y="4419448"/>
            <a:ext cx="126515" cy="118249"/>
          </a:xfrm>
          <a:custGeom>
            <a:avLst/>
            <a:gdLst>
              <a:gd name="T0" fmla="*/ 0 w 83"/>
              <a:gd name="T1" fmla="*/ 0 h 84"/>
              <a:gd name="T2" fmla="*/ 83 w 83"/>
              <a:gd name="T3" fmla="*/ 0 h 84"/>
              <a:gd name="T4" fmla="*/ 42 w 83"/>
              <a:gd name="T5" fmla="*/ 42 h 84"/>
              <a:gd name="T6" fmla="*/ 83 w 83"/>
              <a:gd name="T7" fmla="*/ 84 h 84"/>
              <a:gd name="T8" fmla="*/ 0 w 83"/>
              <a:gd name="T9" fmla="*/ 84 h 84"/>
              <a:gd name="T10" fmla="*/ 42 w 83"/>
              <a:gd name="T11" fmla="*/ 42 h 84"/>
              <a:gd name="T12" fmla="*/ 0 w 83"/>
              <a:gd name="T1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84">
                <a:moveTo>
                  <a:pt x="0" y="0"/>
                </a:moveTo>
                <a:lnTo>
                  <a:pt x="83" y="0"/>
                </a:lnTo>
                <a:lnTo>
                  <a:pt x="42" y="42"/>
                </a:lnTo>
                <a:lnTo>
                  <a:pt x="83" y="84"/>
                </a:lnTo>
                <a:lnTo>
                  <a:pt x="0" y="84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noFill/>
          <a:ln w="1111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519D5BE2-A2BF-6921-ECFF-0E15F8449184}"/>
              </a:ext>
            </a:extLst>
          </p:cNvPr>
          <p:cNvSpPr txBox="1"/>
          <p:nvPr/>
        </p:nvSpPr>
        <p:spPr>
          <a:xfrm rot="16200000">
            <a:off x="3915121" y="5221658"/>
            <a:ext cx="235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it-IT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L2B products </a:t>
            </a:r>
            <a:endParaRPr lang="en-GB" sz="1200" dirty="0">
              <a:solidFill>
                <a:srgbClr val="0070C0"/>
              </a:solidFill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6C6F386-6ECC-0658-3465-E2D91EFB7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31" y="1141601"/>
            <a:ext cx="3670196" cy="51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8693-4031-7557-98AA-479F2F088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Baseline layout for A2 – Geometry and IQ</a:t>
            </a:r>
            <a:endParaRPr lang="en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5891AD-2723-A13E-E434-E50D28F0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6" y="1301647"/>
            <a:ext cx="5877891" cy="517272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en-GB" b="1" dirty="0"/>
              <a:t>MTF Checkboard target </a:t>
            </a:r>
            <a:r>
              <a:rPr lang="en-GB" dirty="0"/>
              <a:t>for Image quality Parameter quantitative estimate: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GSD &lt; 5.0 m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Fix orientation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Material: Gravels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Yearly Spectral characterization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Regular check / Cleaning</a:t>
            </a:r>
          </a:p>
          <a:p>
            <a:pPr lvl="1"/>
            <a:r>
              <a:rPr lang="en-GB" sz="1800" dirty="0">
                <a:effectLst/>
              </a:rPr>
              <a:t>Background can be grass</a:t>
            </a:r>
            <a:r>
              <a:rPr lang="en-GB" dirty="0"/>
              <a:t>-</a:t>
            </a:r>
            <a:r>
              <a:rPr lang="en-GB" sz="1800" dirty="0">
                <a:effectLst/>
              </a:rPr>
              <a:t>covered type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7 </a:t>
            </a:r>
            <a:r>
              <a:rPr lang="en-GB" b="1" dirty="0"/>
              <a:t>Modules</a:t>
            </a:r>
            <a:r>
              <a:rPr lang="en-GB" dirty="0"/>
              <a:t> for quick qualitative assessment of Spatial Resolution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GSD &lt; 2.0 m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Various Patterns depending on GSD.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Colour Patterns (yellow, red, blue, white, green) with paving or painting or both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Linear / Circular / Complex Forms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Modular concept reduce footprint over soil.</a:t>
            </a:r>
          </a:p>
          <a:p>
            <a:endParaRPr lang="en-IT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BF13F97-5306-BCFE-3C04-66D74283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223" y="1238587"/>
            <a:ext cx="3920701" cy="346052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CEE669A-B144-9DBE-5772-9B0A7542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657" y="4699112"/>
            <a:ext cx="5050577" cy="16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98FE1-C7EF-C7F0-AF28-DE386267D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CC88-E35C-A4A7-8E61-47DE6C786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Selection and characterisation of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CC9C-9681-5D9E-AB66-185411AA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6" y="1258612"/>
            <a:ext cx="6030291" cy="5142190"/>
          </a:xfrm>
        </p:spPr>
        <p:txBody>
          <a:bodyPr>
            <a:normAutofit/>
          </a:bodyPr>
          <a:lstStyle/>
          <a:p>
            <a:r>
              <a:rPr lang="en-GB" dirty="0"/>
              <a:t>Set of candidate materials assessed, their reflectance properties </a:t>
            </a:r>
            <a:r>
              <a:rPr lang="en-GB" b="1" dirty="0"/>
              <a:t>measured</a:t>
            </a:r>
            <a:r>
              <a:rPr lang="en-GB" dirty="0"/>
              <a:t> in the lab</a:t>
            </a:r>
          </a:p>
          <a:p>
            <a:r>
              <a:rPr lang="en-GB" dirty="0"/>
              <a:t>Selection of materials based on </a:t>
            </a:r>
            <a:r>
              <a:rPr lang="en-GB" b="1" dirty="0"/>
              <a:t>scientific</a:t>
            </a:r>
            <a:r>
              <a:rPr lang="en-GB" dirty="0"/>
              <a:t> and </a:t>
            </a:r>
            <a:r>
              <a:rPr lang="en-GB" b="1" dirty="0"/>
              <a:t>practical</a:t>
            </a:r>
            <a:r>
              <a:rPr lang="en-GB" dirty="0"/>
              <a:t> considerations:</a:t>
            </a:r>
          </a:p>
          <a:p>
            <a:pPr lvl="1"/>
            <a:r>
              <a:rPr lang="en-GB" dirty="0"/>
              <a:t>Cover a wide range of brightnesses</a:t>
            </a:r>
          </a:p>
          <a:p>
            <a:pPr lvl="1"/>
            <a:r>
              <a:rPr lang="en-GB" dirty="0"/>
              <a:t>Affordable price to cover large (&gt;1ha) targets</a:t>
            </a:r>
          </a:p>
          <a:p>
            <a:pPr lvl="1"/>
            <a:r>
              <a:rPr lang="en-GB" dirty="0"/>
              <a:t>Available in the site proximity (transportation costs)</a:t>
            </a:r>
          </a:p>
          <a:p>
            <a:pPr lvl="1"/>
            <a:r>
              <a:rPr lang="en-GB" dirty="0"/>
              <a:t>Easily deployable, resistant and solid</a:t>
            </a:r>
          </a:p>
          <a:p>
            <a:r>
              <a:rPr lang="en-GB" dirty="0"/>
              <a:t>The final </a:t>
            </a:r>
            <a:r>
              <a:rPr lang="en-GB" b="1" dirty="0"/>
              <a:t>selection</a:t>
            </a:r>
            <a:r>
              <a:rPr lang="en-GB" dirty="0"/>
              <a:t> for the 5 Rad targets:</a:t>
            </a:r>
          </a:p>
          <a:p>
            <a:pPr lvl="1"/>
            <a:r>
              <a:rPr lang="en-GB" dirty="0"/>
              <a:t>1 Bright and 1 black gravels (60% and 5-15%)</a:t>
            </a:r>
          </a:p>
          <a:p>
            <a:pPr lvl="1"/>
            <a:r>
              <a:rPr lang="en-GB" dirty="0"/>
              <a:t>1 Stabilised brown material (30-40%)</a:t>
            </a:r>
          </a:p>
          <a:p>
            <a:pPr lvl="1"/>
            <a:r>
              <a:rPr lang="en-GB" dirty="0"/>
              <a:t>2 natural: rotation grass and bare soil</a:t>
            </a:r>
          </a:p>
          <a:p>
            <a:r>
              <a:rPr lang="en-GB" dirty="0"/>
              <a:t>This set of targets allows validation of radiances over wide range, L1, L2A and L2B products 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67DA3239-B572-1172-C639-D395DEC8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089" y="2173863"/>
            <a:ext cx="1474618" cy="2071702"/>
          </a:xfrm>
          <a:prstGeom prst="rect">
            <a:avLst/>
          </a:prstGeom>
        </p:spPr>
      </p:pic>
      <p:pic>
        <p:nvPicPr>
          <p:cNvPr id="114" name="filmato-incollato.heic" descr="filmato-incollato.heic">
            <a:extLst>
              <a:ext uri="{FF2B5EF4-FFF2-40B4-BE49-F238E27FC236}">
                <a16:creationId xmlns:a16="http://schemas.microsoft.com/office/drawing/2014/main" id="{854F0CAD-EC9F-1094-2A3B-74803F747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1642" y="1279168"/>
            <a:ext cx="2829446" cy="1075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14" descr="A graph of a graph with a coin and a graph&#10;&#10;Description automatically generated">
            <a:extLst>
              <a:ext uri="{FF2B5EF4-FFF2-40B4-BE49-F238E27FC236}">
                <a16:creationId xmlns:a16="http://schemas.microsoft.com/office/drawing/2014/main" id="{F23DC4FA-8642-0325-A8F5-9BA83F4906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1642" y="2462244"/>
            <a:ext cx="2829446" cy="1137961"/>
          </a:xfrm>
          <a:prstGeom prst="rect">
            <a:avLst/>
          </a:prstGeom>
        </p:spPr>
      </p:pic>
      <p:pic>
        <p:nvPicPr>
          <p:cNvPr id="116" name="filmato-incollato.heic" descr="filmato-incollato.heic">
            <a:extLst>
              <a:ext uri="{FF2B5EF4-FFF2-40B4-BE49-F238E27FC236}">
                <a16:creationId xmlns:a16="http://schemas.microsoft.com/office/drawing/2014/main" id="{5D00D056-FE4B-5C71-3A6E-92B0AB5F41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4372" y="3707849"/>
            <a:ext cx="2836716" cy="1075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2" descr="Picture 2">
            <a:extLst>
              <a:ext uri="{FF2B5EF4-FFF2-40B4-BE49-F238E27FC236}">
                <a16:creationId xmlns:a16="http://schemas.microsoft.com/office/drawing/2014/main" id="{AC068B72-6D47-2C22-ED2E-46A75F1167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515" y="1171524"/>
            <a:ext cx="881398" cy="881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G_0939.jpeg" descr="IMG_0939.jpeg">
            <a:extLst>
              <a:ext uri="{FF2B5EF4-FFF2-40B4-BE49-F238E27FC236}">
                <a16:creationId xmlns:a16="http://schemas.microsoft.com/office/drawing/2014/main" id="{83C561F3-B658-2519-4376-E601CBD358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852" y="4982844"/>
            <a:ext cx="1652871" cy="1160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0528F033-C476-C021-430D-F55E43DDE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137" y="5129211"/>
            <a:ext cx="3324512" cy="107543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B8B488-6A17-709A-D205-AF9322EDC903}"/>
              </a:ext>
            </a:extLst>
          </p:cNvPr>
          <p:cNvCxnSpPr/>
          <p:nvPr/>
        </p:nvCxnSpPr>
        <p:spPr>
          <a:xfrm flipV="1">
            <a:off x="7511143" y="2052922"/>
            <a:ext cx="1796143" cy="701164"/>
          </a:xfrm>
          <a:prstGeom prst="line">
            <a:avLst/>
          </a:prstGeom>
          <a:ln w="127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87081D-DF79-8DA5-4485-12430F8F84FF}"/>
              </a:ext>
            </a:extLst>
          </p:cNvPr>
          <p:cNvCxnSpPr>
            <a:cxnSpLocks/>
          </p:cNvCxnSpPr>
          <p:nvPr/>
        </p:nvCxnSpPr>
        <p:spPr>
          <a:xfrm flipV="1">
            <a:off x="7358743" y="2826563"/>
            <a:ext cx="1930480" cy="251682"/>
          </a:xfrm>
          <a:prstGeom prst="line">
            <a:avLst/>
          </a:prstGeom>
          <a:ln w="127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E7B179-DDFB-06FC-81D0-10816B8BF2E7}"/>
              </a:ext>
            </a:extLst>
          </p:cNvPr>
          <p:cNvCxnSpPr>
            <a:cxnSpLocks/>
          </p:cNvCxnSpPr>
          <p:nvPr/>
        </p:nvCxnSpPr>
        <p:spPr>
          <a:xfrm>
            <a:off x="7692015" y="3125369"/>
            <a:ext cx="1597208" cy="1019769"/>
          </a:xfrm>
          <a:prstGeom prst="line">
            <a:avLst/>
          </a:prstGeom>
          <a:ln w="127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26130"/>
      </p:ext>
    </p:extLst>
  </p:cSld>
  <p:clrMapOvr>
    <a:masterClrMapping/>
  </p:clrMapOvr>
</p:sld>
</file>

<file path=ppt/theme/theme1.xml><?xml version="1.0" encoding="utf-8"?>
<a:theme xmlns:a="http://schemas.openxmlformats.org/drawingml/2006/main" name="1_Serco 2016 Theme">
  <a:themeElements>
    <a:clrScheme name="Serco">
      <a:dk1>
        <a:srgbClr val="46555F"/>
      </a:dk1>
      <a:lt1>
        <a:srgbClr val="FFFFFF"/>
      </a:lt1>
      <a:dk2>
        <a:srgbClr val="94191F"/>
      </a:dk2>
      <a:lt2>
        <a:srgbClr val="D1D7DC"/>
      </a:lt2>
      <a:accent1>
        <a:srgbClr val="EB2D2E"/>
      </a:accent1>
      <a:accent2>
        <a:srgbClr val="94191F"/>
      </a:accent2>
      <a:accent3>
        <a:srgbClr val="46555F"/>
      </a:accent3>
      <a:accent4>
        <a:srgbClr val="67747F"/>
      </a:accent4>
      <a:accent5>
        <a:srgbClr val="87939C"/>
      </a:accent5>
      <a:accent6>
        <a:srgbClr val="AAB5BC"/>
      </a:accent6>
      <a:hlink>
        <a:srgbClr val="D1D7DC"/>
      </a:hlink>
      <a:folHlink>
        <a:srgbClr val="46555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A064164F9DD45862CF449764C38DF" ma:contentTypeVersion="6" ma:contentTypeDescription="Create a new document." ma:contentTypeScope="" ma:versionID="40571a57e5ac0b3148617ac600608538">
  <xsd:schema xmlns:xsd="http://www.w3.org/2001/XMLSchema" xmlns:xs="http://www.w3.org/2001/XMLSchema" xmlns:p="http://schemas.microsoft.com/office/2006/metadata/properties" xmlns:ns1="http://schemas.microsoft.com/sharepoint/v3" xmlns:ns2="6550ef45-b96d-4519-8e7c-fb2a2ee62e3f" xmlns:ns3="a74e5ddf-6457-453b-acd0-c953b2f2a0a9" targetNamespace="http://schemas.microsoft.com/office/2006/metadata/properties" ma:root="true" ma:fieldsID="1c9211e568e37fd4efa36f59b2aee289" ns1:_="" ns2:_="" ns3:_="">
    <xsd:import namespace="http://schemas.microsoft.com/sharepoint/v3"/>
    <xsd:import namespace="6550ef45-b96d-4519-8e7c-fb2a2ee62e3f"/>
    <xsd:import namespace="a74e5ddf-6457-453b-acd0-c953b2f2a0a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0ef45-b96d-4519-8e7c-fb2a2ee62e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e5ddf-6457-453b-acd0-c953b2f2a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74B2E-D3D7-42DF-9247-507AF715E58C}">
  <ds:schemaRefs>
    <ds:schemaRef ds:uri="http://purl.org/dc/dcmitype/"/>
    <ds:schemaRef ds:uri="http://schemas.microsoft.com/office/infopath/2007/PartnerControls"/>
    <ds:schemaRef ds:uri="http://www.w3.org/XML/1998/namespace"/>
    <ds:schemaRef ds:uri="a74e5ddf-6457-453b-acd0-c953b2f2a0a9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550ef45-b96d-4519-8e7c-fb2a2ee62e3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0C6F63-4DD8-4252-8586-CBE74A5DC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550ef45-b96d-4519-8e7c-fb2a2ee62e3f"/>
    <ds:schemaRef ds:uri="a74e5ddf-6457-453b-acd0-c953b2f2a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7B6093-7CB6-4335-9DA7-F5895A870D0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173611</TotalTime>
  <Words>1620</Words>
  <Application>Microsoft Macintosh PowerPoint</Application>
  <PresentationFormat>Widescreen</PresentationFormat>
  <Paragraphs>127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Tahoma</vt:lpstr>
      <vt:lpstr>Times</vt:lpstr>
      <vt:lpstr>Times New Roman</vt:lpstr>
      <vt:lpstr>Wingdings</vt:lpstr>
      <vt:lpstr>1_Serco 2016 Theme</vt:lpstr>
      <vt:lpstr>Cal/Val Park: fostering innovation and international cooperation in the Cal/Val domain</vt:lpstr>
      <vt:lpstr>Background and Motivations</vt:lpstr>
      <vt:lpstr>Objectives and Timeline</vt:lpstr>
      <vt:lpstr>Cal/Val needs driven approach to design</vt:lpstr>
      <vt:lpstr>Measurable Cal/Val parameters</vt:lpstr>
      <vt:lpstr>Cal/Val Park Area and Region</vt:lpstr>
      <vt:lpstr>Baseline layout for A1 – Radiometry</vt:lpstr>
      <vt:lpstr>Baseline layout for A2 – Geometry and IQ</vt:lpstr>
      <vt:lpstr>Selection and characterisation of materials</vt:lpstr>
      <vt:lpstr>Sampling Approach</vt:lpstr>
      <vt:lpstr>Conclusion and Outlook</vt:lpstr>
      <vt:lpstr>Replies to seed questions</vt:lpstr>
      <vt:lpstr>Thanks for your attention  </vt:lpstr>
    </vt:vector>
  </TitlesOfParts>
  <Company>Serco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M. Cardaci</dc:creator>
  <cp:lastModifiedBy>Fabrizio Niro</cp:lastModifiedBy>
  <cp:revision>19742</cp:revision>
  <cp:lastPrinted>2018-01-09T13:40:46Z</cp:lastPrinted>
  <dcterms:created xsi:type="dcterms:W3CDTF">2012-09-09T12:40:13Z</dcterms:created>
  <dcterms:modified xsi:type="dcterms:W3CDTF">2024-11-11T13:34:45Z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6f225a-3528-4828-8c9d-40359e9c194d_Enabled">
    <vt:lpwstr>true</vt:lpwstr>
  </property>
  <property fmtid="{D5CDD505-2E9C-101B-9397-08002B2CF9AE}" pid="3" name="MSIP_Label_776f225a-3528-4828-8c9d-40359e9c194d_SetDate">
    <vt:lpwstr>2023-06-15T06:27:26Z</vt:lpwstr>
  </property>
  <property fmtid="{D5CDD505-2E9C-101B-9397-08002B2CF9AE}" pid="4" name="MSIP_Label_776f225a-3528-4828-8c9d-40359e9c194d_Method">
    <vt:lpwstr>Privileged</vt:lpwstr>
  </property>
  <property fmtid="{D5CDD505-2E9C-101B-9397-08002B2CF9AE}" pid="5" name="MSIP_Label_776f225a-3528-4828-8c9d-40359e9c194d_Name">
    <vt:lpwstr>Serco Business</vt:lpwstr>
  </property>
  <property fmtid="{D5CDD505-2E9C-101B-9397-08002B2CF9AE}" pid="6" name="MSIP_Label_776f225a-3528-4828-8c9d-40359e9c194d_SiteId">
    <vt:lpwstr>90a5c1a8-f962-4474-9659-27be3f7a7fc9</vt:lpwstr>
  </property>
  <property fmtid="{D5CDD505-2E9C-101B-9397-08002B2CF9AE}" pid="7" name="MSIP_Label_776f225a-3528-4828-8c9d-40359e9c194d_ActionId">
    <vt:lpwstr>1aa601a6-18ef-4999-86f5-458c96d9e5cf</vt:lpwstr>
  </property>
  <property fmtid="{D5CDD505-2E9C-101B-9397-08002B2CF9AE}" pid="8" name="MSIP_Label_776f225a-3528-4828-8c9d-40359e9c194d_ContentBits">
    <vt:lpwstr>1</vt:lpwstr>
  </property>
  <property fmtid="{D5CDD505-2E9C-101B-9397-08002B2CF9AE}" pid="9" name="ClassificationContentMarkingHeaderText">
    <vt:lpwstr>Serco Business</vt:lpwstr>
  </property>
</Properties>
</file>