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 id="2147483903" r:id="rId5"/>
  </p:sldMasterIdLst>
  <p:notesMasterIdLst>
    <p:notesMasterId r:id="rId18"/>
  </p:notesMasterIdLst>
  <p:sldIdLst>
    <p:sldId id="15640" r:id="rId6"/>
    <p:sldId id="772" r:id="rId7"/>
    <p:sldId id="771" r:id="rId8"/>
    <p:sldId id="15644" r:id="rId9"/>
    <p:sldId id="288" r:id="rId10"/>
    <p:sldId id="795" r:id="rId11"/>
    <p:sldId id="294" r:id="rId12"/>
    <p:sldId id="2142533850" r:id="rId13"/>
    <p:sldId id="2142533902" r:id="rId14"/>
    <p:sldId id="768" r:id="rId15"/>
    <p:sldId id="2142533798" r:id="rId16"/>
    <p:sldId id="214253390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E52C105-FD4A-829C-B81B-E850927626A9}" name="Brodrick, Philip G (US 398J)" initials="PB" userId="S::philip.brodrick@jpl.nasa.gov::3432dc80-271c-44c8-9b4b-232cf7abb273" providerId="AD"/>
  <p188:author id="{B910E306-7D7C-2AC5-0C74-956B1EC88B35}" name="Bohn, Niklas (382B)" initials="B(" userId="S::urs.n.bohn@jpl.nasa.gov::b00cca23-d306-4565-9f71-daf3c7866d3b" providerId="AD"/>
  <p188:author id="{A2C38613-1229-B5ED-E5A1-2EF42EE075D9}" name="Lee, Christine M (US 329F)" initials="L3" userId="S::christine.m.lee@jpl.nasa.gov::3cf0e91a-f63a-4cd5-a5f0-09f3527e2652" providerId="AD"/>
  <p188:author id="{A470861E-F540-6F02-AE53-9B156F145CE3}" name="Thompson, David R (US 382B)" initials="T3" userId="S::david.r.thompson@jpl.nasa.gov::35d2ba82-1a45-4019-9808-ec3b045f7066" providerId="AD"/>
  <p188:author id="{E1E8804D-302F-8756-2489-EF4FB3AC5CC3}" name="Chadwick, Dana (US 329F)" initials="C3" userId="S::katherine.d.chadwick@jpl.nasa.gov::e2b43297-62f3-4e60-84e2-c1f731811648" providerId="AD"/>
  <p188:author id="{A943A758-3449-4321-C02B-12F978556BCD}" name="Eckert, Regina F (US 382B)" initials="E3" userId="S::regina.f.eckert@jpl.nasa.gov::ea73841d-6e21-44b4-89ee-404716bc0238" providerId="AD"/>
  <p188:author id="{20F26163-B618-005B-F426-1A8FDB1813A6}" name="Luis, Kelly (US 329F-Affiliate)" initials="L3" userId="S::kelly.m.luis@jpl.nasa.gov::1d4b1bd8-bca5-478e-b83a-ff0d9340d35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ertacin Roberto" initials="BR" lastIdx="12" clrIdx="0">
    <p:extLst>
      <p:ext uri="{19B8F6BF-5375-455C-9EA6-DF929625EA0E}">
        <p15:presenceInfo xmlns:p15="http://schemas.microsoft.com/office/powerpoint/2012/main" userId="S-1-5-21-3130134465-445538008-3150561178-2431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6F6"/>
    <a:srgbClr val="C5EADC"/>
    <a:srgbClr val="768C83"/>
    <a:srgbClr val="7FA3AB"/>
    <a:srgbClr val="213C4A"/>
    <a:srgbClr val="2A5F6C"/>
    <a:srgbClr val="5E7F7B"/>
    <a:srgbClr val="172840"/>
    <a:srgbClr val="25434D"/>
    <a:srgbClr val="330B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D94D6-B3FA-43D6-ADD5-59A2D14B3E9B}" v="4" dt="2024-04-14T15:43:32.511"/>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32"/>
    <p:restoredTop sz="93630"/>
  </p:normalViewPr>
  <p:slideViewPr>
    <p:cSldViewPr snapToGrid="0">
      <p:cViewPr varScale="1">
        <p:scale>
          <a:sx n="115" d="100"/>
          <a:sy n="115" d="100"/>
        </p:scale>
        <p:origin x="224" y="2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ckert, Regina F (US 382B)" userId="S::regina.f.eckert@jpl.nasa.gov::ea73841d-6e21-44b4-89ee-404716bc0238" providerId="AD" clId="Web-{B6039BB2-86BC-4BB3-AC7B-992584E3D790}"/>
    <pc:docChg chg="">
      <pc:chgData name="Eckert, Regina F (US 382B)" userId="S::regina.f.eckert@jpl.nasa.gov::ea73841d-6e21-44b4-89ee-404716bc0238" providerId="AD" clId="Web-{B6039BB2-86BC-4BB3-AC7B-992584E3D790}" dt="2023-08-07T16:05:04.254" v="0"/>
      <pc:docMkLst>
        <pc:docMk/>
      </pc:docMkLst>
      <pc:sldChg chg="delCm">
        <pc:chgData name="Eckert, Regina F (US 382B)" userId="S::regina.f.eckert@jpl.nasa.gov::ea73841d-6e21-44b4-89ee-404716bc0238" providerId="AD" clId="Web-{B6039BB2-86BC-4BB3-AC7B-992584E3D790}" dt="2023-08-07T16:05:04.254" v="0"/>
        <pc:sldMkLst>
          <pc:docMk/>
          <pc:sldMk cId="3389746162" sldId="2142533782"/>
        </pc:sldMkLst>
        <pc:extLst>
          <p:ext xmlns:p="http://schemas.openxmlformats.org/presentationml/2006/main" uri="{D6D511B9-2390-475A-947B-AFAB55BFBCF1}">
            <pc226:cmChg xmlns:pc226="http://schemas.microsoft.com/office/powerpoint/2022/06/main/command" chg="del">
              <pc226:chgData name="Eckert, Regina F (US 382B)" userId="S::regina.f.eckert@jpl.nasa.gov::ea73841d-6e21-44b4-89ee-404716bc0238" providerId="AD" clId="Web-{B6039BB2-86BC-4BB3-AC7B-992584E3D790}" dt="2023-08-07T16:05:04.254" v="0"/>
              <pc2:cmMkLst xmlns:pc2="http://schemas.microsoft.com/office/powerpoint/2019/9/main/command">
                <pc:docMk/>
                <pc:sldMk cId="3389746162" sldId="2142533782"/>
                <pc2:cmMk id="{138D4825-B36A-F04C-93AE-DE5C347A7835}"/>
              </pc2:cmMkLst>
            </pc226:cmChg>
          </p:ext>
        </pc:extLst>
      </pc:sldChg>
    </pc:docChg>
  </pc:docChgLst>
  <pc:docChgLst>
    <pc:chgData name="Chadwick, Dana (US 329F)" userId="S::katherine.d.chadwick@jpl.nasa.gov::e2b43297-62f3-4e60-84e2-c1f731811648" providerId="AD" clId="Web-{5621B10A-8428-44B3-B60A-3F0C907165B2}"/>
    <pc:docChg chg="sldOrd">
      <pc:chgData name="Chadwick, Dana (US 329F)" userId="S::katherine.d.chadwick@jpl.nasa.gov::e2b43297-62f3-4e60-84e2-c1f731811648" providerId="AD" clId="Web-{5621B10A-8428-44B3-B60A-3F0C907165B2}" dt="2023-08-07T15:38:35.621" v="0"/>
      <pc:docMkLst>
        <pc:docMk/>
      </pc:docMkLst>
      <pc:sldChg chg="ord">
        <pc:chgData name="Chadwick, Dana (US 329F)" userId="S::katherine.d.chadwick@jpl.nasa.gov::e2b43297-62f3-4e60-84e2-c1f731811648" providerId="AD" clId="Web-{5621B10A-8428-44B3-B60A-3F0C907165B2}" dt="2023-08-07T15:38:35.621" v="0"/>
        <pc:sldMkLst>
          <pc:docMk/>
          <pc:sldMk cId="2367278457" sldId="2142533799"/>
        </pc:sldMkLst>
      </pc:sldChg>
    </pc:docChg>
  </pc:docChgLst>
  <pc:docChgLst>
    <pc:chgData name="Thompson, David R (US 382B)" userId="S::david.r.thompson@jpl.nasa.gov::35d2ba82-1a45-4019-9808-ec3b045f7066" providerId="AD" clId="Web-{B2247986-5229-4229-AAAC-F643087062D8}"/>
    <pc:docChg chg="addSld delSld modSld">
      <pc:chgData name="Thompson, David R (US 382B)" userId="S::david.r.thompson@jpl.nasa.gov::35d2ba82-1a45-4019-9808-ec3b045f7066" providerId="AD" clId="Web-{B2247986-5229-4229-AAAC-F643087062D8}" dt="2023-07-31T06:35:13.276" v="494"/>
      <pc:docMkLst>
        <pc:docMk/>
      </pc:docMkLst>
      <pc:sldChg chg="modSp">
        <pc:chgData name="Thompson, David R (US 382B)" userId="S::david.r.thompson@jpl.nasa.gov::35d2ba82-1a45-4019-9808-ec3b045f7066" providerId="AD" clId="Web-{B2247986-5229-4229-AAAC-F643087062D8}" dt="2023-07-31T06:27:36.238" v="270" actId="20577"/>
        <pc:sldMkLst>
          <pc:docMk/>
          <pc:sldMk cId="3338667913" sldId="15640"/>
        </pc:sldMkLst>
        <pc:spChg chg="mod">
          <ac:chgData name="Thompson, David R (US 382B)" userId="S::david.r.thompson@jpl.nasa.gov::35d2ba82-1a45-4019-9808-ec3b045f7066" providerId="AD" clId="Web-{B2247986-5229-4229-AAAC-F643087062D8}" dt="2023-07-31T06:27:36.238" v="270" actId="20577"/>
          <ac:spMkLst>
            <pc:docMk/>
            <pc:sldMk cId="3338667913" sldId="15640"/>
            <ac:spMk id="2" creationId="{F4E60DAC-75B8-9355-AE2C-8C041AF87B68}"/>
          </ac:spMkLst>
        </pc:spChg>
        <pc:spChg chg="mod">
          <ac:chgData name="Thompson, David R (US 382B)" userId="S::david.r.thompson@jpl.nasa.gov::35d2ba82-1a45-4019-9808-ec3b045f7066" providerId="AD" clId="Web-{B2247986-5229-4229-AAAC-F643087062D8}" dt="2023-07-31T06:27:31.535" v="268" actId="20577"/>
          <ac:spMkLst>
            <pc:docMk/>
            <pc:sldMk cId="3338667913" sldId="15640"/>
            <ac:spMk id="3" creationId="{DCDFEBF5-8618-4A16-E3DB-C2F0349191E4}"/>
          </ac:spMkLst>
        </pc:spChg>
      </pc:sldChg>
      <pc:sldChg chg="addSp delSp modSp">
        <pc:chgData name="Thompson, David R (US 382B)" userId="S::david.r.thompson@jpl.nasa.gov::35d2ba82-1a45-4019-9808-ec3b045f7066" providerId="AD" clId="Web-{B2247986-5229-4229-AAAC-F643087062D8}" dt="2023-07-31T06:26:19.096" v="250" actId="20577"/>
        <pc:sldMkLst>
          <pc:docMk/>
          <pc:sldMk cId="1367661710" sldId="15642"/>
        </pc:sldMkLst>
        <pc:spChg chg="del mod">
          <ac:chgData name="Thompson, David R (US 382B)" userId="S::david.r.thompson@jpl.nasa.gov::35d2ba82-1a45-4019-9808-ec3b045f7066" providerId="AD" clId="Web-{B2247986-5229-4229-AAAC-F643087062D8}" dt="2023-07-31T06:25:33.377" v="1"/>
          <ac:spMkLst>
            <pc:docMk/>
            <pc:sldMk cId="1367661710" sldId="15642"/>
            <ac:spMk id="3" creationId="{D78C6E8A-E71B-44ED-BBC6-362B2F3BE102}"/>
          </ac:spMkLst>
        </pc:spChg>
        <pc:spChg chg="mod">
          <ac:chgData name="Thompson, David R (US 382B)" userId="S::david.r.thompson@jpl.nasa.gov::35d2ba82-1a45-4019-9808-ec3b045f7066" providerId="AD" clId="Web-{B2247986-5229-4229-AAAC-F643087062D8}" dt="2023-07-31T06:26:19.096" v="250" actId="20577"/>
          <ac:spMkLst>
            <pc:docMk/>
            <pc:sldMk cId="1367661710" sldId="15642"/>
            <ac:spMk id="6" creationId="{5706BEBE-CE63-44CF-BF75-66BF7F47250E}"/>
          </ac:spMkLst>
        </pc:spChg>
        <pc:spChg chg="add mod">
          <ac:chgData name="Thompson, David R (US 382B)" userId="S::david.r.thompson@jpl.nasa.gov::35d2ba82-1a45-4019-9808-ec3b045f7066" providerId="AD" clId="Web-{B2247986-5229-4229-AAAC-F643087062D8}" dt="2023-07-31T06:25:33.377" v="1"/>
          <ac:spMkLst>
            <pc:docMk/>
            <pc:sldMk cId="1367661710" sldId="15642"/>
            <ac:spMk id="7" creationId="{375B53BB-DD40-726B-D82D-DF2ED0AC5B9E}"/>
          </ac:spMkLst>
        </pc:spChg>
        <pc:graphicFrameChg chg="add mod modGraphic">
          <ac:chgData name="Thompson, David R (US 382B)" userId="S::david.r.thompson@jpl.nasa.gov::35d2ba82-1a45-4019-9808-ec3b045f7066" providerId="AD" clId="Web-{B2247986-5229-4229-AAAC-F643087062D8}" dt="2023-07-31T06:26:06.831" v="248"/>
          <ac:graphicFrameMkLst>
            <pc:docMk/>
            <pc:sldMk cId="1367661710" sldId="15642"/>
            <ac:graphicFrameMk id="9" creationId="{F52D870F-99B7-C0FB-C04E-1A7541461833}"/>
          </ac:graphicFrameMkLst>
        </pc:graphicFrameChg>
      </pc:sldChg>
      <pc:sldChg chg="modSp">
        <pc:chgData name="Thompson, David R (US 382B)" userId="S::david.r.thompson@jpl.nasa.gov::35d2ba82-1a45-4019-9808-ec3b045f7066" providerId="AD" clId="Web-{B2247986-5229-4229-AAAC-F643087062D8}" dt="2023-07-31T06:34:47.947" v="492" actId="20577"/>
        <pc:sldMkLst>
          <pc:docMk/>
          <pc:sldMk cId="419960360" sldId="2142533755"/>
        </pc:sldMkLst>
        <pc:spChg chg="mod">
          <ac:chgData name="Thompson, David R (US 382B)" userId="S::david.r.thompson@jpl.nasa.gov::35d2ba82-1a45-4019-9808-ec3b045f7066" providerId="AD" clId="Web-{B2247986-5229-4229-AAAC-F643087062D8}" dt="2023-07-31T06:34:47.947" v="492" actId="20577"/>
          <ac:spMkLst>
            <pc:docMk/>
            <pc:sldMk cId="419960360" sldId="2142533755"/>
            <ac:spMk id="2" creationId="{17BFE9EB-2E42-46E6-A3ED-8949ED9999F3}"/>
          </ac:spMkLst>
        </pc:spChg>
      </pc:sldChg>
      <pc:sldChg chg="del">
        <pc:chgData name="Thompson, David R (US 382B)" userId="S::david.r.thompson@jpl.nasa.gov::35d2ba82-1a45-4019-9808-ec3b045f7066" providerId="AD" clId="Web-{B2247986-5229-4229-AAAC-F643087062D8}" dt="2023-07-31T06:34:33.025" v="485"/>
        <pc:sldMkLst>
          <pc:docMk/>
          <pc:sldMk cId="690344231" sldId="2142533771"/>
        </pc:sldMkLst>
      </pc:sldChg>
      <pc:sldChg chg="addSp modSp new mod modClrScheme chgLayout">
        <pc:chgData name="Thompson, David R (US 382B)" userId="S::david.r.thompson@jpl.nasa.gov::35d2ba82-1a45-4019-9808-ec3b045f7066" providerId="AD" clId="Web-{B2247986-5229-4229-AAAC-F643087062D8}" dt="2023-07-31T06:26:44.690" v="252"/>
        <pc:sldMkLst>
          <pc:docMk/>
          <pc:sldMk cId="1290091359" sldId="2142533787"/>
        </pc:sldMkLst>
        <pc:spChg chg="mod ord">
          <ac:chgData name="Thompson, David R (US 382B)" userId="S::david.r.thompson@jpl.nasa.gov::35d2ba82-1a45-4019-9808-ec3b045f7066" providerId="AD" clId="Web-{B2247986-5229-4229-AAAC-F643087062D8}" dt="2023-07-31T06:26:44.690" v="252"/>
          <ac:spMkLst>
            <pc:docMk/>
            <pc:sldMk cId="1290091359" sldId="2142533787"/>
            <ac:spMk id="2" creationId="{7B41887D-3498-C54D-5459-DF3C97D9CD4E}"/>
          </ac:spMkLst>
        </pc:spChg>
        <pc:spChg chg="mod ord">
          <ac:chgData name="Thompson, David R (US 382B)" userId="S::david.r.thompson@jpl.nasa.gov::35d2ba82-1a45-4019-9808-ec3b045f7066" providerId="AD" clId="Web-{B2247986-5229-4229-AAAC-F643087062D8}" dt="2023-07-31T06:26:44.690" v="252"/>
          <ac:spMkLst>
            <pc:docMk/>
            <pc:sldMk cId="1290091359" sldId="2142533787"/>
            <ac:spMk id="3" creationId="{2CFC618E-666F-262C-2340-45347162B8B3}"/>
          </ac:spMkLst>
        </pc:spChg>
        <pc:spChg chg="add mod ord">
          <ac:chgData name="Thompson, David R (US 382B)" userId="S::david.r.thompson@jpl.nasa.gov::35d2ba82-1a45-4019-9808-ec3b045f7066" providerId="AD" clId="Web-{B2247986-5229-4229-AAAC-F643087062D8}" dt="2023-07-31T06:26:44.690" v="252"/>
          <ac:spMkLst>
            <pc:docMk/>
            <pc:sldMk cId="1290091359" sldId="2142533787"/>
            <ac:spMk id="4" creationId="{5F5BCD64-B7B2-1074-E82D-DE0931FC2324}"/>
          </ac:spMkLst>
        </pc:spChg>
      </pc:sldChg>
      <pc:sldChg chg="delSp modSp add replId">
        <pc:chgData name="Thompson, David R (US 382B)" userId="S::david.r.thompson@jpl.nasa.gov::35d2ba82-1a45-4019-9808-ec3b045f7066" providerId="AD" clId="Web-{B2247986-5229-4229-AAAC-F643087062D8}" dt="2023-07-31T06:28:03.160" v="280"/>
        <pc:sldMkLst>
          <pc:docMk/>
          <pc:sldMk cId="1913497458" sldId="2142533788"/>
        </pc:sldMkLst>
        <pc:spChg chg="mod">
          <ac:chgData name="Thompson, David R (US 382B)" userId="S::david.r.thompson@jpl.nasa.gov::35d2ba82-1a45-4019-9808-ec3b045f7066" providerId="AD" clId="Web-{B2247986-5229-4229-AAAC-F643087062D8}" dt="2023-07-31T06:27:58.598" v="279" actId="20577"/>
          <ac:spMkLst>
            <pc:docMk/>
            <pc:sldMk cId="1913497458" sldId="2142533788"/>
            <ac:spMk id="2" creationId="{F4E60DAC-75B8-9355-AE2C-8C041AF87B68}"/>
          </ac:spMkLst>
        </pc:spChg>
        <pc:spChg chg="mod">
          <ac:chgData name="Thompson, David R (US 382B)" userId="S::david.r.thompson@jpl.nasa.gov::35d2ba82-1a45-4019-9808-ec3b045f7066" providerId="AD" clId="Web-{B2247986-5229-4229-AAAC-F643087062D8}" dt="2023-07-31T06:27:50.598" v="276" actId="14100"/>
          <ac:spMkLst>
            <pc:docMk/>
            <pc:sldMk cId="1913497458" sldId="2142533788"/>
            <ac:spMk id="3" creationId="{DCDFEBF5-8618-4A16-E3DB-C2F0349191E4}"/>
          </ac:spMkLst>
        </pc:spChg>
        <pc:spChg chg="del">
          <ac:chgData name="Thompson, David R (US 382B)" userId="S::david.r.thompson@jpl.nasa.gov::35d2ba82-1a45-4019-9808-ec3b045f7066" providerId="AD" clId="Web-{B2247986-5229-4229-AAAC-F643087062D8}" dt="2023-07-31T06:28:03.160" v="280"/>
          <ac:spMkLst>
            <pc:docMk/>
            <pc:sldMk cId="1913497458" sldId="2142533788"/>
            <ac:spMk id="7" creationId="{2EE5BD12-596B-BB1C-BB7C-E67A5EBCF6C7}"/>
          </ac:spMkLst>
        </pc:spChg>
        <pc:picChg chg="del">
          <ac:chgData name="Thompson, David R (US 382B)" userId="S::david.r.thompson@jpl.nasa.gov::35d2ba82-1a45-4019-9808-ec3b045f7066" providerId="AD" clId="Web-{B2247986-5229-4229-AAAC-F643087062D8}" dt="2023-07-31T06:27:53.348" v="277"/>
          <ac:picMkLst>
            <pc:docMk/>
            <pc:sldMk cId="1913497458" sldId="2142533788"/>
            <ac:picMk id="8" creationId="{863B3696-247B-907B-8DA8-E99E1F661762}"/>
          </ac:picMkLst>
        </pc:picChg>
      </pc:sldChg>
      <pc:sldChg chg="modSp add replId">
        <pc:chgData name="Thompson, David R (US 382B)" userId="S::david.r.thompson@jpl.nasa.gov::35d2ba82-1a45-4019-9808-ec3b045f7066" providerId="AD" clId="Web-{B2247986-5229-4229-AAAC-F643087062D8}" dt="2023-07-31T06:29:11.333" v="292" actId="20577"/>
        <pc:sldMkLst>
          <pc:docMk/>
          <pc:sldMk cId="2482311238" sldId="2142533789"/>
        </pc:sldMkLst>
        <pc:spChg chg="mod">
          <ac:chgData name="Thompson, David R (US 382B)" userId="S::david.r.thompson@jpl.nasa.gov::35d2ba82-1a45-4019-9808-ec3b045f7066" providerId="AD" clId="Web-{B2247986-5229-4229-AAAC-F643087062D8}" dt="2023-07-31T06:29:11.333" v="292" actId="20577"/>
          <ac:spMkLst>
            <pc:docMk/>
            <pc:sldMk cId="2482311238" sldId="2142533789"/>
            <ac:spMk id="2" creationId="{F4E60DAC-75B8-9355-AE2C-8C041AF87B68}"/>
          </ac:spMkLst>
        </pc:spChg>
        <pc:spChg chg="mod">
          <ac:chgData name="Thompson, David R (US 382B)" userId="S::david.r.thompson@jpl.nasa.gov::35d2ba82-1a45-4019-9808-ec3b045f7066" providerId="AD" clId="Web-{B2247986-5229-4229-AAAC-F643087062D8}" dt="2023-07-31T06:29:05.427" v="288" actId="20577"/>
          <ac:spMkLst>
            <pc:docMk/>
            <pc:sldMk cId="2482311238" sldId="2142533789"/>
            <ac:spMk id="3" creationId="{DCDFEBF5-8618-4A16-E3DB-C2F0349191E4}"/>
          </ac:spMkLst>
        </pc:spChg>
      </pc:sldChg>
      <pc:sldChg chg="add del">
        <pc:chgData name="Thompson, David R (US 382B)" userId="S::david.r.thompson@jpl.nasa.gov::35d2ba82-1a45-4019-9808-ec3b045f7066" providerId="AD" clId="Web-{B2247986-5229-4229-AAAC-F643087062D8}" dt="2023-07-31T06:28:16.973" v="282"/>
        <pc:sldMkLst>
          <pc:docMk/>
          <pc:sldMk cId="3814001791" sldId="2142533789"/>
        </pc:sldMkLst>
      </pc:sldChg>
      <pc:sldChg chg="add del">
        <pc:chgData name="Thompson, David R (US 382B)" userId="S::david.r.thompson@jpl.nasa.gov::35d2ba82-1a45-4019-9808-ec3b045f7066" providerId="AD" clId="Web-{B2247986-5229-4229-AAAC-F643087062D8}" dt="2023-07-31T06:28:32.379" v="284"/>
        <pc:sldMkLst>
          <pc:docMk/>
          <pc:sldMk cId="4241624788" sldId="2142533789"/>
        </pc:sldMkLst>
      </pc:sldChg>
      <pc:sldChg chg="modSp add replId">
        <pc:chgData name="Thompson, David R (US 382B)" userId="S::david.r.thompson@jpl.nasa.gov::35d2ba82-1a45-4019-9808-ec3b045f7066" providerId="AD" clId="Web-{B2247986-5229-4229-AAAC-F643087062D8}" dt="2023-07-31T06:29:38.365" v="323" actId="20577"/>
        <pc:sldMkLst>
          <pc:docMk/>
          <pc:sldMk cId="1996766054" sldId="2142533790"/>
        </pc:sldMkLst>
        <pc:spChg chg="mod">
          <ac:chgData name="Thompson, David R (US 382B)" userId="S::david.r.thompson@jpl.nasa.gov::35d2ba82-1a45-4019-9808-ec3b045f7066" providerId="AD" clId="Web-{B2247986-5229-4229-AAAC-F643087062D8}" dt="2023-07-31T06:29:38.365" v="323" actId="20577"/>
          <ac:spMkLst>
            <pc:docMk/>
            <pc:sldMk cId="1996766054" sldId="2142533790"/>
            <ac:spMk id="2" creationId="{F4E60DAC-75B8-9355-AE2C-8C041AF87B68}"/>
          </ac:spMkLst>
        </pc:spChg>
        <pc:spChg chg="mod">
          <ac:chgData name="Thompson, David R (US 382B)" userId="S::david.r.thompson@jpl.nasa.gov::35d2ba82-1a45-4019-9808-ec3b045f7066" providerId="AD" clId="Web-{B2247986-5229-4229-AAAC-F643087062D8}" dt="2023-07-31T06:29:32.943" v="314" actId="20577"/>
          <ac:spMkLst>
            <pc:docMk/>
            <pc:sldMk cId="1996766054" sldId="2142533790"/>
            <ac:spMk id="3" creationId="{DCDFEBF5-8618-4A16-E3DB-C2F0349191E4}"/>
          </ac:spMkLst>
        </pc:spChg>
      </pc:sldChg>
      <pc:sldChg chg="modSp add replId">
        <pc:chgData name="Thompson, David R (US 382B)" userId="S::david.r.thompson@jpl.nasa.gov::35d2ba82-1a45-4019-9808-ec3b045f7066" providerId="AD" clId="Web-{B2247986-5229-4229-AAAC-F643087062D8}" dt="2023-07-31T06:30:03.803" v="346" actId="20577"/>
        <pc:sldMkLst>
          <pc:docMk/>
          <pc:sldMk cId="3851201599" sldId="2142533791"/>
        </pc:sldMkLst>
        <pc:spChg chg="mod">
          <ac:chgData name="Thompson, David R (US 382B)" userId="S::david.r.thompson@jpl.nasa.gov::35d2ba82-1a45-4019-9808-ec3b045f7066" providerId="AD" clId="Web-{B2247986-5229-4229-AAAC-F643087062D8}" dt="2023-07-31T06:30:03.803" v="346" actId="20577"/>
          <ac:spMkLst>
            <pc:docMk/>
            <pc:sldMk cId="3851201599" sldId="2142533791"/>
            <ac:spMk id="2" creationId="{F4E60DAC-75B8-9355-AE2C-8C041AF87B68}"/>
          </ac:spMkLst>
        </pc:spChg>
        <pc:spChg chg="mod">
          <ac:chgData name="Thompson, David R (US 382B)" userId="S::david.r.thompson@jpl.nasa.gov::35d2ba82-1a45-4019-9808-ec3b045f7066" providerId="AD" clId="Web-{B2247986-5229-4229-AAAC-F643087062D8}" dt="2023-07-31T06:29:53.256" v="329" actId="20577"/>
          <ac:spMkLst>
            <pc:docMk/>
            <pc:sldMk cId="3851201599" sldId="2142533791"/>
            <ac:spMk id="3" creationId="{DCDFEBF5-8618-4A16-E3DB-C2F0349191E4}"/>
          </ac:spMkLst>
        </pc:spChg>
      </pc:sldChg>
      <pc:sldChg chg="modSp add replId">
        <pc:chgData name="Thompson, David R (US 382B)" userId="S::david.r.thompson@jpl.nasa.gov::35d2ba82-1a45-4019-9808-ec3b045f7066" providerId="AD" clId="Web-{B2247986-5229-4229-AAAC-F643087062D8}" dt="2023-07-31T06:30:35.475" v="370" actId="20577"/>
        <pc:sldMkLst>
          <pc:docMk/>
          <pc:sldMk cId="2251542484" sldId="2142533792"/>
        </pc:sldMkLst>
        <pc:spChg chg="mod">
          <ac:chgData name="Thompson, David R (US 382B)" userId="S::david.r.thompson@jpl.nasa.gov::35d2ba82-1a45-4019-9808-ec3b045f7066" providerId="AD" clId="Web-{B2247986-5229-4229-AAAC-F643087062D8}" dt="2023-07-31T06:30:35.475" v="370" actId="20577"/>
          <ac:spMkLst>
            <pc:docMk/>
            <pc:sldMk cId="2251542484" sldId="2142533792"/>
            <ac:spMk id="2" creationId="{F4E60DAC-75B8-9355-AE2C-8C041AF87B68}"/>
          </ac:spMkLst>
        </pc:spChg>
        <pc:spChg chg="mod">
          <ac:chgData name="Thompson, David R (US 382B)" userId="S::david.r.thompson@jpl.nasa.gov::35d2ba82-1a45-4019-9808-ec3b045f7066" providerId="AD" clId="Web-{B2247986-5229-4229-AAAC-F643087062D8}" dt="2023-07-31T06:30:30.209" v="361" actId="20577"/>
          <ac:spMkLst>
            <pc:docMk/>
            <pc:sldMk cId="2251542484" sldId="2142533792"/>
            <ac:spMk id="3" creationId="{DCDFEBF5-8618-4A16-E3DB-C2F0349191E4}"/>
          </ac:spMkLst>
        </pc:spChg>
      </pc:sldChg>
      <pc:sldChg chg="modSp add replId">
        <pc:chgData name="Thompson, David R (US 382B)" userId="S::david.r.thompson@jpl.nasa.gov::35d2ba82-1a45-4019-9808-ec3b045f7066" providerId="AD" clId="Web-{B2247986-5229-4229-AAAC-F643087062D8}" dt="2023-07-31T06:30:59.725" v="393" actId="20577"/>
        <pc:sldMkLst>
          <pc:docMk/>
          <pc:sldMk cId="2949541760" sldId="2142533793"/>
        </pc:sldMkLst>
        <pc:spChg chg="mod">
          <ac:chgData name="Thompson, David R (US 382B)" userId="S::david.r.thompson@jpl.nasa.gov::35d2ba82-1a45-4019-9808-ec3b045f7066" providerId="AD" clId="Web-{B2247986-5229-4229-AAAC-F643087062D8}" dt="2023-07-31T06:30:59.725" v="393" actId="20577"/>
          <ac:spMkLst>
            <pc:docMk/>
            <pc:sldMk cId="2949541760" sldId="2142533793"/>
            <ac:spMk id="2" creationId="{F4E60DAC-75B8-9355-AE2C-8C041AF87B68}"/>
          </ac:spMkLst>
        </pc:spChg>
        <pc:spChg chg="mod">
          <ac:chgData name="Thompson, David R (US 382B)" userId="S::david.r.thompson@jpl.nasa.gov::35d2ba82-1a45-4019-9808-ec3b045f7066" providerId="AD" clId="Web-{B2247986-5229-4229-AAAC-F643087062D8}" dt="2023-07-31T06:30:49.053" v="375" actId="20577"/>
          <ac:spMkLst>
            <pc:docMk/>
            <pc:sldMk cId="2949541760" sldId="2142533793"/>
            <ac:spMk id="3" creationId="{DCDFEBF5-8618-4A16-E3DB-C2F0349191E4}"/>
          </ac:spMkLst>
        </pc:spChg>
      </pc:sldChg>
      <pc:sldChg chg="addSp delSp modSp add replId">
        <pc:chgData name="Thompson, David R (US 382B)" userId="S::david.r.thompson@jpl.nasa.gov::35d2ba82-1a45-4019-9808-ec3b045f7066" providerId="AD" clId="Web-{B2247986-5229-4229-AAAC-F643087062D8}" dt="2023-07-31T06:31:39.585" v="399" actId="1076"/>
        <pc:sldMkLst>
          <pc:docMk/>
          <pc:sldMk cId="763192108" sldId="2142533794"/>
        </pc:sldMkLst>
        <pc:spChg chg="del">
          <ac:chgData name="Thompson, David R (US 382B)" userId="S::david.r.thompson@jpl.nasa.gov::35d2ba82-1a45-4019-9808-ec3b045f7066" providerId="AD" clId="Web-{B2247986-5229-4229-AAAC-F643087062D8}" dt="2023-07-31T06:31:34.195" v="396"/>
          <ac:spMkLst>
            <pc:docMk/>
            <pc:sldMk cId="763192108" sldId="2142533794"/>
            <ac:spMk id="2" creationId="{F4E60DAC-75B8-9355-AE2C-8C041AF87B68}"/>
          </ac:spMkLst>
        </pc:spChg>
        <pc:spChg chg="mod">
          <ac:chgData name="Thompson, David R (US 382B)" userId="S::david.r.thompson@jpl.nasa.gov::35d2ba82-1a45-4019-9808-ec3b045f7066" providerId="AD" clId="Web-{B2247986-5229-4229-AAAC-F643087062D8}" dt="2023-07-31T06:31:39.585" v="399" actId="1076"/>
          <ac:spMkLst>
            <pc:docMk/>
            <pc:sldMk cId="763192108" sldId="2142533794"/>
            <ac:spMk id="3" creationId="{DCDFEBF5-8618-4A16-E3DB-C2F0349191E4}"/>
          </ac:spMkLst>
        </pc:spChg>
        <pc:spChg chg="add mod">
          <ac:chgData name="Thompson, David R (US 382B)" userId="S::david.r.thompson@jpl.nasa.gov::35d2ba82-1a45-4019-9808-ec3b045f7066" providerId="AD" clId="Web-{B2247986-5229-4229-AAAC-F643087062D8}" dt="2023-07-31T06:31:34.195" v="396"/>
          <ac:spMkLst>
            <pc:docMk/>
            <pc:sldMk cId="763192108" sldId="2142533794"/>
            <ac:spMk id="6" creationId="{6990B784-5E90-1E19-AE3C-CB179A7B49CD}"/>
          </ac:spMkLst>
        </pc:spChg>
      </pc:sldChg>
      <pc:sldChg chg="modSp add replId">
        <pc:chgData name="Thompson, David R (US 382B)" userId="S::david.r.thompson@jpl.nasa.gov::35d2ba82-1a45-4019-9808-ec3b045f7066" providerId="AD" clId="Web-{B2247986-5229-4229-AAAC-F643087062D8}" dt="2023-07-31T06:31:54.101" v="423" actId="20577"/>
        <pc:sldMkLst>
          <pc:docMk/>
          <pc:sldMk cId="2112799774" sldId="2142533795"/>
        </pc:sldMkLst>
        <pc:spChg chg="mod">
          <ac:chgData name="Thompson, David R (US 382B)" userId="S::david.r.thompson@jpl.nasa.gov::35d2ba82-1a45-4019-9808-ec3b045f7066" providerId="AD" clId="Web-{B2247986-5229-4229-AAAC-F643087062D8}" dt="2023-07-31T06:31:54.101" v="423" actId="20577"/>
          <ac:spMkLst>
            <pc:docMk/>
            <pc:sldMk cId="2112799774" sldId="2142533795"/>
            <ac:spMk id="2" creationId="{F4E60DAC-75B8-9355-AE2C-8C041AF87B68}"/>
          </ac:spMkLst>
        </pc:spChg>
        <pc:spChg chg="mod">
          <ac:chgData name="Thompson, David R (US 382B)" userId="S::david.r.thompson@jpl.nasa.gov::35d2ba82-1a45-4019-9808-ec3b045f7066" providerId="AD" clId="Web-{B2247986-5229-4229-AAAC-F643087062D8}" dt="2023-07-31T06:31:48.117" v="411" actId="20577"/>
          <ac:spMkLst>
            <pc:docMk/>
            <pc:sldMk cId="2112799774" sldId="2142533795"/>
            <ac:spMk id="3" creationId="{DCDFEBF5-8618-4A16-E3DB-C2F0349191E4}"/>
          </ac:spMkLst>
        </pc:spChg>
      </pc:sldChg>
      <pc:sldChg chg="addSp delSp modSp add replId">
        <pc:chgData name="Thompson, David R (US 382B)" userId="S::david.r.thompson@jpl.nasa.gov::35d2ba82-1a45-4019-9808-ec3b045f7066" providerId="AD" clId="Web-{B2247986-5229-4229-AAAC-F643087062D8}" dt="2023-07-31T06:32:40.211" v="442" actId="20577"/>
        <pc:sldMkLst>
          <pc:docMk/>
          <pc:sldMk cId="1721530583" sldId="2142533796"/>
        </pc:sldMkLst>
        <pc:spChg chg="mod">
          <ac:chgData name="Thompson, David R (US 382B)" userId="S::david.r.thompson@jpl.nasa.gov::35d2ba82-1a45-4019-9808-ec3b045f7066" providerId="AD" clId="Web-{B2247986-5229-4229-AAAC-F643087062D8}" dt="2023-07-31T06:32:35.289" v="435" actId="1076"/>
          <ac:spMkLst>
            <pc:docMk/>
            <pc:sldMk cId="1721530583" sldId="2142533796"/>
            <ac:spMk id="3" creationId="{DCDFEBF5-8618-4A16-E3DB-C2F0349191E4}"/>
          </ac:spMkLst>
        </pc:spChg>
        <pc:spChg chg="add mod">
          <ac:chgData name="Thompson, David R (US 382B)" userId="S::david.r.thompson@jpl.nasa.gov::35d2ba82-1a45-4019-9808-ec3b045f7066" providerId="AD" clId="Web-{B2247986-5229-4229-AAAC-F643087062D8}" dt="2023-07-31T06:32:40.211" v="442" actId="20577"/>
          <ac:spMkLst>
            <pc:docMk/>
            <pc:sldMk cId="1721530583" sldId="2142533796"/>
            <ac:spMk id="5" creationId="{580E21A1-7498-DD2F-5A6F-652583D76F38}"/>
          </ac:spMkLst>
        </pc:spChg>
        <pc:spChg chg="del">
          <ac:chgData name="Thompson, David R (US 382B)" userId="S::david.r.thompson@jpl.nasa.gov::35d2ba82-1a45-4019-9808-ec3b045f7066" providerId="AD" clId="Web-{B2247986-5229-4229-AAAC-F643087062D8}" dt="2023-07-31T06:32:15.836" v="431"/>
          <ac:spMkLst>
            <pc:docMk/>
            <pc:sldMk cId="1721530583" sldId="2142533796"/>
            <ac:spMk id="6" creationId="{6990B784-5E90-1E19-AE3C-CB179A7B49CD}"/>
          </ac:spMkLst>
        </pc:spChg>
      </pc:sldChg>
      <pc:sldChg chg="modSp add replId">
        <pc:chgData name="Thompson, David R (US 382B)" userId="S::david.r.thompson@jpl.nasa.gov::35d2ba82-1a45-4019-9808-ec3b045f7066" providerId="AD" clId="Web-{B2247986-5229-4229-AAAC-F643087062D8}" dt="2023-07-31T06:33:14.352" v="459" actId="20577"/>
        <pc:sldMkLst>
          <pc:docMk/>
          <pc:sldMk cId="2907557890" sldId="2142533797"/>
        </pc:sldMkLst>
        <pc:spChg chg="mod">
          <ac:chgData name="Thompson, David R (US 382B)" userId="S::david.r.thompson@jpl.nasa.gov::35d2ba82-1a45-4019-9808-ec3b045f7066" providerId="AD" clId="Web-{B2247986-5229-4229-AAAC-F643087062D8}" dt="2023-07-31T06:33:07.743" v="449" actId="20577"/>
          <ac:spMkLst>
            <pc:docMk/>
            <pc:sldMk cId="2907557890" sldId="2142533797"/>
            <ac:spMk id="3" creationId="{DCDFEBF5-8618-4A16-E3DB-C2F0349191E4}"/>
          </ac:spMkLst>
        </pc:spChg>
        <pc:spChg chg="mod">
          <ac:chgData name="Thompson, David R (US 382B)" userId="S::david.r.thompson@jpl.nasa.gov::35d2ba82-1a45-4019-9808-ec3b045f7066" providerId="AD" clId="Web-{B2247986-5229-4229-AAAC-F643087062D8}" dt="2023-07-31T06:33:14.352" v="459" actId="20577"/>
          <ac:spMkLst>
            <pc:docMk/>
            <pc:sldMk cId="2907557890" sldId="2142533797"/>
            <ac:spMk id="5" creationId="{580E21A1-7498-DD2F-5A6F-652583D76F38}"/>
          </ac:spMkLst>
        </pc:spChg>
      </pc:sldChg>
      <pc:sldChg chg="modSp add replId">
        <pc:chgData name="Thompson, David R (US 382B)" userId="S::david.r.thompson@jpl.nasa.gov::35d2ba82-1a45-4019-9808-ec3b045f7066" providerId="AD" clId="Web-{B2247986-5229-4229-AAAC-F643087062D8}" dt="2023-07-31T06:33:47.603" v="473" actId="20577"/>
        <pc:sldMkLst>
          <pc:docMk/>
          <pc:sldMk cId="928325331" sldId="2142533798"/>
        </pc:sldMkLst>
        <pc:spChg chg="mod">
          <ac:chgData name="Thompson, David R (US 382B)" userId="S::david.r.thompson@jpl.nasa.gov::35d2ba82-1a45-4019-9808-ec3b045f7066" providerId="AD" clId="Web-{B2247986-5229-4229-AAAC-F643087062D8}" dt="2023-07-31T06:33:42.884" v="466" actId="20577"/>
          <ac:spMkLst>
            <pc:docMk/>
            <pc:sldMk cId="928325331" sldId="2142533798"/>
            <ac:spMk id="3" creationId="{DCDFEBF5-8618-4A16-E3DB-C2F0349191E4}"/>
          </ac:spMkLst>
        </pc:spChg>
        <pc:spChg chg="mod">
          <ac:chgData name="Thompson, David R (US 382B)" userId="S::david.r.thompson@jpl.nasa.gov::35d2ba82-1a45-4019-9808-ec3b045f7066" providerId="AD" clId="Web-{B2247986-5229-4229-AAAC-F643087062D8}" dt="2023-07-31T06:33:47.603" v="473" actId="20577"/>
          <ac:spMkLst>
            <pc:docMk/>
            <pc:sldMk cId="928325331" sldId="2142533798"/>
            <ac:spMk id="5" creationId="{580E21A1-7498-DD2F-5A6F-652583D76F38}"/>
          </ac:spMkLst>
        </pc:spChg>
      </pc:sldChg>
      <pc:sldChg chg="modSp add replId">
        <pc:chgData name="Thompson, David R (US 382B)" userId="S::david.r.thompson@jpl.nasa.gov::35d2ba82-1a45-4019-9808-ec3b045f7066" providerId="AD" clId="Web-{B2247986-5229-4229-AAAC-F643087062D8}" dt="2023-07-31T06:34:10.587" v="482" actId="20577"/>
        <pc:sldMkLst>
          <pc:docMk/>
          <pc:sldMk cId="2367278457" sldId="2142533799"/>
        </pc:sldMkLst>
        <pc:spChg chg="mod">
          <ac:chgData name="Thompson, David R (US 382B)" userId="S::david.r.thompson@jpl.nasa.gov::35d2ba82-1a45-4019-9808-ec3b045f7066" providerId="AD" clId="Web-{B2247986-5229-4229-AAAC-F643087062D8}" dt="2023-07-31T06:34:08.806" v="480" actId="20577"/>
          <ac:spMkLst>
            <pc:docMk/>
            <pc:sldMk cId="2367278457" sldId="2142533799"/>
            <ac:spMk id="3" creationId="{DCDFEBF5-8618-4A16-E3DB-C2F0349191E4}"/>
          </ac:spMkLst>
        </pc:spChg>
        <pc:spChg chg="mod">
          <ac:chgData name="Thompson, David R (US 382B)" userId="S::david.r.thompson@jpl.nasa.gov::35d2ba82-1a45-4019-9808-ec3b045f7066" providerId="AD" clId="Web-{B2247986-5229-4229-AAAC-F643087062D8}" dt="2023-07-31T06:34:10.587" v="482" actId="20577"/>
          <ac:spMkLst>
            <pc:docMk/>
            <pc:sldMk cId="2367278457" sldId="2142533799"/>
            <ac:spMk id="5" creationId="{580E21A1-7498-DD2F-5A6F-652583D76F38}"/>
          </ac:spMkLst>
        </pc:spChg>
      </pc:sldChg>
      <pc:sldChg chg="modSp add replId">
        <pc:chgData name="Thompson, David R (US 382B)" userId="S::david.r.thompson@jpl.nasa.gov::35d2ba82-1a45-4019-9808-ec3b045f7066" providerId="AD" clId="Web-{B2247986-5229-4229-AAAC-F643087062D8}" dt="2023-07-31T06:34:22.338" v="484" actId="20577"/>
        <pc:sldMkLst>
          <pc:docMk/>
          <pc:sldMk cId="3791500767" sldId="2142533800"/>
        </pc:sldMkLst>
        <pc:spChg chg="mod">
          <ac:chgData name="Thompson, David R (US 382B)" userId="S::david.r.thompson@jpl.nasa.gov::35d2ba82-1a45-4019-9808-ec3b045f7066" providerId="AD" clId="Web-{B2247986-5229-4229-AAAC-F643087062D8}" dt="2023-07-31T06:34:22.338" v="484" actId="20577"/>
          <ac:spMkLst>
            <pc:docMk/>
            <pc:sldMk cId="3791500767" sldId="2142533800"/>
            <ac:spMk id="3" creationId="{DCDFEBF5-8618-4A16-E3DB-C2F0349191E4}"/>
          </ac:spMkLst>
        </pc:spChg>
      </pc:sldChg>
      <pc:sldChg chg="add replId">
        <pc:chgData name="Thompson, David R (US 382B)" userId="S::david.r.thompson@jpl.nasa.gov::35d2ba82-1a45-4019-9808-ec3b045f7066" providerId="AD" clId="Web-{B2247986-5229-4229-AAAC-F643087062D8}" dt="2023-07-31T06:35:07.026" v="493"/>
        <pc:sldMkLst>
          <pc:docMk/>
          <pc:sldMk cId="3804958716" sldId="2142533801"/>
        </pc:sldMkLst>
      </pc:sldChg>
      <pc:sldChg chg="add replId">
        <pc:chgData name="Thompson, David R (US 382B)" userId="S::david.r.thompson@jpl.nasa.gov::35d2ba82-1a45-4019-9808-ec3b045f7066" providerId="AD" clId="Web-{B2247986-5229-4229-AAAC-F643087062D8}" dt="2023-07-31T06:35:13.276" v="494"/>
        <pc:sldMkLst>
          <pc:docMk/>
          <pc:sldMk cId="3361754999" sldId="2142533802"/>
        </pc:sldMkLst>
      </pc:sldChg>
    </pc:docChg>
  </pc:docChgLst>
  <pc:docChgLst>
    <pc:chgData name="Chadwick, Dana (US 329F)" userId="S::katherine.d.chadwick@jpl.nasa.gov::e2b43297-62f3-4e60-84e2-c1f731811648" providerId="AD" clId="Web-{A337C8BC-A544-4B19-9EFF-B026A00B3E20}"/>
    <pc:docChg chg="modSld">
      <pc:chgData name="Chadwick, Dana (US 329F)" userId="S::katherine.d.chadwick@jpl.nasa.gov::e2b43297-62f3-4e60-84e2-c1f731811648" providerId="AD" clId="Web-{A337C8BC-A544-4B19-9EFF-B026A00B3E20}" dt="2023-08-02T17:09:55.736" v="88" actId="20577"/>
      <pc:docMkLst>
        <pc:docMk/>
      </pc:docMkLst>
      <pc:sldChg chg="addSp modSp">
        <pc:chgData name="Chadwick, Dana (US 329F)" userId="S::katherine.d.chadwick@jpl.nasa.gov::e2b43297-62f3-4e60-84e2-c1f731811648" providerId="AD" clId="Web-{A337C8BC-A544-4B19-9EFF-B026A00B3E20}" dt="2023-08-02T17:09:55.736" v="88" actId="20577"/>
        <pc:sldMkLst>
          <pc:docMk/>
          <pc:sldMk cId="0" sldId="265"/>
        </pc:sldMkLst>
        <pc:spChg chg="add mod">
          <ac:chgData name="Chadwick, Dana (US 329F)" userId="S::katherine.d.chadwick@jpl.nasa.gov::e2b43297-62f3-4e60-84e2-c1f731811648" providerId="AD" clId="Web-{A337C8BC-A544-4B19-9EFF-B026A00B3E20}" dt="2023-08-02T17:09:55.736" v="88" actId="20577"/>
          <ac:spMkLst>
            <pc:docMk/>
            <pc:sldMk cId="0" sldId="265"/>
            <ac:spMk id="6" creationId="{2AB87EB8-F971-DE81-B3E0-45B39C5DF4A2}"/>
          </ac:spMkLst>
        </pc:spChg>
      </pc:sldChg>
    </pc:docChg>
  </pc:docChgLst>
  <pc:docChgLst>
    <pc:chgData name="Luis, Kelly (US 329F-Affiliate)" userId="S::kelly.m.luis@jpl.nasa.gov::1d4b1bd8-bca5-478e-b83a-ff0d9340d353" providerId="AD" clId="Web-{5EFEADE0-3168-4B43-9A96-2A4DAD865ED3}"/>
    <pc:docChg chg="modSld">
      <pc:chgData name="Luis, Kelly (US 329F-Affiliate)" userId="S::kelly.m.luis@jpl.nasa.gov::1d4b1bd8-bca5-478e-b83a-ff0d9340d353" providerId="AD" clId="Web-{5EFEADE0-3168-4B43-9A96-2A4DAD865ED3}" dt="2023-08-03T18:34:11.122" v="39" actId="1076"/>
      <pc:docMkLst>
        <pc:docMk/>
      </pc:docMkLst>
      <pc:sldChg chg="addSp modSp">
        <pc:chgData name="Luis, Kelly (US 329F-Affiliate)" userId="S::kelly.m.luis@jpl.nasa.gov::1d4b1bd8-bca5-478e-b83a-ff0d9340d353" providerId="AD" clId="Web-{5EFEADE0-3168-4B43-9A96-2A4DAD865ED3}" dt="2023-08-03T18:34:00.263" v="36" actId="1076"/>
        <pc:sldMkLst>
          <pc:docMk/>
          <pc:sldMk cId="1526653692" sldId="2142533846"/>
        </pc:sldMkLst>
        <pc:spChg chg="mod">
          <ac:chgData name="Luis, Kelly (US 329F-Affiliate)" userId="S::kelly.m.luis@jpl.nasa.gov::1d4b1bd8-bca5-478e-b83a-ff0d9340d353" providerId="AD" clId="Web-{5EFEADE0-3168-4B43-9A96-2A4DAD865ED3}" dt="2023-08-03T18:33:18.262" v="25" actId="1076"/>
          <ac:spMkLst>
            <pc:docMk/>
            <pc:sldMk cId="1526653692" sldId="2142533846"/>
            <ac:spMk id="10" creationId="{65EA6D4D-3FB4-BFAD-9B65-9236DBF6DAD2}"/>
          </ac:spMkLst>
        </pc:spChg>
        <pc:spChg chg="mod">
          <ac:chgData name="Luis, Kelly (US 329F-Affiliate)" userId="S::kelly.m.luis@jpl.nasa.gov::1d4b1bd8-bca5-478e-b83a-ff0d9340d353" providerId="AD" clId="Web-{5EFEADE0-3168-4B43-9A96-2A4DAD865ED3}" dt="2023-08-03T18:32:26.010" v="12" actId="20577"/>
          <ac:spMkLst>
            <pc:docMk/>
            <pc:sldMk cId="1526653692" sldId="2142533846"/>
            <ac:spMk id="13" creationId="{129CAD1D-9E76-FA69-2377-4E6197B78CD1}"/>
          </ac:spMkLst>
        </pc:spChg>
        <pc:picChg chg="mod">
          <ac:chgData name="Luis, Kelly (US 329F-Affiliate)" userId="S::kelly.m.luis@jpl.nasa.gov::1d4b1bd8-bca5-478e-b83a-ff0d9340d353" providerId="AD" clId="Web-{5EFEADE0-3168-4B43-9A96-2A4DAD865ED3}" dt="2023-08-03T18:33:58.356" v="35" actId="1076"/>
          <ac:picMkLst>
            <pc:docMk/>
            <pc:sldMk cId="1526653692" sldId="2142533846"/>
            <ac:picMk id="4" creationId="{445D45D9-A045-7A35-64B3-3ADAC2177929}"/>
          </ac:picMkLst>
        </pc:picChg>
        <pc:picChg chg="mod">
          <ac:chgData name="Luis, Kelly (US 329F-Affiliate)" userId="S::kelly.m.luis@jpl.nasa.gov::1d4b1bd8-bca5-478e-b83a-ff0d9340d353" providerId="AD" clId="Web-{5EFEADE0-3168-4B43-9A96-2A4DAD865ED3}" dt="2023-08-03T18:34:00.263" v="36" actId="1076"/>
          <ac:picMkLst>
            <pc:docMk/>
            <pc:sldMk cId="1526653692" sldId="2142533846"/>
            <ac:picMk id="5" creationId="{A1AA6803-2FDF-23F1-43B9-5D434F11D70C}"/>
          </ac:picMkLst>
        </pc:picChg>
        <pc:picChg chg="mod">
          <ac:chgData name="Luis, Kelly (US 329F-Affiliate)" userId="S::kelly.m.luis@jpl.nasa.gov::1d4b1bd8-bca5-478e-b83a-ff0d9340d353" providerId="AD" clId="Web-{5EFEADE0-3168-4B43-9A96-2A4DAD865ED3}" dt="2023-08-03T18:33:18.262" v="24" actId="1076"/>
          <ac:picMkLst>
            <pc:docMk/>
            <pc:sldMk cId="1526653692" sldId="2142533846"/>
            <ac:picMk id="7" creationId="{7C7A6C8F-C084-570B-E51C-12619006B218}"/>
          </ac:picMkLst>
        </pc:picChg>
        <pc:picChg chg="mod">
          <ac:chgData name="Luis, Kelly (US 329F-Affiliate)" userId="S::kelly.m.luis@jpl.nasa.gov::1d4b1bd8-bca5-478e-b83a-ff0d9340d353" providerId="AD" clId="Web-{5EFEADE0-3168-4B43-9A96-2A4DAD865ED3}" dt="2023-08-03T18:33:55.684" v="32" actId="1076"/>
          <ac:picMkLst>
            <pc:docMk/>
            <pc:sldMk cId="1526653692" sldId="2142533846"/>
            <ac:picMk id="8" creationId="{1370475A-3EB7-4988-8D98-D75B5DE750EC}"/>
          </ac:picMkLst>
        </pc:picChg>
        <pc:cxnChg chg="add mod">
          <ac:chgData name="Luis, Kelly (US 329F-Affiliate)" userId="S::kelly.m.luis@jpl.nasa.gov::1d4b1bd8-bca5-478e-b83a-ff0d9340d353" providerId="AD" clId="Web-{5EFEADE0-3168-4B43-9A96-2A4DAD865ED3}" dt="2023-08-03T18:33:49.731" v="31"/>
          <ac:cxnSpMkLst>
            <pc:docMk/>
            <pc:sldMk cId="1526653692" sldId="2142533846"/>
            <ac:cxnSpMk id="9" creationId="{96D1E0EF-0880-F45E-6A54-3A8FE583C239}"/>
          </ac:cxnSpMkLst>
        </pc:cxnChg>
      </pc:sldChg>
      <pc:sldChg chg="delSp modSp">
        <pc:chgData name="Luis, Kelly (US 329F-Affiliate)" userId="S::kelly.m.luis@jpl.nasa.gov::1d4b1bd8-bca5-478e-b83a-ff0d9340d353" providerId="AD" clId="Web-{5EFEADE0-3168-4B43-9A96-2A4DAD865ED3}" dt="2023-08-03T18:34:11.122" v="39" actId="1076"/>
        <pc:sldMkLst>
          <pc:docMk/>
          <pc:sldMk cId="22249388" sldId="2142533848"/>
        </pc:sldMkLst>
        <pc:picChg chg="mod">
          <ac:chgData name="Luis, Kelly (US 329F-Affiliate)" userId="S::kelly.m.luis@jpl.nasa.gov::1d4b1bd8-bca5-478e-b83a-ff0d9340d353" providerId="AD" clId="Web-{5EFEADE0-3168-4B43-9A96-2A4DAD865ED3}" dt="2023-08-03T18:34:11.122" v="39" actId="1076"/>
          <ac:picMkLst>
            <pc:docMk/>
            <pc:sldMk cId="22249388" sldId="2142533848"/>
            <ac:picMk id="4" creationId="{64EE6B10-E7F8-424C-A048-46444ABE7F10}"/>
          </ac:picMkLst>
        </pc:picChg>
        <pc:picChg chg="del">
          <ac:chgData name="Luis, Kelly (US 329F-Affiliate)" userId="S::kelly.m.luis@jpl.nasa.gov::1d4b1bd8-bca5-478e-b83a-ff0d9340d353" providerId="AD" clId="Web-{5EFEADE0-3168-4B43-9A96-2A4DAD865ED3}" dt="2023-08-03T18:34:08.200" v="38"/>
          <ac:picMkLst>
            <pc:docMk/>
            <pc:sldMk cId="22249388" sldId="2142533848"/>
            <ac:picMk id="7" creationId="{D1D35CA6-DF74-7A5A-A4B8-4F599DB7F1EF}"/>
          </ac:picMkLst>
        </pc:picChg>
        <pc:picChg chg="del">
          <ac:chgData name="Luis, Kelly (US 329F-Affiliate)" userId="S::kelly.m.luis@jpl.nasa.gov::1d4b1bd8-bca5-478e-b83a-ff0d9340d353" providerId="AD" clId="Web-{5EFEADE0-3168-4B43-9A96-2A4DAD865ED3}" dt="2023-08-03T18:34:07.325" v="37"/>
          <ac:picMkLst>
            <pc:docMk/>
            <pc:sldMk cId="22249388" sldId="2142533848"/>
            <ac:picMk id="9" creationId="{38AAD5E2-DD9C-4F8F-79AE-AC80E397B141}"/>
          </ac:picMkLst>
        </pc:picChg>
      </pc:sldChg>
    </pc:docChg>
  </pc:docChgLst>
  <pc:docChgLst>
    <pc:chgData name="Thompson, David R (US 382B)" userId="S::david.r.thompson@jpl.nasa.gov::35d2ba82-1a45-4019-9808-ec3b045f7066" providerId="AD" clId="Web-{C9CEE6B8-E047-4265-B538-B5C615393943}"/>
    <pc:docChg chg="addSld delSld modSld sldOrd">
      <pc:chgData name="Thompson, David R (US 382B)" userId="S::david.r.thompson@jpl.nasa.gov::35d2ba82-1a45-4019-9808-ec3b045f7066" providerId="AD" clId="Web-{C9CEE6B8-E047-4265-B538-B5C615393943}" dt="2023-08-02T12:50:26.183" v="1362"/>
      <pc:docMkLst>
        <pc:docMk/>
      </pc:docMkLst>
      <pc:sldChg chg="ord">
        <pc:chgData name="Thompson, David R (US 382B)" userId="S::david.r.thompson@jpl.nasa.gov::35d2ba82-1a45-4019-9808-ec3b045f7066" providerId="AD" clId="Web-{C9CEE6B8-E047-4265-B538-B5C615393943}" dt="2023-08-02T12:34:03.968" v="690"/>
        <pc:sldMkLst>
          <pc:docMk/>
          <pc:sldMk cId="1740708628" sldId="2142533698"/>
        </pc:sldMkLst>
      </pc:sldChg>
      <pc:sldChg chg="addSp delSp modSp">
        <pc:chgData name="Thompson, David R (US 382B)" userId="S::david.r.thompson@jpl.nasa.gov::35d2ba82-1a45-4019-9808-ec3b045f7066" providerId="AD" clId="Web-{C9CEE6B8-E047-4265-B538-B5C615393943}" dt="2023-08-02T12:30:33.731" v="689" actId="20577"/>
        <pc:sldMkLst>
          <pc:docMk/>
          <pc:sldMk cId="376225048" sldId="2142533814"/>
        </pc:sldMkLst>
        <pc:spChg chg="mod">
          <ac:chgData name="Thompson, David R (US 382B)" userId="S::david.r.thompson@jpl.nasa.gov::35d2ba82-1a45-4019-9808-ec3b045f7066" providerId="AD" clId="Web-{C9CEE6B8-E047-4265-B538-B5C615393943}" dt="2023-08-02T12:22:55.210" v="298" actId="20577"/>
          <ac:spMkLst>
            <pc:docMk/>
            <pc:sldMk cId="376225048" sldId="2142533814"/>
            <ac:spMk id="2" creationId="{98F422BD-5504-539B-7314-7AA7925ACDB4}"/>
          </ac:spMkLst>
        </pc:spChg>
        <pc:spChg chg="mod">
          <ac:chgData name="Thompson, David R (US 382B)" userId="S::david.r.thompson@jpl.nasa.gov::35d2ba82-1a45-4019-9808-ec3b045f7066" providerId="AD" clId="Web-{C9CEE6B8-E047-4265-B538-B5C615393943}" dt="2023-08-02T12:30:33.731" v="689" actId="20577"/>
          <ac:spMkLst>
            <pc:docMk/>
            <pc:sldMk cId="376225048" sldId="2142533814"/>
            <ac:spMk id="6" creationId="{E4003DA9-9927-9815-5482-E8B5B8234814}"/>
          </ac:spMkLst>
        </pc:spChg>
        <pc:spChg chg="del mod">
          <ac:chgData name="Thompson, David R (US 382B)" userId="S::david.r.thompson@jpl.nasa.gov::35d2ba82-1a45-4019-9808-ec3b045f7066" providerId="AD" clId="Web-{C9CEE6B8-E047-4265-B538-B5C615393943}" dt="2023-08-02T12:27:26.182" v="639"/>
          <ac:spMkLst>
            <pc:docMk/>
            <pc:sldMk cId="376225048" sldId="2142533814"/>
            <ac:spMk id="7" creationId="{E6DB04B9-DDD2-5B51-4F62-FE0E2CC38DC0}"/>
          </ac:spMkLst>
        </pc:spChg>
        <pc:graphicFrameChg chg="add mod modGraphic">
          <ac:chgData name="Thompson, David R (US 382B)" userId="S::david.r.thompson@jpl.nasa.gov::35d2ba82-1a45-4019-9808-ec3b045f7066" providerId="AD" clId="Web-{C9CEE6B8-E047-4265-B538-B5C615393943}" dt="2023-08-02T12:30:25.794" v="684"/>
          <ac:graphicFrameMkLst>
            <pc:docMk/>
            <pc:sldMk cId="376225048" sldId="2142533814"/>
            <ac:graphicFrameMk id="3" creationId="{4EDBCF25-8B74-0D5B-5FC5-1C89A8D46831}"/>
          </ac:graphicFrameMkLst>
        </pc:graphicFrameChg>
      </pc:sldChg>
      <pc:sldChg chg="new del">
        <pc:chgData name="Thompson, David R (US 382B)" userId="S::david.r.thompson@jpl.nasa.gov::35d2ba82-1a45-4019-9808-ec3b045f7066" providerId="AD" clId="Web-{C9CEE6B8-E047-4265-B538-B5C615393943}" dt="2023-08-02T12:34:20.171" v="693"/>
        <pc:sldMkLst>
          <pc:docMk/>
          <pc:sldMk cId="555823776" sldId="2142533815"/>
        </pc:sldMkLst>
      </pc:sldChg>
      <pc:sldChg chg="addSp delSp modSp add replId">
        <pc:chgData name="Thompson, David R (US 382B)" userId="S::david.r.thompson@jpl.nasa.gov::35d2ba82-1a45-4019-9808-ec3b045f7066" providerId="AD" clId="Web-{C9CEE6B8-E047-4265-B538-B5C615393943}" dt="2023-08-02T12:43:36.694" v="1349" actId="20577"/>
        <pc:sldMkLst>
          <pc:docMk/>
          <pc:sldMk cId="1993771724" sldId="2142533816"/>
        </pc:sldMkLst>
        <pc:spChg chg="add mod">
          <ac:chgData name="Thompson, David R (US 382B)" userId="S::david.r.thompson@jpl.nasa.gov::35d2ba82-1a45-4019-9808-ec3b045f7066" providerId="AD" clId="Web-{C9CEE6B8-E047-4265-B538-B5C615393943}" dt="2023-08-02T12:43:36.694" v="1349" actId="20577"/>
          <ac:spMkLst>
            <pc:docMk/>
            <pc:sldMk cId="1993771724" sldId="2142533816"/>
            <ac:spMk id="9" creationId="{B2578578-964C-4B58-7B94-B8F591B3D5EC}"/>
          </ac:spMkLst>
        </pc:spChg>
        <pc:graphicFrameChg chg="add del mod modGraphic">
          <ac:chgData name="Thompson, David R (US 382B)" userId="S::david.r.thompson@jpl.nasa.gov::35d2ba82-1a45-4019-9808-ec3b045f7066" providerId="AD" clId="Web-{C9CEE6B8-E047-4265-B538-B5C615393943}" dt="2023-08-02T12:36:16.079" v="740"/>
          <ac:graphicFrameMkLst>
            <pc:docMk/>
            <pc:sldMk cId="1993771724" sldId="2142533816"/>
            <ac:graphicFrameMk id="6" creationId="{A023A49E-FCD6-300D-3478-C35509E543A2}"/>
          </ac:graphicFrameMkLst>
        </pc:graphicFrameChg>
        <pc:graphicFrameChg chg="mod modGraphic">
          <ac:chgData name="Thompson, David R (US 382B)" userId="S::david.r.thompson@jpl.nasa.gov::35d2ba82-1a45-4019-9808-ec3b045f7066" providerId="AD" clId="Web-{C9CEE6B8-E047-4265-B538-B5C615393943}" dt="2023-08-02T12:40:35.004" v="1167"/>
          <ac:graphicFrameMkLst>
            <pc:docMk/>
            <pc:sldMk cId="1993771724" sldId="2142533816"/>
            <ac:graphicFrameMk id="7" creationId="{71DBC1DA-CB93-0D9D-670A-7C89F8554D24}"/>
          </ac:graphicFrameMkLst>
        </pc:graphicFrameChg>
        <pc:graphicFrameChg chg="add mod modGraphic">
          <ac:chgData name="Thompson, David R (US 382B)" userId="S::david.r.thompson@jpl.nasa.gov::35d2ba82-1a45-4019-9808-ec3b045f7066" providerId="AD" clId="Web-{C9CEE6B8-E047-4265-B538-B5C615393943}" dt="2023-08-02T12:40:38.973" v="1168" actId="1076"/>
          <ac:graphicFrameMkLst>
            <pc:docMk/>
            <pc:sldMk cId="1993771724" sldId="2142533816"/>
            <ac:graphicFrameMk id="8" creationId="{33EC7AA6-492A-BC0B-2F01-E596BE258A16}"/>
          </ac:graphicFrameMkLst>
        </pc:graphicFrameChg>
      </pc:sldChg>
      <pc:sldChg chg="addSp delSp modSp new mod modClrScheme chgLayout">
        <pc:chgData name="Thompson, David R (US 382B)" userId="S::david.r.thompson@jpl.nasa.gov::35d2ba82-1a45-4019-9808-ec3b045f7066" providerId="AD" clId="Web-{C9CEE6B8-E047-4265-B538-B5C615393943}" dt="2023-08-02T12:50:26.183" v="1362"/>
        <pc:sldMkLst>
          <pc:docMk/>
          <pc:sldMk cId="2799339410" sldId="2142533817"/>
        </pc:sldMkLst>
        <pc:spChg chg="mod ord">
          <ac:chgData name="Thompson, David R (US 382B)" userId="S::david.r.thompson@jpl.nasa.gov::35d2ba82-1a45-4019-9808-ec3b045f7066" providerId="AD" clId="Web-{C9CEE6B8-E047-4265-B538-B5C615393943}" dt="2023-08-02T12:45:30.492" v="1351"/>
          <ac:spMkLst>
            <pc:docMk/>
            <pc:sldMk cId="2799339410" sldId="2142533817"/>
            <ac:spMk id="2" creationId="{5D1F8308-0AD3-1742-CE0A-16A6D9C731BB}"/>
          </ac:spMkLst>
        </pc:spChg>
        <pc:spChg chg="mod ord">
          <ac:chgData name="Thompson, David R (US 382B)" userId="S::david.r.thompson@jpl.nasa.gov::35d2ba82-1a45-4019-9808-ec3b045f7066" providerId="AD" clId="Web-{C9CEE6B8-E047-4265-B538-B5C615393943}" dt="2023-08-02T12:45:30.492" v="1351"/>
          <ac:spMkLst>
            <pc:docMk/>
            <pc:sldMk cId="2799339410" sldId="2142533817"/>
            <ac:spMk id="3" creationId="{1A942FCB-011B-28EC-56CC-8A95A310BE28}"/>
          </ac:spMkLst>
        </pc:spChg>
        <pc:spChg chg="add mod ord">
          <ac:chgData name="Thompson, David R (US 382B)" userId="S::david.r.thompson@jpl.nasa.gov::35d2ba82-1a45-4019-9808-ec3b045f7066" providerId="AD" clId="Web-{C9CEE6B8-E047-4265-B538-B5C615393943}" dt="2023-08-02T12:49:47.120" v="1352" actId="20577"/>
          <ac:spMkLst>
            <pc:docMk/>
            <pc:sldMk cId="2799339410" sldId="2142533817"/>
            <ac:spMk id="4" creationId="{E016670C-1DA8-7D05-16FF-E46B33E36B81}"/>
          </ac:spMkLst>
        </pc:spChg>
        <pc:spChg chg="add del mod ord">
          <ac:chgData name="Thompson, David R (US 382B)" userId="S::david.r.thompson@jpl.nasa.gov::35d2ba82-1a45-4019-9808-ec3b045f7066" providerId="AD" clId="Web-{C9CEE6B8-E047-4265-B538-B5C615393943}" dt="2023-08-02T12:50:21.683" v="1353"/>
          <ac:spMkLst>
            <pc:docMk/>
            <pc:sldMk cId="2799339410" sldId="2142533817"/>
            <ac:spMk id="5" creationId="{15C1936D-94C4-9C7D-39A6-CFAF8A5676D4}"/>
          </ac:spMkLst>
        </pc:spChg>
        <pc:graphicFrameChg chg="add mod modGraphic">
          <ac:chgData name="Thompson, David R (US 382B)" userId="S::david.r.thompson@jpl.nasa.gov::35d2ba82-1a45-4019-9808-ec3b045f7066" providerId="AD" clId="Web-{C9CEE6B8-E047-4265-B538-B5C615393943}" dt="2023-08-02T12:50:26.183" v="1362"/>
          <ac:graphicFrameMkLst>
            <pc:docMk/>
            <pc:sldMk cId="2799339410" sldId="2142533817"/>
            <ac:graphicFrameMk id="7" creationId="{DED267A4-C355-60BC-2C65-E1650299C9C7}"/>
          </ac:graphicFrameMkLst>
        </pc:graphicFrameChg>
      </pc:sldChg>
    </pc:docChg>
  </pc:docChgLst>
  <pc:docChgLst>
    <pc:chgData name="Luis, Kelly (US 329F-Affiliate)" userId="S::kelly.m.luis@jpl.nasa.gov::1d4b1bd8-bca5-478e-b83a-ff0d9340d353" providerId="AD" clId="Web-{E50E3239-DDBD-4D1F-A375-5302174FD4B6}"/>
    <pc:docChg chg="modSld">
      <pc:chgData name="Luis, Kelly (US 329F-Affiliate)" userId="S::kelly.m.luis@jpl.nasa.gov::1d4b1bd8-bca5-478e-b83a-ff0d9340d353" providerId="AD" clId="Web-{E50E3239-DDBD-4D1F-A375-5302174FD4B6}" dt="2023-08-03T18:28:45.168" v="307" actId="1076"/>
      <pc:docMkLst>
        <pc:docMk/>
      </pc:docMkLst>
      <pc:sldChg chg="modSp">
        <pc:chgData name="Luis, Kelly (US 329F-Affiliate)" userId="S::kelly.m.luis@jpl.nasa.gov::1d4b1bd8-bca5-478e-b83a-ff0d9340d353" providerId="AD" clId="Web-{E50E3239-DDBD-4D1F-A375-5302174FD4B6}" dt="2023-08-03T18:22:17.819" v="233" actId="20577"/>
        <pc:sldMkLst>
          <pc:docMk/>
          <pc:sldMk cId="311548158" sldId="2142533842"/>
        </pc:sldMkLst>
        <pc:spChg chg="mod">
          <ac:chgData name="Luis, Kelly (US 329F-Affiliate)" userId="S::kelly.m.luis@jpl.nasa.gov::1d4b1bd8-bca5-478e-b83a-ff0d9340d353" providerId="AD" clId="Web-{E50E3239-DDBD-4D1F-A375-5302174FD4B6}" dt="2023-08-03T18:22:17.819" v="233" actId="20577"/>
          <ac:spMkLst>
            <pc:docMk/>
            <pc:sldMk cId="311548158" sldId="2142533842"/>
            <ac:spMk id="9" creationId="{C085F353-C372-B077-4B2C-655A1223A984}"/>
          </ac:spMkLst>
        </pc:spChg>
      </pc:sldChg>
      <pc:sldChg chg="addSp delSp modSp">
        <pc:chgData name="Luis, Kelly (US 329F-Affiliate)" userId="S::kelly.m.luis@jpl.nasa.gov::1d4b1bd8-bca5-478e-b83a-ff0d9340d353" providerId="AD" clId="Web-{E50E3239-DDBD-4D1F-A375-5302174FD4B6}" dt="2023-08-03T18:27:33.464" v="292" actId="1076"/>
        <pc:sldMkLst>
          <pc:docMk/>
          <pc:sldMk cId="1526653692" sldId="2142533846"/>
        </pc:sldMkLst>
        <pc:spChg chg="mod">
          <ac:chgData name="Luis, Kelly (US 329F-Affiliate)" userId="S::kelly.m.luis@jpl.nasa.gov::1d4b1bd8-bca5-478e-b83a-ff0d9340d353" providerId="AD" clId="Web-{E50E3239-DDBD-4D1F-A375-5302174FD4B6}" dt="2023-08-03T18:27:15.448" v="288" actId="1076"/>
          <ac:spMkLst>
            <pc:docMk/>
            <pc:sldMk cId="1526653692" sldId="2142533846"/>
            <ac:spMk id="10" creationId="{65EA6D4D-3FB4-BFAD-9B65-9236DBF6DAD2}"/>
          </ac:spMkLst>
        </pc:spChg>
        <pc:spChg chg="add mod">
          <ac:chgData name="Luis, Kelly (US 329F-Affiliate)" userId="S::kelly.m.luis@jpl.nasa.gov::1d4b1bd8-bca5-478e-b83a-ff0d9340d353" providerId="AD" clId="Web-{E50E3239-DDBD-4D1F-A375-5302174FD4B6}" dt="2023-08-03T18:26:22.510" v="269" actId="1076"/>
          <ac:spMkLst>
            <pc:docMk/>
            <pc:sldMk cId="1526653692" sldId="2142533846"/>
            <ac:spMk id="13" creationId="{129CAD1D-9E76-FA69-2377-4E6197B78CD1}"/>
          </ac:spMkLst>
        </pc:spChg>
        <pc:picChg chg="mod">
          <ac:chgData name="Luis, Kelly (US 329F-Affiliate)" userId="S::kelly.m.luis@jpl.nasa.gov::1d4b1bd8-bca5-478e-b83a-ff0d9340d353" providerId="AD" clId="Web-{E50E3239-DDBD-4D1F-A375-5302174FD4B6}" dt="2023-08-03T18:27:15.604" v="291" actId="1076"/>
          <ac:picMkLst>
            <pc:docMk/>
            <pc:sldMk cId="1526653692" sldId="2142533846"/>
            <ac:picMk id="4" creationId="{445D45D9-A045-7A35-64B3-3ADAC2177929}"/>
          </ac:picMkLst>
        </pc:picChg>
        <pc:picChg chg="del">
          <ac:chgData name="Luis, Kelly (US 329F-Affiliate)" userId="S::kelly.m.luis@jpl.nasa.gov::1d4b1bd8-bca5-478e-b83a-ff0d9340d353" providerId="AD" clId="Web-{E50E3239-DDBD-4D1F-A375-5302174FD4B6}" dt="2023-08-03T17:52:54.982" v="0"/>
          <ac:picMkLst>
            <pc:docMk/>
            <pc:sldMk cId="1526653692" sldId="2142533846"/>
            <ac:picMk id="5" creationId="{912AF2F0-5C5E-D73E-7E9A-D84FFF3E7517}"/>
          </ac:picMkLst>
        </pc:picChg>
        <pc:picChg chg="add mod modCrop">
          <ac:chgData name="Luis, Kelly (US 329F-Affiliate)" userId="S::kelly.m.luis@jpl.nasa.gov::1d4b1bd8-bca5-478e-b83a-ff0d9340d353" providerId="AD" clId="Web-{E50E3239-DDBD-4D1F-A375-5302174FD4B6}" dt="2023-08-03T18:27:15.542" v="290" actId="1076"/>
          <ac:picMkLst>
            <pc:docMk/>
            <pc:sldMk cId="1526653692" sldId="2142533846"/>
            <ac:picMk id="5" creationId="{A1AA6803-2FDF-23F1-43B9-5D434F11D70C}"/>
          </ac:picMkLst>
        </pc:picChg>
        <pc:picChg chg="add mod ord modCrop">
          <ac:chgData name="Luis, Kelly (US 329F-Affiliate)" userId="S::kelly.m.luis@jpl.nasa.gov::1d4b1bd8-bca5-478e-b83a-ff0d9340d353" providerId="AD" clId="Web-{E50E3239-DDBD-4D1F-A375-5302174FD4B6}" dt="2023-08-03T18:27:15.448" v="287" actId="1076"/>
          <ac:picMkLst>
            <pc:docMk/>
            <pc:sldMk cId="1526653692" sldId="2142533846"/>
            <ac:picMk id="7" creationId="{7C7A6C8F-C084-570B-E51C-12619006B218}"/>
          </ac:picMkLst>
        </pc:picChg>
        <pc:picChg chg="mod">
          <ac:chgData name="Luis, Kelly (US 329F-Affiliate)" userId="S::kelly.m.luis@jpl.nasa.gov::1d4b1bd8-bca5-478e-b83a-ff0d9340d353" providerId="AD" clId="Web-{E50E3239-DDBD-4D1F-A375-5302174FD4B6}" dt="2023-08-03T18:27:15.495" v="289" actId="1076"/>
          <ac:picMkLst>
            <pc:docMk/>
            <pc:sldMk cId="1526653692" sldId="2142533846"/>
            <ac:picMk id="8" creationId="{1370475A-3EB7-4988-8D98-D75B5DE750EC}"/>
          </ac:picMkLst>
        </pc:picChg>
        <pc:picChg chg="add del mod modCrop">
          <ac:chgData name="Luis, Kelly (US 329F-Affiliate)" userId="S::kelly.m.luis@jpl.nasa.gov::1d4b1bd8-bca5-478e-b83a-ff0d9340d353" providerId="AD" clId="Web-{E50E3239-DDBD-4D1F-A375-5302174FD4B6}" dt="2023-08-03T18:15:36.719" v="42"/>
          <ac:picMkLst>
            <pc:docMk/>
            <pc:sldMk cId="1526653692" sldId="2142533846"/>
            <ac:picMk id="9" creationId="{5991F89D-F89B-B5BA-3A0C-524143ED3F03}"/>
          </ac:picMkLst>
        </pc:picChg>
        <pc:picChg chg="add del mod">
          <ac:chgData name="Luis, Kelly (US 329F-Affiliate)" userId="S::kelly.m.luis@jpl.nasa.gov::1d4b1bd8-bca5-478e-b83a-ff0d9340d353" providerId="AD" clId="Web-{E50E3239-DDBD-4D1F-A375-5302174FD4B6}" dt="2023-08-03T17:54:58.187" v="16"/>
          <ac:picMkLst>
            <pc:docMk/>
            <pc:sldMk cId="1526653692" sldId="2142533846"/>
            <ac:picMk id="9" creationId="{6FB8A7CC-17B0-40B8-803B-6250C04FCBF7}"/>
          </ac:picMkLst>
        </pc:picChg>
        <pc:picChg chg="add mod modCrop">
          <ac:chgData name="Luis, Kelly (US 329F-Affiliate)" userId="S::kelly.m.luis@jpl.nasa.gov::1d4b1bd8-bca5-478e-b83a-ff0d9340d353" providerId="AD" clId="Web-{E50E3239-DDBD-4D1F-A375-5302174FD4B6}" dt="2023-08-03T18:27:33.464" v="292" actId="1076"/>
          <ac:picMkLst>
            <pc:docMk/>
            <pc:sldMk cId="1526653692" sldId="2142533846"/>
            <ac:picMk id="11" creationId="{0E34AC02-C57E-E668-F169-B5FA6C2450A4}"/>
          </ac:picMkLst>
        </pc:picChg>
      </pc:sldChg>
      <pc:sldChg chg="addSp modSp">
        <pc:chgData name="Luis, Kelly (US 329F-Affiliate)" userId="S::kelly.m.luis@jpl.nasa.gov::1d4b1bd8-bca5-478e-b83a-ff0d9340d353" providerId="AD" clId="Web-{E50E3239-DDBD-4D1F-A375-5302174FD4B6}" dt="2023-08-03T18:28:45.168" v="307" actId="1076"/>
        <pc:sldMkLst>
          <pc:docMk/>
          <pc:sldMk cId="22249388" sldId="2142533848"/>
        </pc:sldMkLst>
        <pc:picChg chg="mod">
          <ac:chgData name="Luis, Kelly (US 329F-Affiliate)" userId="S::kelly.m.luis@jpl.nasa.gov::1d4b1bd8-bca5-478e-b83a-ff0d9340d353" providerId="AD" clId="Web-{E50E3239-DDBD-4D1F-A375-5302174FD4B6}" dt="2023-08-03T18:28:45.168" v="307" actId="1076"/>
          <ac:picMkLst>
            <pc:docMk/>
            <pc:sldMk cId="22249388" sldId="2142533848"/>
            <ac:picMk id="4" creationId="{64EE6B10-E7F8-424C-A048-46444ABE7F10}"/>
          </ac:picMkLst>
        </pc:picChg>
        <pc:picChg chg="add mod">
          <ac:chgData name="Luis, Kelly (US 329F-Affiliate)" userId="S::kelly.m.luis@jpl.nasa.gov::1d4b1bd8-bca5-478e-b83a-ff0d9340d353" providerId="AD" clId="Web-{E50E3239-DDBD-4D1F-A375-5302174FD4B6}" dt="2023-08-03T18:28:33.824" v="305" actId="1076"/>
          <ac:picMkLst>
            <pc:docMk/>
            <pc:sldMk cId="22249388" sldId="2142533848"/>
            <ac:picMk id="7" creationId="{D1D35CA6-DF74-7A5A-A4B8-4F599DB7F1EF}"/>
          </ac:picMkLst>
        </pc:picChg>
        <pc:picChg chg="add mod">
          <ac:chgData name="Luis, Kelly (US 329F-Affiliate)" userId="S::kelly.m.luis@jpl.nasa.gov::1d4b1bd8-bca5-478e-b83a-ff0d9340d353" providerId="AD" clId="Web-{E50E3239-DDBD-4D1F-A375-5302174FD4B6}" dt="2023-08-03T18:28:41.840" v="306" actId="1076"/>
          <ac:picMkLst>
            <pc:docMk/>
            <pc:sldMk cId="22249388" sldId="2142533848"/>
            <ac:picMk id="9" creationId="{38AAD5E2-DD9C-4F8F-79AE-AC80E397B141}"/>
          </ac:picMkLst>
        </pc:picChg>
      </pc:sldChg>
    </pc:docChg>
  </pc:docChgLst>
  <pc:docChgLst>
    <pc:chgData name="Thompson, David R (US 382B)" userId="S::david.r.thompson@jpl.nasa.gov::35d2ba82-1a45-4019-9808-ec3b045f7066" providerId="AD" clId="Web-{B44776F1-6C3B-46CD-850C-9B11DA804FA9}"/>
    <pc:docChg chg="addSld delSld modSld">
      <pc:chgData name="Thompson, David R (US 382B)" userId="S::david.r.thompson@jpl.nasa.gov::35d2ba82-1a45-4019-9808-ec3b045f7066" providerId="AD" clId="Web-{B44776F1-6C3B-46CD-850C-9B11DA804FA9}" dt="2023-08-02T11:13:55.584" v="193"/>
      <pc:docMkLst>
        <pc:docMk/>
      </pc:docMkLst>
      <pc:sldChg chg="addSp delSp modSp">
        <pc:chgData name="Thompson, David R (US 382B)" userId="S::david.r.thompson@jpl.nasa.gov::35d2ba82-1a45-4019-9808-ec3b045f7066" providerId="AD" clId="Web-{B44776F1-6C3B-46CD-850C-9B11DA804FA9}" dt="2023-08-02T11:13:19.052" v="65"/>
        <pc:sldMkLst>
          <pc:docMk/>
          <pc:sldMk cId="1367661710" sldId="15642"/>
        </pc:sldMkLst>
        <pc:graphicFrameChg chg="add mod">
          <ac:chgData name="Thompson, David R (US 382B)" userId="S::david.r.thompson@jpl.nasa.gov::35d2ba82-1a45-4019-9808-ec3b045f7066" providerId="AD" clId="Web-{B44776F1-6C3B-46CD-850C-9B11DA804FA9}" dt="2023-08-02T11:13:19.052" v="65"/>
          <ac:graphicFrameMkLst>
            <pc:docMk/>
            <pc:sldMk cId="1367661710" sldId="15642"/>
            <ac:graphicFrameMk id="3" creationId="{E359C88A-56E2-F218-F5DD-6C8669EADA5B}"/>
          </ac:graphicFrameMkLst>
        </pc:graphicFrameChg>
        <pc:graphicFrameChg chg="del">
          <ac:chgData name="Thompson, David R (US 382B)" userId="S::david.r.thompson@jpl.nasa.gov::35d2ba82-1a45-4019-9808-ec3b045f7066" providerId="AD" clId="Web-{B44776F1-6C3B-46CD-850C-9B11DA804FA9}" dt="2023-08-02T11:13:17.411" v="64"/>
          <ac:graphicFrameMkLst>
            <pc:docMk/>
            <pc:sldMk cId="1367661710" sldId="15642"/>
            <ac:graphicFrameMk id="9" creationId="{F52D870F-99B7-C0FB-C04E-1A7541461833}"/>
          </ac:graphicFrameMkLst>
        </pc:graphicFrameChg>
      </pc:sldChg>
      <pc:sldChg chg="del">
        <pc:chgData name="Thompson, David R (US 382B)" userId="S::david.r.thompson@jpl.nasa.gov::35d2ba82-1a45-4019-9808-ec3b045f7066" providerId="AD" clId="Web-{B44776F1-6C3B-46CD-850C-9B11DA804FA9}" dt="2023-08-02T11:01:25.712" v="0"/>
        <pc:sldMkLst>
          <pc:docMk/>
          <pc:sldMk cId="2091089397" sldId="2142533752"/>
        </pc:sldMkLst>
      </pc:sldChg>
      <pc:sldChg chg="addSp modSp mod modClrScheme chgLayout">
        <pc:chgData name="Thompson, David R (US 382B)" userId="S::david.r.thompson@jpl.nasa.gov::35d2ba82-1a45-4019-9808-ec3b045f7066" providerId="AD" clId="Web-{B44776F1-6C3B-46CD-850C-9B11DA804FA9}" dt="2023-08-02T11:13:55.584" v="193"/>
        <pc:sldMkLst>
          <pc:docMk/>
          <pc:sldMk cId="1290091359" sldId="2142533787"/>
        </pc:sldMkLst>
        <pc:spChg chg="mod ord">
          <ac:chgData name="Thompson, David R (US 382B)" userId="S::david.r.thompson@jpl.nasa.gov::35d2ba82-1a45-4019-9808-ec3b045f7066" providerId="AD" clId="Web-{B44776F1-6C3B-46CD-850C-9B11DA804FA9}" dt="2023-08-02T11:09:27.485" v="24"/>
          <ac:spMkLst>
            <pc:docMk/>
            <pc:sldMk cId="1290091359" sldId="2142533787"/>
            <ac:spMk id="2" creationId="{7B41887D-3498-C54D-5459-DF3C97D9CD4E}"/>
          </ac:spMkLst>
        </pc:spChg>
        <pc:spChg chg="mod ord">
          <ac:chgData name="Thompson, David R (US 382B)" userId="S::david.r.thompson@jpl.nasa.gov::35d2ba82-1a45-4019-9808-ec3b045f7066" providerId="AD" clId="Web-{B44776F1-6C3B-46CD-850C-9B11DA804FA9}" dt="2023-08-02T11:09:27.485" v="24"/>
          <ac:spMkLst>
            <pc:docMk/>
            <pc:sldMk cId="1290091359" sldId="2142533787"/>
            <ac:spMk id="3" creationId="{2CFC618E-666F-262C-2340-45347162B8B3}"/>
          </ac:spMkLst>
        </pc:spChg>
        <pc:spChg chg="mod ord">
          <ac:chgData name="Thompson, David R (US 382B)" userId="S::david.r.thompson@jpl.nasa.gov::35d2ba82-1a45-4019-9808-ec3b045f7066" providerId="AD" clId="Web-{B44776F1-6C3B-46CD-850C-9B11DA804FA9}" dt="2023-08-02T11:09:27.485" v="24"/>
          <ac:spMkLst>
            <pc:docMk/>
            <pc:sldMk cId="1290091359" sldId="2142533787"/>
            <ac:spMk id="4" creationId="{5F5BCD64-B7B2-1074-E82D-DE0931FC2324}"/>
          </ac:spMkLst>
        </pc:spChg>
        <pc:spChg chg="add mod ord">
          <ac:chgData name="Thompson, David R (US 382B)" userId="S::david.r.thompson@jpl.nasa.gov::35d2ba82-1a45-4019-9808-ec3b045f7066" providerId="AD" clId="Web-{B44776F1-6C3B-46CD-850C-9B11DA804FA9}" dt="2023-08-02T11:13:12.802" v="63" actId="20577"/>
          <ac:spMkLst>
            <pc:docMk/>
            <pc:sldMk cId="1290091359" sldId="2142533787"/>
            <ac:spMk id="5" creationId="{AE9CA3D5-C325-A714-ED6D-494C4B81B2F1}"/>
          </ac:spMkLst>
        </pc:spChg>
        <pc:graphicFrameChg chg="add mod modGraphic">
          <ac:chgData name="Thompson, David R (US 382B)" userId="S::david.r.thompson@jpl.nasa.gov::35d2ba82-1a45-4019-9808-ec3b045f7066" providerId="AD" clId="Web-{B44776F1-6C3B-46CD-850C-9B11DA804FA9}" dt="2023-08-02T11:13:55.584" v="193"/>
          <ac:graphicFrameMkLst>
            <pc:docMk/>
            <pc:sldMk cId="1290091359" sldId="2142533787"/>
            <ac:graphicFrameMk id="7" creationId="{952717DF-13E6-371F-65DB-2FB2DF06AE9F}"/>
          </ac:graphicFrameMkLst>
        </pc:graphicFrameChg>
      </pc:sldChg>
      <pc:sldChg chg="new del">
        <pc:chgData name="Thompson, David R (US 382B)" userId="S::david.r.thompson@jpl.nasa.gov::35d2ba82-1a45-4019-9808-ec3b045f7066" providerId="AD" clId="Web-{B44776F1-6C3B-46CD-850C-9B11DA804FA9}" dt="2023-08-02T11:08:40.328" v="21"/>
        <pc:sldMkLst>
          <pc:docMk/>
          <pc:sldMk cId="1962259591" sldId="2142533812"/>
        </pc:sldMkLst>
      </pc:sldChg>
    </pc:docChg>
  </pc:docChgLst>
  <pc:docChgLst>
    <pc:chgData name="Chadwick, Dana (US 329F)" userId="e2b43297-62f3-4e60-84e2-c1f731811648" providerId="ADAL" clId="{134C9AB7-7D51-F843-8023-E7D176A8886E}"/>
    <pc:docChg chg="modSld">
      <pc:chgData name="Chadwick, Dana (US 329F)" userId="e2b43297-62f3-4e60-84e2-c1f731811648" providerId="ADAL" clId="{134C9AB7-7D51-F843-8023-E7D176A8886E}" dt="2023-10-27T20:15:20.895" v="0" actId="1076"/>
      <pc:docMkLst>
        <pc:docMk/>
      </pc:docMkLst>
      <pc:sldChg chg="modSp mod">
        <pc:chgData name="Chadwick, Dana (US 329F)" userId="e2b43297-62f3-4e60-84e2-c1f731811648" providerId="ADAL" clId="{134C9AB7-7D51-F843-8023-E7D176A8886E}" dt="2023-10-27T20:15:20.895" v="0" actId="1076"/>
        <pc:sldMkLst>
          <pc:docMk/>
          <pc:sldMk cId="4043003791" sldId="2142533830"/>
        </pc:sldMkLst>
        <pc:picChg chg="mod">
          <ac:chgData name="Chadwick, Dana (US 329F)" userId="e2b43297-62f3-4e60-84e2-c1f731811648" providerId="ADAL" clId="{134C9AB7-7D51-F843-8023-E7D176A8886E}" dt="2023-10-27T20:15:20.895" v="0" actId="1076"/>
          <ac:picMkLst>
            <pc:docMk/>
            <pc:sldMk cId="4043003791" sldId="2142533830"/>
            <ac:picMk id="2" creationId="{6B4250D5-AD19-0612-990F-1579E41C3411}"/>
          </ac:picMkLst>
        </pc:picChg>
      </pc:sldChg>
    </pc:docChg>
  </pc:docChgLst>
  <pc:docChgLst>
    <pc:chgData name="Thompson, David R (US 382B)" userId="S::david.r.thompson@jpl.nasa.gov::35d2ba82-1a45-4019-9808-ec3b045f7066" providerId="AD" clId="Web-{366056A2-4E5B-4FC2-8B49-DB4A8D84CEF2}"/>
    <pc:docChg chg="modSld">
      <pc:chgData name="Thompson, David R (US 382B)" userId="S::david.r.thompson@jpl.nasa.gov::35d2ba82-1a45-4019-9808-ec3b045f7066" providerId="AD" clId="Web-{366056A2-4E5B-4FC2-8B49-DB4A8D84CEF2}" dt="2023-08-03T14:53:21.067" v="33"/>
      <pc:docMkLst>
        <pc:docMk/>
      </pc:docMkLst>
      <pc:sldChg chg="addSp delSp modSp">
        <pc:chgData name="Thompson, David R (US 382B)" userId="S::david.r.thompson@jpl.nasa.gov::35d2ba82-1a45-4019-9808-ec3b045f7066" providerId="AD" clId="Web-{366056A2-4E5B-4FC2-8B49-DB4A8D84CEF2}" dt="2023-08-03T14:51:32.067" v="28"/>
        <pc:sldMkLst>
          <pc:docMk/>
          <pc:sldMk cId="1740708628" sldId="2142533698"/>
        </pc:sldMkLst>
        <pc:spChg chg="mod">
          <ac:chgData name="Thompson, David R (US 382B)" userId="S::david.r.thompson@jpl.nasa.gov::35d2ba82-1a45-4019-9808-ec3b045f7066" providerId="AD" clId="Web-{366056A2-4E5B-4FC2-8B49-DB4A8D84CEF2}" dt="2023-08-03T14:50:59.098" v="6" actId="20577"/>
          <ac:spMkLst>
            <pc:docMk/>
            <pc:sldMk cId="1740708628" sldId="2142533698"/>
            <ac:spMk id="2" creationId="{D1C76E24-BD35-341E-977E-1610268BC880}"/>
          </ac:spMkLst>
        </pc:spChg>
        <pc:spChg chg="add mod">
          <ac:chgData name="Thompson, David R (US 382B)" userId="S::david.r.thompson@jpl.nasa.gov::35d2ba82-1a45-4019-9808-ec3b045f7066" providerId="AD" clId="Web-{366056A2-4E5B-4FC2-8B49-DB4A8D84CEF2}" dt="2023-08-03T14:51:25.426" v="27"/>
          <ac:spMkLst>
            <pc:docMk/>
            <pc:sldMk cId="1740708628" sldId="2142533698"/>
            <ac:spMk id="3" creationId="{D6D82458-0BB9-EDAE-5064-38B83508CDCA}"/>
          </ac:spMkLst>
        </pc:spChg>
        <pc:spChg chg="del">
          <ac:chgData name="Thompson, David R (US 382B)" userId="S::david.r.thompson@jpl.nasa.gov::35d2ba82-1a45-4019-9808-ec3b045f7066" providerId="AD" clId="Web-{366056A2-4E5B-4FC2-8B49-DB4A8D84CEF2}" dt="2023-08-03T14:51:32.067" v="28"/>
          <ac:spMkLst>
            <pc:docMk/>
            <pc:sldMk cId="1740708628" sldId="2142533698"/>
            <ac:spMk id="6" creationId="{20EB7436-6045-C536-54B5-04710340661C}"/>
          </ac:spMkLst>
        </pc:spChg>
      </pc:sldChg>
      <pc:sldChg chg="delSp modSp">
        <pc:chgData name="Thompson, David R (US 382B)" userId="S::david.r.thompson@jpl.nasa.gov::35d2ba82-1a45-4019-9808-ec3b045f7066" providerId="AD" clId="Web-{366056A2-4E5B-4FC2-8B49-DB4A8D84CEF2}" dt="2023-08-03T14:53:21.067" v="33"/>
        <pc:sldMkLst>
          <pc:docMk/>
          <pc:sldMk cId="662561513" sldId="2142533833"/>
        </pc:sldMkLst>
        <pc:spChg chg="mod">
          <ac:chgData name="Thompson, David R (US 382B)" userId="S::david.r.thompson@jpl.nasa.gov::35d2ba82-1a45-4019-9808-ec3b045f7066" providerId="AD" clId="Web-{366056A2-4E5B-4FC2-8B49-DB4A8D84CEF2}" dt="2023-08-03T14:53:20.411" v="32" actId="20577"/>
          <ac:spMkLst>
            <pc:docMk/>
            <pc:sldMk cId="662561513" sldId="2142533833"/>
            <ac:spMk id="2" creationId="{06B8A29C-9CD4-3274-C567-C5AC0D89FF6B}"/>
          </ac:spMkLst>
        </pc:spChg>
        <pc:spChg chg="del">
          <ac:chgData name="Thompson, David R (US 382B)" userId="S::david.r.thompson@jpl.nasa.gov::35d2ba82-1a45-4019-9808-ec3b045f7066" providerId="AD" clId="Web-{366056A2-4E5B-4FC2-8B49-DB4A8D84CEF2}" dt="2023-08-03T14:53:21.067" v="33"/>
          <ac:spMkLst>
            <pc:docMk/>
            <pc:sldMk cId="662561513" sldId="2142533833"/>
            <ac:spMk id="5" creationId="{5EB2D8B9-9EA1-E172-6D58-DA5753604CBE}"/>
          </ac:spMkLst>
        </pc:spChg>
      </pc:sldChg>
    </pc:docChg>
  </pc:docChgLst>
  <pc:docChgLst>
    <pc:chgData clId="Web-{295A5747-93BA-40CE-B39B-B9E3B139CD8D}"/>
    <pc:docChg chg="modSld">
      <pc:chgData name="" userId="" providerId="" clId="Web-{295A5747-93BA-40CE-B39B-B9E3B139CD8D}" dt="2023-08-04T04:53:31.380" v="6" actId="20577"/>
      <pc:docMkLst>
        <pc:docMk/>
      </pc:docMkLst>
      <pc:sldChg chg="modSp">
        <pc:chgData name="" userId="" providerId="" clId="Web-{295A5747-93BA-40CE-B39B-B9E3B139CD8D}" dt="2023-08-04T04:53:31.380" v="6" actId="20577"/>
        <pc:sldMkLst>
          <pc:docMk/>
          <pc:sldMk cId="3338667913" sldId="15640"/>
        </pc:sldMkLst>
        <pc:spChg chg="mod">
          <ac:chgData name="" userId="" providerId="" clId="Web-{295A5747-93BA-40CE-B39B-B9E3B139CD8D}" dt="2023-08-04T04:53:31.380" v="6" actId="20577"/>
          <ac:spMkLst>
            <pc:docMk/>
            <pc:sldMk cId="3338667913" sldId="15640"/>
            <ac:spMk id="3" creationId="{DCDFEBF5-8618-4A16-E3DB-C2F0349191E4}"/>
          </ac:spMkLst>
        </pc:spChg>
      </pc:sldChg>
    </pc:docChg>
  </pc:docChgLst>
  <pc:docChgLst>
    <pc:chgData name="Eckert, Regina F (US 382B)" userId="S::regina.f.eckert@jpl.nasa.gov::ea73841d-6e21-44b4-89ee-404716bc0238" providerId="AD" clId="Web-{6E6D94D6-B3FA-43D6-ADD5-59A2D14B3E9B}"/>
    <pc:docChg chg="modSld">
      <pc:chgData name="Eckert, Regina F (US 382B)" userId="S::regina.f.eckert@jpl.nasa.gov::ea73841d-6e21-44b4-89ee-404716bc0238" providerId="AD" clId="Web-{6E6D94D6-B3FA-43D6-ADD5-59A2D14B3E9B}" dt="2024-04-14T15:43:32.511" v="3" actId="1076"/>
      <pc:docMkLst>
        <pc:docMk/>
      </pc:docMkLst>
      <pc:sldChg chg="modSp">
        <pc:chgData name="Eckert, Regina F (US 382B)" userId="S::regina.f.eckert@jpl.nasa.gov::ea73841d-6e21-44b4-89ee-404716bc0238" providerId="AD" clId="Web-{6E6D94D6-B3FA-43D6-ADD5-59A2D14B3E9B}" dt="2024-04-14T15:43:32.511" v="3" actId="1076"/>
        <pc:sldMkLst>
          <pc:docMk/>
          <pc:sldMk cId="0" sldId="265"/>
        </pc:sldMkLst>
        <pc:spChg chg="mod">
          <ac:chgData name="Eckert, Regina F (US 382B)" userId="S::regina.f.eckert@jpl.nasa.gov::ea73841d-6e21-44b4-89ee-404716bc0238" providerId="AD" clId="Web-{6E6D94D6-B3FA-43D6-ADD5-59A2D14B3E9B}" dt="2024-04-14T15:43:32.511" v="3" actId="1076"/>
          <ac:spMkLst>
            <pc:docMk/>
            <pc:sldMk cId="0" sldId="265"/>
            <ac:spMk id="2" creationId="{3B838BEB-DA5E-454C-A7E4-0B5165E19C4D}"/>
          </ac:spMkLst>
        </pc:spChg>
      </pc:sldChg>
      <pc:sldChg chg="modSp">
        <pc:chgData name="Eckert, Regina F (US 382B)" userId="S::regina.f.eckert@jpl.nasa.gov::ea73841d-6e21-44b4-89ee-404716bc0238" providerId="AD" clId="Web-{6E6D94D6-B3FA-43D6-ADD5-59A2D14B3E9B}" dt="2024-04-14T15:31:55.185" v="1" actId="20577"/>
        <pc:sldMkLst>
          <pc:docMk/>
          <pc:sldMk cId="1005303341" sldId="29035"/>
        </pc:sldMkLst>
        <pc:spChg chg="mod">
          <ac:chgData name="Eckert, Regina F (US 382B)" userId="S::regina.f.eckert@jpl.nasa.gov::ea73841d-6e21-44b4-89ee-404716bc0238" providerId="AD" clId="Web-{6E6D94D6-B3FA-43D6-ADD5-59A2D14B3E9B}" dt="2024-04-14T15:31:55.185" v="1" actId="20577"/>
          <ac:spMkLst>
            <pc:docMk/>
            <pc:sldMk cId="1005303341" sldId="29035"/>
            <ac:spMk id="3" creationId="{E4B335FE-DE51-4CFD-ABD9-106FE18D7B51}"/>
          </ac:spMkLst>
        </pc:spChg>
      </pc:sldChg>
    </pc:docChg>
  </pc:docChgLst>
  <pc:docChgLst>
    <pc:chgData name="Luis, Kelly (US 329F-Affiliate)" userId="S::kelly.m.luis@jpl.nasa.gov::1d4b1bd8-bca5-478e-b83a-ff0d9340d353" providerId="AD" clId="Web-{517AA7FC-2923-484F-BBAE-71EA4767961F}"/>
    <pc:docChg chg="modSld">
      <pc:chgData name="Luis, Kelly (US 329F-Affiliate)" userId="S::kelly.m.luis@jpl.nasa.gov::1d4b1bd8-bca5-478e-b83a-ff0d9340d353" providerId="AD" clId="Web-{517AA7FC-2923-484F-BBAE-71EA4767961F}" dt="2023-08-03T20:42:33.345" v="172" actId="1076"/>
      <pc:docMkLst>
        <pc:docMk/>
      </pc:docMkLst>
      <pc:sldChg chg="modSp">
        <pc:chgData name="Luis, Kelly (US 329F-Affiliate)" userId="S::kelly.m.luis@jpl.nasa.gov::1d4b1bd8-bca5-478e-b83a-ff0d9340d353" providerId="AD" clId="Web-{517AA7FC-2923-484F-BBAE-71EA4767961F}" dt="2023-08-03T20:28:04.619" v="166" actId="1076"/>
        <pc:sldMkLst>
          <pc:docMk/>
          <pc:sldMk cId="950553759" sldId="2142533713"/>
        </pc:sldMkLst>
        <pc:spChg chg="mod">
          <ac:chgData name="Luis, Kelly (US 329F-Affiliate)" userId="S::kelly.m.luis@jpl.nasa.gov::1d4b1bd8-bca5-478e-b83a-ff0d9340d353" providerId="AD" clId="Web-{517AA7FC-2923-484F-BBAE-71EA4767961F}" dt="2023-08-03T20:28:04.619" v="166" actId="1076"/>
          <ac:spMkLst>
            <pc:docMk/>
            <pc:sldMk cId="950553759" sldId="2142533713"/>
            <ac:spMk id="3" creationId="{4E7E4991-F233-8352-3F12-C3781EC4E1BB}"/>
          </ac:spMkLst>
        </pc:spChg>
      </pc:sldChg>
      <pc:sldChg chg="addSp delSp modSp">
        <pc:chgData name="Luis, Kelly (US 329F-Affiliate)" userId="S::kelly.m.luis@jpl.nasa.gov::1d4b1bd8-bca5-478e-b83a-ff0d9340d353" providerId="AD" clId="Web-{517AA7FC-2923-484F-BBAE-71EA4767961F}" dt="2023-08-03T20:42:33.345" v="172" actId="1076"/>
        <pc:sldMkLst>
          <pc:docMk/>
          <pc:sldMk cId="2429947219" sldId="2142533737"/>
        </pc:sldMkLst>
        <pc:picChg chg="del">
          <ac:chgData name="Luis, Kelly (US 329F-Affiliate)" userId="S::kelly.m.luis@jpl.nasa.gov::1d4b1bd8-bca5-478e-b83a-ff0d9340d353" providerId="AD" clId="Web-{517AA7FC-2923-484F-BBAE-71EA4767961F}" dt="2023-08-03T20:42:05.845" v="167"/>
          <ac:picMkLst>
            <pc:docMk/>
            <pc:sldMk cId="2429947219" sldId="2142533737"/>
            <ac:picMk id="8" creationId="{9303255E-5109-B942-16BA-C718071F4FFF}"/>
          </ac:picMkLst>
        </pc:picChg>
        <pc:picChg chg="add mod">
          <ac:chgData name="Luis, Kelly (US 329F-Affiliate)" userId="S::kelly.m.luis@jpl.nasa.gov::1d4b1bd8-bca5-478e-b83a-ff0d9340d353" providerId="AD" clId="Web-{517AA7FC-2923-484F-BBAE-71EA4767961F}" dt="2023-08-03T20:42:33.345" v="172" actId="1076"/>
          <ac:picMkLst>
            <pc:docMk/>
            <pc:sldMk cId="2429947219" sldId="2142533737"/>
            <ac:picMk id="14" creationId="{8EE06685-B2A2-707A-FEA6-2AC95C901614}"/>
          </ac:picMkLst>
        </pc:picChg>
      </pc:sldChg>
      <pc:sldChg chg="modSp addCm">
        <pc:chgData name="Luis, Kelly (US 329F-Affiliate)" userId="S::kelly.m.luis@jpl.nasa.gov::1d4b1bd8-bca5-478e-b83a-ff0d9340d353" providerId="AD" clId="Web-{517AA7FC-2923-484F-BBAE-71EA4767961F}" dt="2023-08-03T20:21:21.225" v="164" actId="20577"/>
        <pc:sldMkLst>
          <pc:docMk/>
          <pc:sldMk cId="2766496153" sldId="2142533841"/>
        </pc:sldMkLst>
        <pc:graphicFrameChg chg="modGraphic">
          <ac:chgData name="Luis, Kelly (US 329F-Affiliate)" userId="S::kelly.m.luis@jpl.nasa.gov::1d4b1bd8-bca5-478e-b83a-ff0d9340d353" providerId="AD" clId="Web-{517AA7FC-2923-484F-BBAE-71EA4767961F}" dt="2023-08-03T20:21:21.225" v="164" actId="20577"/>
          <ac:graphicFrameMkLst>
            <pc:docMk/>
            <pc:sldMk cId="2766496153" sldId="2142533841"/>
            <ac:graphicFrameMk id="3" creationId="{9D66D89C-2E7F-B8C3-B1D6-16BC7F483295}"/>
          </ac:graphicFrameMkLst>
        </pc:graphicFrameChg>
        <pc:extLst>
          <p:ext xmlns:p="http://schemas.openxmlformats.org/presentationml/2006/main" uri="{D6D511B9-2390-475A-947B-AFAB55BFBCF1}">
            <pc226:cmChg xmlns:pc226="http://schemas.microsoft.com/office/powerpoint/2022/06/main/command" chg="add">
              <pc226:chgData name="Luis, Kelly (US 329F-Affiliate)" userId="S::kelly.m.luis@jpl.nasa.gov::1d4b1bd8-bca5-478e-b83a-ff0d9340d353" providerId="AD" clId="Web-{517AA7FC-2923-484F-BBAE-71EA4767961F}" dt="2023-08-03T20:17:16.707" v="147"/>
              <pc2:cmMkLst xmlns:pc2="http://schemas.microsoft.com/office/powerpoint/2019/9/main/command">
                <pc:docMk/>
                <pc:sldMk cId="2766496153" sldId="2142533841"/>
                <pc2:cmMk id="{F8F1BFAF-8432-42E5-B5AF-8685EDD28932}"/>
              </pc2:cmMkLst>
            </pc226:cmChg>
          </p:ext>
        </pc:extLst>
      </pc:sldChg>
    </pc:docChg>
  </pc:docChgLst>
  <pc:docChgLst>
    <pc:chgData name="Thompson, David R (US 382B)" userId="S::david.r.thompson@jpl.nasa.gov::35d2ba82-1a45-4019-9808-ec3b045f7066" providerId="AD" clId="Web-{18FAFEFE-DCB1-14B5-5603-D404765FB230}"/>
    <pc:docChg chg="modSld">
      <pc:chgData name="Thompson, David R (US 382B)" userId="S::david.r.thompson@jpl.nasa.gov::35d2ba82-1a45-4019-9808-ec3b045f7066" providerId="AD" clId="Web-{18FAFEFE-DCB1-14B5-5603-D404765FB230}" dt="2023-08-03T16:46:49.704" v="17" actId="1076"/>
      <pc:docMkLst>
        <pc:docMk/>
      </pc:docMkLst>
      <pc:sldChg chg="addSp modSp">
        <pc:chgData name="Thompson, David R (US 382B)" userId="S::david.r.thompson@jpl.nasa.gov::35d2ba82-1a45-4019-9808-ec3b045f7066" providerId="AD" clId="Web-{18FAFEFE-DCB1-14B5-5603-D404765FB230}" dt="2023-08-03T16:46:49.704" v="17" actId="1076"/>
        <pc:sldMkLst>
          <pc:docMk/>
          <pc:sldMk cId="1993771724" sldId="2142533816"/>
        </pc:sldMkLst>
        <pc:spChg chg="add mod">
          <ac:chgData name="Thompson, David R (US 382B)" userId="S::david.r.thompson@jpl.nasa.gov::35d2ba82-1a45-4019-9808-ec3b045f7066" providerId="AD" clId="Web-{18FAFEFE-DCB1-14B5-5603-D404765FB230}" dt="2023-08-03T16:46:49.704" v="17" actId="1076"/>
          <ac:spMkLst>
            <pc:docMk/>
            <pc:sldMk cId="1993771724" sldId="2142533816"/>
            <ac:spMk id="6" creationId="{E2340545-3817-5375-6492-85021A707810}"/>
          </ac:spMkLst>
        </pc:spChg>
        <pc:graphicFrameChg chg="mod modGraphic">
          <ac:chgData name="Thompson, David R (US 382B)" userId="S::david.r.thompson@jpl.nasa.gov::35d2ba82-1a45-4019-9808-ec3b045f7066" providerId="AD" clId="Web-{18FAFEFE-DCB1-14B5-5603-D404765FB230}" dt="2023-08-03T16:46:10.203" v="1"/>
          <ac:graphicFrameMkLst>
            <pc:docMk/>
            <pc:sldMk cId="1993771724" sldId="2142533816"/>
            <ac:graphicFrameMk id="7" creationId="{71DBC1DA-CB93-0D9D-670A-7C89F8554D24}"/>
          </ac:graphicFrameMkLst>
        </pc:graphicFrameChg>
      </pc:sldChg>
    </pc:docChg>
  </pc:docChgLst>
  <pc:docChgLst>
    <pc:chgData name="Thompson, David R (US 382B)" userId="S::david.r.thompson@jpl.nasa.gov::35d2ba82-1a45-4019-9808-ec3b045f7066" providerId="AD" clId="Web-{4CABC762-228D-3C71-B707-B247B1E61BAF}"/>
    <pc:docChg chg="mod">
      <pc:chgData name="Thompson, David R (US 382B)" userId="S::david.r.thompson@jpl.nasa.gov::35d2ba82-1a45-4019-9808-ec3b045f7066" providerId="AD" clId="Web-{4CABC762-228D-3C71-B707-B247B1E61BAF}" dt="2023-08-03T16:17:05.755" v="1"/>
      <pc:docMkLst>
        <pc:docMk/>
      </pc:docMkLst>
      <pc:sldChg chg="modCm">
        <pc:chgData name="Thompson, David R (US 382B)" userId="S::david.r.thompson@jpl.nasa.gov::35d2ba82-1a45-4019-9808-ec3b045f7066" providerId="AD" clId="Web-{4CABC762-228D-3C71-B707-B247B1E61BAF}" dt="2023-08-03T16:17:05.755" v="1"/>
        <pc:sldMkLst>
          <pc:docMk/>
          <pc:sldMk cId="3983396903" sldId="2142533839"/>
        </pc:sldMkLst>
        <pc:extLst>
          <p:ext xmlns:p="http://schemas.openxmlformats.org/presentationml/2006/main" uri="{D6D511B9-2390-475A-947B-AFAB55BFBCF1}">
            <pc226:cmChg xmlns:pc226="http://schemas.microsoft.com/office/powerpoint/2022/06/main/command" chg="">
              <pc226:chgData name="Thompson, David R (US 382B)" userId="S::david.r.thompson@jpl.nasa.gov::35d2ba82-1a45-4019-9808-ec3b045f7066" providerId="AD" clId="Web-{4CABC762-228D-3C71-B707-B247B1E61BAF}" dt="2023-08-03T16:17:05.755" v="1"/>
              <pc2:cmMkLst xmlns:pc2="http://schemas.microsoft.com/office/powerpoint/2019/9/main/command">
                <pc:docMk/>
                <pc:sldMk cId="3983396903" sldId="2142533839"/>
                <pc2:cmMk id="{22ADB96B-E8AF-4C24-A0A6-76F811FEF356}"/>
              </pc2:cmMkLst>
              <pc226:cmRplyChg chg="add">
                <pc226:chgData name="Thompson, David R (US 382B)" userId="S::david.r.thompson@jpl.nasa.gov::35d2ba82-1a45-4019-9808-ec3b045f7066" providerId="AD" clId="Web-{4CABC762-228D-3C71-B707-B247B1E61BAF}" dt="2023-08-03T16:17:05.755" v="1"/>
                <pc2:cmRplyMkLst xmlns:pc2="http://schemas.microsoft.com/office/powerpoint/2019/9/main/command">
                  <pc:docMk/>
                  <pc:sldMk cId="3983396903" sldId="2142533839"/>
                  <pc2:cmMk id="{22ADB96B-E8AF-4C24-A0A6-76F811FEF356}"/>
                  <pc2:cmRplyMk id="{050A7BC9-0CDA-4E95-A25F-B3880474EC37}"/>
                </pc2:cmRplyMkLst>
              </pc226:cmRplyChg>
            </pc226:cmChg>
          </p:ext>
        </pc:extLst>
      </pc:sldChg>
    </pc:docChg>
  </pc:docChgLst>
  <pc:docChgLst>
    <pc:chgData name="Green, Robert O (US 382B)" userId="S::robert.o.green@jpl.nasa.gov::bda3d2f6-4204-44df-b707-e0cac8aa8fa1" providerId="AD" clId="Web-{B62DDD6B-1F3D-36CF-9716-B1927F408335}"/>
    <pc:docChg chg="modSld">
      <pc:chgData name="Green, Robert O (US 382B)" userId="S::robert.o.green@jpl.nasa.gov::bda3d2f6-4204-44df-b707-e0cac8aa8fa1" providerId="AD" clId="Web-{B62DDD6B-1F3D-36CF-9716-B1927F408335}" dt="2023-08-03T13:42:16.572" v="2"/>
      <pc:docMkLst>
        <pc:docMk/>
      </pc:docMkLst>
      <pc:sldChg chg="delSp modSp">
        <pc:chgData name="Green, Robert O (US 382B)" userId="S::robert.o.green@jpl.nasa.gov::bda3d2f6-4204-44df-b707-e0cac8aa8fa1" providerId="AD" clId="Web-{B62DDD6B-1F3D-36CF-9716-B1927F408335}" dt="2023-08-03T13:42:16.572" v="2"/>
        <pc:sldMkLst>
          <pc:docMk/>
          <pc:sldMk cId="0" sldId="265"/>
        </pc:sldMkLst>
        <pc:spChg chg="del mod">
          <ac:chgData name="Green, Robert O (US 382B)" userId="S::robert.o.green@jpl.nasa.gov::bda3d2f6-4204-44df-b707-e0cac8aa8fa1" providerId="AD" clId="Web-{B62DDD6B-1F3D-36CF-9716-B1927F408335}" dt="2023-08-03T13:42:16.572" v="2"/>
          <ac:spMkLst>
            <pc:docMk/>
            <pc:sldMk cId="0" sldId="265"/>
            <ac:spMk id="6" creationId="{2AB87EB8-F971-DE81-B3E0-45B39C5DF4A2}"/>
          </ac:spMkLst>
        </pc:spChg>
      </pc:sldChg>
    </pc:docChg>
  </pc:docChgLst>
  <pc:docChgLst>
    <pc:chgData name="Luis, Kelly (US 329F-Affiliate)" userId="S::kelly.m.luis@jpl.nasa.gov::1d4b1bd8-bca5-478e-b83a-ff0d9340d353" providerId="AD" clId="Web-{E53E1030-A8B2-4E3C-9C75-75C6E0524A9F}"/>
    <pc:docChg chg="modSld">
      <pc:chgData name="Luis, Kelly (US 329F-Affiliate)" userId="S::kelly.m.luis@jpl.nasa.gov::1d4b1bd8-bca5-478e-b83a-ff0d9340d353" providerId="AD" clId="Web-{E53E1030-A8B2-4E3C-9C75-75C6E0524A9F}" dt="2023-08-03T17:20:14.554" v="30" actId="1076"/>
      <pc:docMkLst>
        <pc:docMk/>
      </pc:docMkLst>
      <pc:sldChg chg="addSp delSp modSp">
        <pc:chgData name="Luis, Kelly (US 329F-Affiliate)" userId="S::kelly.m.luis@jpl.nasa.gov::1d4b1bd8-bca5-478e-b83a-ff0d9340d353" providerId="AD" clId="Web-{E53E1030-A8B2-4E3C-9C75-75C6E0524A9F}" dt="2023-08-03T17:20:14.554" v="30" actId="1076"/>
        <pc:sldMkLst>
          <pc:docMk/>
          <pc:sldMk cId="1526653692" sldId="2142533846"/>
        </pc:sldMkLst>
        <pc:picChg chg="add del mod">
          <ac:chgData name="Luis, Kelly (US 329F-Affiliate)" userId="S::kelly.m.luis@jpl.nasa.gov::1d4b1bd8-bca5-478e-b83a-ff0d9340d353" providerId="AD" clId="Web-{E53E1030-A8B2-4E3C-9C75-75C6E0524A9F}" dt="2023-08-03T17:10:33.797" v="8"/>
          <ac:picMkLst>
            <pc:docMk/>
            <pc:sldMk cId="1526653692" sldId="2142533846"/>
            <ac:picMk id="4" creationId="{47764327-54F0-67C3-B4DA-9AEDC7236936}"/>
          </ac:picMkLst>
        </pc:picChg>
        <pc:picChg chg="add del mod modCrop">
          <ac:chgData name="Luis, Kelly (US 329F-Affiliate)" userId="S::kelly.m.luis@jpl.nasa.gov::1d4b1bd8-bca5-478e-b83a-ff0d9340d353" providerId="AD" clId="Web-{E53E1030-A8B2-4E3C-9C75-75C6E0524A9F}" dt="2023-08-03T17:11:24.704" v="15"/>
          <ac:picMkLst>
            <pc:docMk/>
            <pc:sldMk cId="1526653692" sldId="2142533846"/>
            <ac:picMk id="5" creationId="{715F10AB-C724-7940-97B4-9299270AAFB8}"/>
          </ac:picMkLst>
        </pc:picChg>
        <pc:picChg chg="add del mod modCrop">
          <ac:chgData name="Luis, Kelly (US 329F-Affiliate)" userId="S::kelly.m.luis@jpl.nasa.gov::1d4b1bd8-bca5-478e-b83a-ff0d9340d353" providerId="AD" clId="Web-{E53E1030-A8B2-4E3C-9C75-75C6E0524A9F}" dt="2023-08-03T17:19:30.272" v="22"/>
          <ac:picMkLst>
            <pc:docMk/>
            <pc:sldMk cId="1526653692" sldId="2142533846"/>
            <ac:picMk id="7" creationId="{BE2284CE-6377-741C-67CB-9CF641B36D2B}"/>
          </ac:picMkLst>
        </pc:picChg>
        <pc:picChg chg="add mod modCrop">
          <ac:chgData name="Luis, Kelly (US 329F-Affiliate)" userId="S::kelly.m.luis@jpl.nasa.gov::1d4b1bd8-bca5-478e-b83a-ff0d9340d353" providerId="AD" clId="Web-{E53E1030-A8B2-4E3C-9C75-75C6E0524A9F}" dt="2023-08-03T17:20:14.554" v="30" actId="1076"/>
          <ac:picMkLst>
            <pc:docMk/>
            <pc:sldMk cId="1526653692" sldId="2142533846"/>
            <ac:picMk id="8" creationId="{1370475A-3EB7-4988-8D98-D75B5DE750EC}"/>
          </ac:picMkLst>
        </pc:picChg>
      </pc:sldChg>
      <pc:sldChg chg="addSp modSp">
        <pc:chgData name="Luis, Kelly (US 329F-Affiliate)" userId="S::kelly.m.luis@jpl.nasa.gov::1d4b1bd8-bca5-478e-b83a-ff0d9340d353" providerId="AD" clId="Web-{E53E1030-A8B2-4E3C-9C75-75C6E0524A9F}" dt="2023-08-03T16:58:36.632" v="6" actId="14100"/>
        <pc:sldMkLst>
          <pc:docMk/>
          <pc:sldMk cId="22249388" sldId="2142533848"/>
        </pc:sldMkLst>
        <pc:picChg chg="add mod">
          <ac:chgData name="Luis, Kelly (US 329F-Affiliate)" userId="S::kelly.m.luis@jpl.nasa.gov::1d4b1bd8-bca5-478e-b83a-ff0d9340d353" providerId="AD" clId="Web-{E53E1030-A8B2-4E3C-9C75-75C6E0524A9F}" dt="2023-08-03T16:58:36.632" v="6" actId="14100"/>
          <ac:picMkLst>
            <pc:docMk/>
            <pc:sldMk cId="22249388" sldId="2142533848"/>
            <ac:picMk id="4" creationId="{64EE6B10-E7F8-424C-A048-46444ABE7F10}"/>
          </ac:picMkLst>
        </pc:picChg>
      </pc:sldChg>
    </pc:docChg>
  </pc:docChgLst>
  <pc:docChgLst>
    <pc:chgData name="Thompson, David R (US 382B)" userId="S::david.r.thompson@jpl.nasa.gov::35d2ba82-1a45-4019-9808-ec3b045f7066" providerId="AD" clId="Web-{14327CC6-9DDE-4257-AC2A-75FA70A81247}"/>
    <pc:docChg chg="addSld delSld modSld">
      <pc:chgData name="Thompson, David R (US 382B)" userId="S::david.r.thompson@jpl.nasa.gov::35d2ba82-1a45-4019-9808-ec3b045f7066" providerId="AD" clId="Web-{14327CC6-9DDE-4257-AC2A-75FA70A81247}" dt="2023-08-07T15:27:56.958" v="133" actId="1076"/>
      <pc:docMkLst>
        <pc:docMk/>
      </pc:docMkLst>
      <pc:sldChg chg="modSp">
        <pc:chgData name="Thompson, David R (US 382B)" userId="S::david.r.thompson@jpl.nasa.gov::35d2ba82-1a45-4019-9808-ec3b045f7066" providerId="AD" clId="Web-{14327CC6-9DDE-4257-AC2A-75FA70A81247}" dt="2023-08-07T15:21:30.500" v="19" actId="20577"/>
        <pc:sldMkLst>
          <pc:docMk/>
          <pc:sldMk cId="1648607817" sldId="2142533697"/>
        </pc:sldMkLst>
        <pc:spChg chg="mod">
          <ac:chgData name="Thompson, David R (US 382B)" userId="S::david.r.thompson@jpl.nasa.gov::35d2ba82-1a45-4019-9808-ec3b045f7066" providerId="AD" clId="Web-{14327CC6-9DDE-4257-AC2A-75FA70A81247}" dt="2023-08-07T15:21:30.500" v="19" actId="20577"/>
          <ac:spMkLst>
            <pc:docMk/>
            <pc:sldMk cId="1648607817" sldId="2142533697"/>
            <ac:spMk id="3" creationId="{5EFB9750-16BB-F92A-4B3E-FFB1418A7000}"/>
          </ac:spMkLst>
        </pc:spChg>
      </pc:sldChg>
      <pc:sldChg chg="modSp">
        <pc:chgData name="Thompson, David R (US 382B)" userId="S::david.r.thompson@jpl.nasa.gov::35d2ba82-1a45-4019-9808-ec3b045f7066" providerId="AD" clId="Web-{14327CC6-9DDE-4257-AC2A-75FA70A81247}" dt="2023-08-07T15:27:56.958" v="133" actId="1076"/>
        <pc:sldMkLst>
          <pc:docMk/>
          <pc:sldMk cId="522783206" sldId="2142533699"/>
        </pc:sldMkLst>
        <pc:spChg chg="mod">
          <ac:chgData name="Thompson, David R (US 382B)" userId="S::david.r.thompson@jpl.nasa.gov::35d2ba82-1a45-4019-9808-ec3b045f7066" providerId="AD" clId="Web-{14327CC6-9DDE-4257-AC2A-75FA70A81247}" dt="2023-08-07T15:27:39.396" v="131" actId="1076"/>
          <ac:spMkLst>
            <pc:docMk/>
            <pc:sldMk cId="522783206" sldId="2142533699"/>
            <ac:spMk id="8" creationId="{F221B7E4-5122-8CF5-E1BD-111229439325}"/>
          </ac:spMkLst>
        </pc:spChg>
        <pc:spChg chg="mod">
          <ac:chgData name="Thompson, David R (US 382B)" userId="S::david.r.thompson@jpl.nasa.gov::35d2ba82-1a45-4019-9808-ec3b045f7066" providerId="AD" clId="Web-{14327CC6-9DDE-4257-AC2A-75FA70A81247}" dt="2023-08-07T15:27:56.958" v="133" actId="1076"/>
          <ac:spMkLst>
            <pc:docMk/>
            <pc:sldMk cId="522783206" sldId="2142533699"/>
            <ac:spMk id="10" creationId="{EF649EDC-BD88-DF12-FDE6-50B90B68F881}"/>
          </ac:spMkLst>
        </pc:spChg>
        <pc:spChg chg="mod">
          <ac:chgData name="Thompson, David R (US 382B)" userId="S::david.r.thompson@jpl.nasa.gov::35d2ba82-1a45-4019-9808-ec3b045f7066" providerId="AD" clId="Web-{14327CC6-9DDE-4257-AC2A-75FA70A81247}" dt="2023-08-07T15:27:11.864" v="114" actId="1076"/>
          <ac:spMkLst>
            <pc:docMk/>
            <pc:sldMk cId="522783206" sldId="2142533699"/>
            <ac:spMk id="13" creationId="{B89E8B8D-E088-5AE4-8723-2782D7CF9B13}"/>
          </ac:spMkLst>
        </pc:spChg>
        <pc:spChg chg="mod">
          <ac:chgData name="Thompson, David R (US 382B)" userId="S::david.r.thompson@jpl.nasa.gov::35d2ba82-1a45-4019-9808-ec3b045f7066" providerId="AD" clId="Web-{14327CC6-9DDE-4257-AC2A-75FA70A81247}" dt="2023-08-07T15:27:11.942" v="123" actId="1076"/>
          <ac:spMkLst>
            <pc:docMk/>
            <pc:sldMk cId="522783206" sldId="2142533699"/>
            <ac:spMk id="14" creationId="{520915F0-D0E7-F0D2-049B-234FE0F887D2}"/>
          </ac:spMkLst>
        </pc:spChg>
        <pc:spChg chg="mod">
          <ac:chgData name="Thompson, David R (US 382B)" userId="S::david.r.thompson@jpl.nasa.gov::35d2ba82-1a45-4019-9808-ec3b045f7066" providerId="AD" clId="Web-{14327CC6-9DDE-4257-AC2A-75FA70A81247}" dt="2023-08-07T15:27:11.864" v="115" actId="1076"/>
          <ac:spMkLst>
            <pc:docMk/>
            <pc:sldMk cId="522783206" sldId="2142533699"/>
            <ac:spMk id="15" creationId="{3ECD019E-C0A3-D471-8E7B-1DB70849D518}"/>
          </ac:spMkLst>
        </pc:spChg>
        <pc:spChg chg="mod">
          <ac:chgData name="Thompson, David R (US 382B)" userId="S::david.r.thompson@jpl.nasa.gov::35d2ba82-1a45-4019-9808-ec3b045f7066" providerId="AD" clId="Web-{14327CC6-9DDE-4257-AC2A-75FA70A81247}" dt="2023-08-07T15:27:11.895" v="117" actId="1076"/>
          <ac:spMkLst>
            <pc:docMk/>
            <pc:sldMk cId="522783206" sldId="2142533699"/>
            <ac:spMk id="17" creationId="{8828EEAD-2DC4-A5CE-0367-FEB3E1F558B6}"/>
          </ac:spMkLst>
        </pc:spChg>
        <pc:spChg chg="mod">
          <ac:chgData name="Thompson, David R (US 382B)" userId="S::david.r.thompson@jpl.nasa.gov::35d2ba82-1a45-4019-9808-ec3b045f7066" providerId="AD" clId="Web-{14327CC6-9DDE-4257-AC2A-75FA70A81247}" dt="2023-08-07T15:27:11.895" v="118" actId="1076"/>
          <ac:spMkLst>
            <pc:docMk/>
            <pc:sldMk cId="522783206" sldId="2142533699"/>
            <ac:spMk id="18" creationId="{B11E1C88-FC18-61C6-AF7D-8CDD66AD947D}"/>
          </ac:spMkLst>
        </pc:spChg>
        <pc:spChg chg="mod">
          <ac:chgData name="Thompson, David R (US 382B)" userId="S::david.r.thompson@jpl.nasa.gov::35d2ba82-1a45-4019-9808-ec3b045f7066" providerId="AD" clId="Web-{14327CC6-9DDE-4257-AC2A-75FA70A81247}" dt="2023-08-07T15:27:11.911" v="119" actId="1076"/>
          <ac:spMkLst>
            <pc:docMk/>
            <pc:sldMk cId="522783206" sldId="2142533699"/>
            <ac:spMk id="19" creationId="{F175DC51-518E-00FB-82C9-69492D4368FB}"/>
          </ac:spMkLst>
        </pc:spChg>
        <pc:picChg chg="mod">
          <ac:chgData name="Thompson, David R (US 382B)" userId="S::david.r.thompson@jpl.nasa.gov::35d2ba82-1a45-4019-9808-ec3b045f7066" providerId="AD" clId="Web-{14327CC6-9DDE-4257-AC2A-75FA70A81247}" dt="2023-08-07T15:27:39.411" v="132" actId="1076"/>
          <ac:picMkLst>
            <pc:docMk/>
            <pc:sldMk cId="522783206" sldId="2142533699"/>
            <ac:picMk id="5" creationId="{F7A70E4F-17D7-575F-E4FA-789F20B4C07E}"/>
          </ac:picMkLst>
        </pc:picChg>
        <pc:cxnChg chg="mod">
          <ac:chgData name="Thompson, David R (US 382B)" userId="S::david.r.thompson@jpl.nasa.gov::35d2ba82-1a45-4019-9808-ec3b045f7066" providerId="AD" clId="Web-{14327CC6-9DDE-4257-AC2A-75FA70A81247}" dt="2023-08-07T15:27:11.833" v="112" actId="1076"/>
          <ac:cxnSpMkLst>
            <pc:docMk/>
            <pc:sldMk cId="522783206" sldId="2142533699"/>
            <ac:cxnSpMk id="11" creationId="{8509950E-9014-D59A-2274-C0FB3D3252DE}"/>
          </ac:cxnSpMkLst>
        </pc:cxnChg>
        <pc:cxnChg chg="mod">
          <ac:chgData name="Thompson, David R (US 382B)" userId="S::david.r.thompson@jpl.nasa.gov::35d2ba82-1a45-4019-9808-ec3b045f7066" providerId="AD" clId="Web-{14327CC6-9DDE-4257-AC2A-75FA70A81247}" dt="2023-08-07T15:27:11.848" v="113" actId="1076"/>
          <ac:cxnSpMkLst>
            <pc:docMk/>
            <pc:sldMk cId="522783206" sldId="2142533699"/>
            <ac:cxnSpMk id="12" creationId="{3ECFC5E7-4779-32A5-33B3-F7D82C51814A}"/>
          </ac:cxnSpMkLst>
        </pc:cxnChg>
        <pc:cxnChg chg="mod">
          <ac:chgData name="Thompson, David R (US 382B)" userId="S::david.r.thompson@jpl.nasa.gov::35d2ba82-1a45-4019-9808-ec3b045f7066" providerId="AD" clId="Web-{14327CC6-9DDE-4257-AC2A-75FA70A81247}" dt="2023-08-07T15:27:11.880" v="116" actId="1076"/>
          <ac:cxnSpMkLst>
            <pc:docMk/>
            <pc:sldMk cId="522783206" sldId="2142533699"/>
            <ac:cxnSpMk id="16" creationId="{D53A973E-C74A-FF2F-F3EC-B7D65FBFEC80}"/>
          </ac:cxnSpMkLst>
        </pc:cxnChg>
      </pc:sldChg>
      <pc:sldChg chg="delSp modSp new del">
        <pc:chgData name="Thompson, David R (US 382B)" userId="S::david.r.thompson@jpl.nasa.gov::35d2ba82-1a45-4019-9808-ec3b045f7066" providerId="AD" clId="Web-{14327CC6-9DDE-4257-AC2A-75FA70A81247}" dt="2023-08-07T15:23:06.720" v="25"/>
        <pc:sldMkLst>
          <pc:docMk/>
          <pc:sldMk cId="1816241947" sldId="2142533854"/>
        </pc:sldMkLst>
        <pc:spChg chg="del mod">
          <ac:chgData name="Thompson, David R (US 382B)" userId="S::david.r.thompson@jpl.nasa.gov::35d2ba82-1a45-4019-9808-ec3b045f7066" providerId="AD" clId="Web-{14327CC6-9DDE-4257-AC2A-75FA70A81247}" dt="2023-08-07T15:22:45.954" v="24"/>
          <ac:spMkLst>
            <pc:docMk/>
            <pc:sldMk cId="1816241947" sldId="2142533854"/>
            <ac:spMk id="3" creationId="{98EA9403-2E61-EE7E-9DA6-98EB61B4C3F0}"/>
          </ac:spMkLst>
        </pc:spChg>
      </pc:sldChg>
      <pc:sldChg chg="addSp delSp modSp new">
        <pc:chgData name="Thompson, David R (US 382B)" userId="S::david.r.thompson@jpl.nasa.gov::35d2ba82-1a45-4019-9808-ec3b045f7066" providerId="AD" clId="Web-{14327CC6-9DDE-4257-AC2A-75FA70A81247}" dt="2023-08-07T15:25:55.410" v="53" actId="14100"/>
        <pc:sldMkLst>
          <pc:docMk/>
          <pc:sldMk cId="2237820322" sldId="2142533854"/>
        </pc:sldMkLst>
        <pc:spChg chg="mod">
          <ac:chgData name="Thompson, David R (US 382B)" userId="S::david.r.thompson@jpl.nasa.gov::35d2ba82-1a45-4019-9808-ec3b045f7066" providerId="AD" clId="Web-{14327CC6-9DDE-4257-AC2A-75FA70A81247}" dt="2023-08-07T15:23:18.267" v="33" actId="20577"/>
          <ac:spMkLst>
            <pc:docMk/>
            <pc:sldMk cId="2237820322" sldId="2142533854"/>
            <ac:spMk id="2" creationId="{C02A87D6-45E6-A3FD-280A-0B8D32634285}"/>
          </ac:spMkLst>
        </pc:spChg>
        <pc:spChg chg="del">
          <ac:chgData name="Thompson, David R (US 382B)" userId="S::david.r.thompson@jpl.nasa.gov::35d2ba82-1a45-4019-9808-ec3b045f7066" providerId="AD" clId="Web-{14327CC6-9DDE-4257-AC2A-75FA70A81247}" dt="2023-08-07T15:23:23.408" v="34"/>
          <ac:spMkLst>
            <pc:docMk/>
            <pc:sldMk cId="2237820322" sldId="2142533854"/>
            <ac:spMk id="3" creationId="{C95D11FC-3FDC-24A7-7F38-3C3941EE33EF}"/>
          </ac:spMkLst>
        </pc:spChg>
        <pc:picChg chg="add del mod">
          <ac:chgData name="Thompson, David R (US 382B)" userId="S::david.r.thompson@jpl.nasa.gov::35d2ba82-1a45-4019-9808-ec3b045f7066" providerId="AD" clId="Web-{14327CC6-9DDE-4257-AC2A-75FA70A81247}" dt="2023-08-07T15:24:48.987" v="40"/>
          <ac:picMkLst>
            <pc:docMk/>
            <pc:sldMk cId="2237820322" sldId="2142533854"/>
            <ac:picMk id="6" creationId="{3E099F6E-2C63-30A6-6DCF-BD554B637DA4}"/>
          </ac:picMkLst>
        </pc:picChg>
        <pc:picChg chg="add del mod">
          <ac:chgData name="Thompson, David R (US 382B)" userId="S::david.r.thompson@jpl.nasa.gov::35d2ba82-1a45-4019-9808-ec3b045f7066" providerId="AD" clId="Web-{14327CC6-9DDE-4257-AC2A-75FA70A81247}" dt="2023-08-07T15:25:43.300" v="47"/>
          <ac:picMkLst>
            <pc:docMk/>
            <pc:sldMk cId="2237820322" sldId="2142533854"/>
            <ac:picMk id="7" creationId="{2DC83200-7078-DF02-3789-FABCBA895739}"/>
          </ac:picMkLst>
        </pc:picChg>
        <pc:picChg chg="add mod">
          <ac:chgData name="Thompson, David R (US 382B)" userId="S::david.r.thompson@jpl.nasa.gov::35d2ba82-1a45-4019-9808-ec3b045f7066" providerId="AD" clId="Web-{14327CC6-9DDE-4257-AC2A-75FA70A81247}" dt="2023-08-07T15:25:55.410" v="53" actId="14100"/>
          <ac:picMkLst>
            <pc:docMk/>
            <pc:sldMk cId="2237820322" sldId="2142533854"/>
            <ac:picMk id="8" creationId="{5A747A41-265D-0B45-F00A-17EF889F9E0D}"/>
          </ac:picMkLst>
        </pc:picChg>
      </pc:sldChg>
    </pc:docChg>
  </pc:docChgLst>
  <pc:docChgLst>
    <pc:chgData name="Lee, Christine M (US 329F)" userId="S::christine.m.lee@jpl.nasa.gov::3cf0e91a-f63a-4cd5-a5f0-09f3527e2652" providerId="AD" clId="Web-{423EF1C0-95CF-4386-981D-06787FAFE03A}"/>
    <pc:docChg chg="modSld">
      <pc:chgData name="Lee, Christine M (US 329F)" userId="S::christine.m.lee@jpl.nasa.gov::3cf0e91a-f63a-4cd5-a5f0-09f3527e2652" providerId="AD" clId="Web-{423EF1C0-95CF-4386-981D-06787FAFE03A}" dt="2023-08-06T04:28:30.632" v="970"/>
      <pc:docMkLst>
        <pc:docMk/>
      </pc:docMkLst>
      <pc:sldChg chg="addSp delSp modSp">
        <pc:chgData name="Lee, Christine M (US 329F)" userId="S::christine.m.lee@jpl.nasa.gov::3cf0e91a-f63a-4cd5-a5f0-09f3527e2652" providerId="AD" clId="Web-{423EF1C0-95CF-4386-981D-06787FAFE03A}" dt="2023-08-06T04:21:41.500" v="595"/>
        <pc:sldMkLst>
          <pc:docMk/>
          <pc:sldMk cId="662561513" sldId="2142533833"/>
        </pc:sldMkLst>
        <pc:picChg chg="add del mod">
          <ac:chgData name="Lee, Christine M (US 329F)" userId="S::christine.m.lee@jpl.nasa.gov::3cf0e91a-f63a-4cd5-a5f0-09f3527e2652" providerId="AD" clId="Web-{423EF1C0-95CF-4386-981D-06787FAFE03A}" dt="2023-08-06T04:19:24.888" v="451"/>
          <ac:picMkLst>
            <pc:docMk/>
            <pc:sldMk cId="662561513" sldId="2142533833"/>
            <ac:picMk id="5" creationId="{F15983F6-1B98-8DCF-8487-66074A5141FB}"/>
          </ac:picMkLst>
        </pc:picChg>
        <pc:picChg chg="add del mod">
          <ac:chgData name="Lee, Christine M (US 329F)" userId="S::christine.m.lee@jpl.nasa.gov::3cf0e91a-f63a-4cd5-a5f0-09f3527e2652" providerId="AD" clId="Web-{423EF1C0-95CF-4386-981D-06787FAFE03A}" dt="2023-08-06T04:21:08.671" v="584"/>
          <ac:picMkLst>
            <pc:docMk/>
            <pc:sldMk cId="662561513" sldId="2142533833"/>
            <ac:picMk id="7" creationId="{F532A63D-7F8B-39A7-3B4C-F9A497370951}"/>
          </ac:picMkLst>
        </pc:picChg>
        <pc:picChg chg="add del mod">
          <ac:chgData name="Lee, Christine M (US 329F)" userId="S::christine.m.lee@jpl.nasa.gov::3cf0e91a-f63a-4cd5-a5f0-09f3527e2652" providerId="AD" clId="Web-{423EF1C0-95CF-4386-981D-06787FAFE03A}" dt="2023-08-06T04:21:41.500" v="595"/>
          <ac:picMkLst>
            <pc:docMk/>
            <pc:sldMk cId="662561513" sldId="2142533833"/>
            <ac:picMk id="8" creationId="{89BA0EF9-4E38-C00F-4D0F-56A487F40CBE}"/>
          </ac:picMkLst>
        </pc:picChg>
      </pc:sldChg>
      <pc:sldChg chg="addSp delSp modSp">
        <pc:chgData name="Lee, Christine M (US 329F)" userId="S::christine.m.lee@jpl.nasa.gov::3cf0e91a-f63a-4cd5-a5f0-09f3527e2652" providerId="AD" clId="Web-{423EF1C0-95CF-4386-981D-06787FAFE03A}" dt="2023-08-06T04:28:30.632" v="970"/>
        <pc:sldMkLst>
          <pc:docMk/>
          <pc:sldMk cId="740820010" sldId="2142533836"/>
        </pc:sldMkLst>
        <pc:graphicFrameChg chg="add del mod modGraphic">
          <ac:chgData name="Lee, Christine M (US 329F)" userId="S::christine.m.lee@jpl.nasa.gov::3cf0e91a-f63a-4cd5-a5f0-09f3527e2652" providerId="AD" clId="Web-{423EF1C0-95CF-4386-981D-06787FAFE03A}" dt="2023-08-06T04:28:30.632" v="970"/>
          <ac:graphicFrameMkLst>
            <pc:docMk/>
            <pc:sldMk cId="740820010" sldId="2142533836"/>
            <ac:graphicFrameMk id="5" creationId="{2DC0FEEF-2FBB-31D1-0A85-253BD62781CE}"/>
          </ac:graphicFrameMkLst>
        </pc:graphicFrameChg>
        <pc:graphicFrameChg chg="add del mod">
          <ac:chgData name="Lee, Christine M (US 329F)" userId="S::christine.m.lee@jpl.nasa.gov::3cf0e91a-f63a-4cd5-a5f0-09f3527e2652" providerId="AD" clId="Web-{423EF1C0-95CF-4386-981D-06787FAFE03A}" dt="2023-08-06T04:19:00.419" v="447"/>
          <ac:graphicFrameMkLst>
            <pc:docMk/>
            <pc:sldMk cId="740820010" sldId="2142533836"/>
            <ac:graphicFrameMk id="10" creationId="{9E8E289A-BA2A-6439-9EE0-7288EEE75391}"/>
          </ac:graphicFrameMkLst>
        </pc:graphicFrameChg>
        <pc:picChg chg="add del mod ord">
          <ac:chgData name="Lee, Christine M (US 329F)" userId="S::christine.m.lee@jpl.nasa.gov::3cf0e91a-f63a-4cd5-a5f0-09f3527e2652" providerId="AD" clId="Web-{423EF1C0-95CF-4386-981D-06787FAFE03A}" dt="2023-08-06T04:19:47.670" v="505"/>
          <ac:picMkLst>
            <pc:docMk/>
            <pc:sldMk cId="740820010" sldId="2142533836"/>
            <ac:picMk id="2" creationId="{6AAE8947-4F79-74E9-B2A4-38C300A0BB08}"/>
          </ac:picMkLst>
        </pc:picChg>
        <pc:picChg chg="del mod">
          <ac:chgData name="Lee, Christine M (US 329F)" userId="S::christine.m.lee@jpl.nasa.gov::3cf0e91a-f63a-4cd5-a5f0-09f3527e2652" providerId="AD" clId="Web-{423EF1C0-95CF-4386-981D-06787FAFE03A}" dt="2023-08-06T04:18:27.465" v="436"/>
          <ac:picMkLst>
            <pc:docMk/>
            <pc:sldMk cId="740820010" sldId="2142533836"/>
            <ac:picMk id="4" creationId="{7D3EFF90-589A-54EF-110B-548D467E4D98}"/>
          </ac:picMkLst>
        </pc:picChg>
        <pc:picChg chg="add del mod">
          <ac:chgData name="Lee, Christine M (US 329F)" userId="S::christine.m.lee@jpl.nasa.gov::3cf0e91a-f63a-4cd5-a5f0-09f3527e2652" providerId="AD" clId="Web-{423EF1C0-95CF-4386-981D-06787FAFE03A}" dt="2023-08-06T04:18:56.450" v="444"/>
          <ac:picMkLst>
            <pc:docMk/>
            <pc:sldMk cId="740820010" sldId="2142533836"/>
            <ac:picMk id="7" creationId="{E123924F-B92E-E30B-55AC-CB964321B77C}"/>
          </ac:picMkLst>
        </pc:picChg>
        <pc:picChg chg="add del mod">
          <ac:chgData name="Lee, Christine M (US 329F)" userId="S::christine.m.lee@jpl.nasa.gov::3cf0e91a-f63a-4cd5-a5f0-09f3527e2652" providerId="AD" clId="Web-{423EF1C0-95CF-4386-981D-06787FAFE03A}" dt="2023-08-06T04:21:34.203" v="593"/>
          <ac:picMkLst>
            <pc:docMk/>
            <pc:sldMk cId="740820010" sldId="2142533836"/>
            <ac:picMk id="11" creationId="{8684AD0B-FEDD-5E7F-D82A-0B92940111A7}"/>
          </ac:picMkLst>
        </pc:picChg>
        <pc:picChg chg="add del mod">
          <ac:chgData name="Lee, Christine M (US 329F)" userId="S::christine.m.lee@jpl.nasa.gov::3cf0e91a-f63a-4cd5-a5f0-09f3527e2652" providerId="AD" clId="Web-{423EF1C0-95CF-4386-981D-06787FAFE03A}" dt="2023-08-06T04:20:50.593" v="576"/>
          <ac:picMkLst>
            <pc:docMk/>
            <pc:sldMk cId="740820010" sldId="2142533836"/>
            <ac:picMk id="12" creationId="{C03FDD1A-E557-1D1D-AECF-29839F38AF4A}"/>
          </ac:picMkLst>
        </pc:picChg>
        <pc:picChg chg="add del mod ord">
          <ac:chgData name="Lee, Christine M (US 329F)" userId="S::christine.m.lee@jpl.nasa.gov::3cf0e91a-f63a-4cd5-a5f0-09f3527e2652" providerId="AD" clId="Web-{423EF1C0-95CF-4386-981D-06787FAFE03A}" dt="2023-08-06T04:25:18.457" v="655"/>
          <ac:picMkLst>
            <pc:docMk/>
            <pc:sldMk cId="740820010" sldId="2142533836"/>
            <ac:picMk id="13" creationId="{B9F3E509-DBC6-7762-0856-FE3F78E923AE}"/>
          </ac:picMkLst>
        </pc:picChg>
        <pc:picChg chg="add del mod ord">
          <ac:chgData name="Lee, Christine M (US 329F)" userId="S::christine.m.lee@jpl.nasa.gov::3cf0e91a-f63a-4cd5-a5f0-09f3527e2652" providerId="AD" clId="Web-{423EF1C0-95CF-4386-981D-06787FAFE03A}" dt="2023-08-06T04:25:18.457" v="654"/>
          <ac:picMkLst>
            <pc:docMk/>
            <pc:sldMk cId="740820010" sldId="2142533836"/>
            <ac:picMk id="14" creationId="{83E3FF76-2C4C-7F7D-D25D-72FA92B2816E}"/>
          </ac:picMkLst>
        </pc:picChg>
        <pc:picChg chg="add del mod">
          <ac:chgData name="Lee, Christine M (US 329F)" userId="S::christine.m.lee@jpl.nasa.gov::3cf0e91a-f63a-4cd5-a5f0-09f3527e2652" providerId="AD" clId="Web-{423EF1C0-95CF-4386-981D-06787FAFE03A}" dt="2023-08-06T04:25:16.441" v="653"/>
          <ac:picMkLst>
            <pc:docMk/>
            <pc:sldMk cId="740820010" sldId="2142533836"/>
            <ac:picMk id="15" creationId="{6F7EC678-4E34-CE7E-73E3-9C7308CDD0A8}"/>
          </ac:picMkLst>
        </pc:picChg>
        <pc:picChg chg="add del mod">
          <ac:chgData name="Lee, Christine M (US 329F)" userId="S::christine.m.lee@jpl.nasa.gov::3cf0e91a-f63a-4cd5-a5f0-09f3527e2652" providerId="AD" clId="Web-{423EF1C0-95CF-4386-981D-06787FAFE03A}" dt="2023-08-06T04:25:16.441" v="652"/>
          <ac:picMkLst>
            <pc:docMk/>
            <pc:sldMk cId="740820010" sldId="2142533836"/>
            <ac:picMk id="16" creationId="{D5AAA9ED-33D7-C96C-C38B-FDFCDBB519E4}"/>
          </ac:picMkLst>
        </pc:picChg>
      </pc:sldChg>
    </pc:docChg>
  </pc:docChgLst>
  <pc:docChgLst>
    <pc:chgData name="Thompson, David R (US 382B)" userId="S::david.r.thompson@jpl.nasa.gov::35d2ba82-1a45-4019-9808-ec3b045f7066" providerId="AD" clId="Web-{CC146F59-1868-4058-8855-39B9946C6042}"/>
    <pc:docChg chg="modSld">
      <pc:chgData name="Thompson, David R (US 382B)" userId="S::david.r.thompson@jpl.nasa.gov::35d2ba82-1a45-4019-9808-ec3b045f7066" providerId="AD" clId="Web-{CC146F59-1868-4058-8855-39B9946C6042}" dt="2023-08-05T21:54:57.200" v="5" actId="20577"/>
      <pc:docMkLst>
        <pc:docMk/>
      </pc:docMkLst>
      <pc:sldChg chg="modSp">
        <pc:chgData name="Thompson, David R (US 382B)" userId="S::david.r.thompson@jpl.nasa.gov::35d2ba82-1a45-4019-9808-ec3b045f7066" providerId="AD" clId="Web-{CC146F59-1868-4058-8855-39B9946C6042}" dt="2023-08-05T21:54:57.200" v="5" actId="20577"/>
        <pc:sldMkLst>
          <pc:docMk/>
          <pc:sldMk cId="1648607817" sldId="2142533697"/>
        </pc:sldMkLst>
        <pc:spChg chg="mod">
          <ac:chgData name="Thompson, David R (US 382B)" userId="S::david.r.thompson@jpl.nasa.gov::35d2ba82-1a45-4019-9808-ec3b045f7066" providerId="AD" clId="Web-{CC146F59-1868-4058-8855-39B9946C6042}" dt="2023-08-05T21:54:57.200" v="5" actId="20577"/>
          <ac:spMkLst>
            <pc:docMk/>
            <pc:sldMk cId="1648607817" sldId="2142533697"/>
            <ac:spMk id="3" creationId="{5EFB9750-16BB-F92A-4B3E-FFB1418A7000}"/>
          </ac:spMkLst>
        </pc:spChg>
      </pc:sldChg>
      <pc:sldChg chg="modSp">
        <pc:chgData name="Thompson, David R (US 382B)" userId="S::david.r.thompson@jpl.nasa.gov::35d2ba82-1a45-4019-9808-ec3b045f7066" providerId="AD" clId="Web-{CC146F59-1868-4058-8855-39B9946C6042}" dt="2023-08-05T21:54:21.949" v="0"/>
        <pc:sldMkLst>
          <pc:docMk/>
          <pc:sldMk cId="1740708628" sldId="2142533698"/>
        </pc:sldMkLst>
        <pc:picChg chg="mod">
          <ac:chgData name="Thompson, David R (US 382B)" userId="S::david.r.thompson@jpl.nasa.gov::35d2ba82-1a45-4019-9808-ec3b045f7066" providerId="AD" clId="Web-{CC146F59-1868-4058-8855-39B9946C6042}" dt="2023-08-05T21:54:21.949" v="0"/>
          <ac:picMkLst>
            <pc:docMk/>
            <pc:sldMk cId="1740708628" sldId="2142533698"/>
            <ac:picMk id="5" creationId="{0608F90C-1209-61F2-59A0-819B1E85EDFF}"/>
          </ac:picMkLst>
        </pc:picChg>
      </pc:sldChg>
      <pc:sldChg chg="addSp delSp">
        <pc:chgData name="Thompson, David R (US 382B)" userId="S::david.r.thompson@jpl.nasa.gov::35d2ba82-1a45-4019-9808-ec3b045f7066" providerId="AD" clId="Web-{CC146F59-1868-4058-8855-39B9946C6042}" dt="2023-08-05T21:54:35.527" v="2"/>
        <pc:sldMkLst>
          <pc:docMk/>
          <pc:sldMk cId="1993771724" sldId="2142533816"/>
        </pc:sldMkLst>
        <pc:spChg chg="add">
          <ac:chgData name="Thompson, David R (US 382B)" userId="S::david.r.thompson@jpl.nasa.gov::35d2ba82-1a45-4019-9808-ec3b045f7066" providerId="AD" clId="Web-{CC146F59-1868-4058-8855-39B9946C6042}" dt="2023-08-05T21:54:35.527" v="2"/>
          <ac:spMkLst>
            <pc:docMk/>
            <pc:sldMk cId="1993771724" sldId="2142533816"/>
            <ac:spMk id="5" creationId="{47451910-B3E0-2E2F-FB0B-2A7807629BFB}"/>
          </ac:spMkLst>
        </pc:spChg>
        <pc:spChg chg="del">
          <ac:chgData name="Thompson, David R (US 382B)" userId="S::david.r.thompson@jpl.nasa.gov::35d2ba82-1a45-4019-9808-ec3b045f7066" providerId="AD" clId="Web-{CC146F59-1868-4058-8855-39B9946C6042}" dt="2023-08-05T21:54:30.840" v="1"/>
          <ac:spMkLst>
            <pc:docMk/>
            <pc:sldMk cId="1993771724" sldId="2142533816"/>
            <ac:spMk id="9" creationId="{B2578578-964C-4B58-7B94-B8F591B3D5EC}"/>
          </ac:spMkLst>
        </pc:spChg>
      </pc:sldChg>
    </pc:docChg>
  </pc:docChgLst>
  <pc:docChgLst>
    <pc:chgData name="Eckert, Regina F (US 382B)" userId="S::regina.f.eckert@jpl.nasa.gov::ea73841d-6e21-44b4-89ee-404716bc0238" providerId="AD" clId="Web-{2E8C469A-AE31-46D9-A1BD-8A9BEA64BDA3}"/>
    <pc:docChg chg="addSld modSld">
      <pc:chgData name="Eckert, Regina F (US 382B)" userId="S::regina.f.eckert@jpl.nasa.gov::ea73841d-6e21-44b4-89ee-404716bc0238" providerId="AD" clId="Web-{2E8C469A-AE31-46D9-A1BD-8A9BEA64BDA3}" dt="2023-08-07T15:35:37.344" v="131" actId="1076"/>
      <pc:docMkLst>
        <pc:docMk/>
      </pc:docMkLst>
      <pc:sldChg chg="addSp delSp modSp new">
        <pc:chgData name="Eckert, Regina F (US 382B)" userId="S::regina.f.eckert@jpl.nasa.gov::ea73841d-6e21-44b4-89ee-404716bc0238" providerId="AD" clId="Web-{2E8C469A-AE31-46D9-A1BD-8A9BEA64BDA3}" dt="2023-08-07T15:35:37.344" v="131" actId="1076"/>
        <pc:sldMkLst>
          <pc:docMk/>
          <pc:sldMk cId="1418512104" sldId="2142533855"/>
        </pc:sldMkLst>
        <pc:spChg chg="mod">
          <ac:chgData name="Eckert, Regina F (US 382B)" userId="S::regina.f.eckert@jpl.nasa.gov::ea73841d-6e21-44b4-89ee-404716bc0238" providerId="AD" clId="Web-{2E8C469A-AE31-46D9-A1BD-8A9BEA64BDA3}" dt="2023-08-07T15:33:03.340" v="55" actId="20577"/>
          <ac:spMkLst>
            <pc:docMk/>
            <pc:sldMk cId="1418512104" sldId="2142533855"/>
            <ac:spMk id="2" creationId="{4735D76C-7B81-577F-0947-5E23322FEE2B}"/>
          </ac:spMkLst>
        </pc:spChg>
        <pc:spChg chg="del">
          <ac:chgData name="Eckert, Regina F (US 382B)" userId="S::regina.f.eckert@jpl.nasa.gov::ea73841d-6e21-44b4-89ee-404716bc0238" providerId="AD" clId="Web-{2E8C469A-AE31-46D9-A1BD-8A9BEA64BDA3}" dt="2023-08-07T15:33:42.232" v="56"/>
          <ac:spMkLst>
            <pc:docMk/>
            <pc:sldMk cId="1418512104" sldId="2142533855"/>
            <ac:spMk id="3" creationId="{96BD61B2-17FB-BB5B-4861-5B7EF0397FA8}"/>
          </ac:spMkLst>
        </pc:spChg>
        <pc:spChg chg="add mod">
          <ac:chgData name="Eckert, Regina F (US 382B)" userId="S::regina.f.eckert@jpl.nasa.gov::ea73841d-6e21-44b4-89ee-404716bc0238" providerId="AD" clId="Web-{2E8C469A-AE31-46D9-A1BD-8A9BEA64BDA3}" dt="2023-08-07T15:34:36.936" v="92" actId="1076"/>
          <ac:spMkLst>
            <pc:docMk/>
            <pc:sldMk cId="1418512104" sldId="2142533855"/>
            <ac:spMk id="7" creationId="{527820A1-AB10-A156-4DA8-ECCB8AD89C98}"/>
          </ac:spMkLst>
        </pc:spChg>
        <pc:spChg chg="add del mod">
          <ac:chgData name="Eckert, Regina F (US 382B)" userId="S::regina.f.eckert@jpl.nasa.gov::ea73841d-6e21-44b4-89ee-404716bc0238" providerId="AD" clId="Web-{2E8C469A-AE31-46D9-A1BD-8A9BEA64BDA3}" dt="2023-08-07T15:35:37.344" v="131" actId="1076"/>
          <ac:spMkLst>
            <pc:docMk/>
            <pc:sldMk cId="1418512104" sldId="2142533855"/>
            <ac:spMk id="8" creationId="{770FEFF1-6555-003D-B284-D67583E67EC8}"/>
          </ac:spMkLst>
        </pc:spChg>
        <pc:picChg chg="add mod ord">
          <ac:chgData name="Eckert, Regina F (US 382B)" userId="S::regina.f.eckert@jpl.nasa.gov::ea73841d-6e21-44b4-89ee-404716bc0238" providerId="AD" clId="Web-{2E8C469A-AE31-46D9-A1BD-8A9BEA64BDA3}" dt="2023-08-07T15:33:46.279" v="58" actId="1076"/>
          <ac:picMkLst>
            <pc:docMk/>
            <pc:sldMk cId="1418512104" sldId="2142533855"/>
            <ac:picMk id="6" creationId="{9B5D2105-B21D-F833-0D82-DE7F6268C130}"/>
          </ac:picMkLst>
        </pc:picChg>
      </pc:sldChg>
    </pc:docChg>
  </pc:docChgLst>
  <pc:docChgLst>
    <pc:chgData name="Chadwick, Dana (US 329F)" userId="e2b43297-62f3-4e60-84e2-c1f731811648" providerId="ADAL" clId="{D53BFFCE-29F5-4C4D-8472-14038340F21C}"/>
    <pc:docChg chg="undo custSel addSld delSld modSld sldOrd delMainMaster">
      <pc:chgData name="Chadwick, Dana (US 329F)" userId="e2b43297-62f3-4e60-84e2-c1f731811648" providerId="ADAL" clId="{D53BFFCE-29F5-4C4D-8472-14038340F21C}" dt="2023-08-03T23:45:51.350" v="4522" actId="2696"/>
      <pc:docMkLst>
        <pc:docMk/>
      </pc:docMkLst>
      <pc:sldChg chg="addSp delSp modSp mod delCm">
        <pc:chgData name="Chadwick, Dana (US 329F)" userId="e2b43297-62f3-4e60-84e2-c1f731811648" providerId="ADAL" clId="{D53BFFCE-29F5-4C4D-8472-14038340F21C}" dt="2023-08-03T23:40:58.205" v="4500"/>
        <pc:sldMkLst>
          <pc:docMk/>
          <pc:sldMk cId="1054416577" sldId="1213"/>
        </pc:sldMkLst>
        <pc:spChg chg="add mod">
          <ac:chgData name="Chadwick, Dana (US 329F)" userId="e2b43297-62f3-4e60-84e2-c1f731811648" providerId="ADAL" clId="{D53BFFCE-29F5-4C4D-8472-14038340F21C}" dt="2023-08-03T23:32:35.544" v="4441" actId="207"/>
          <ac:spMkLst>
            <pc:docMk/>
            <pc:sldMk cId="1054416577" sldId="1213"/>
            <ac:spMk id="7" creationId="{54D42A0B-3DA0-AF0F-14C6-D6F3FC69C482}"/>
          </ac:spMkLst>
        </pc:spChg>
        <pc:spChg chg="add del">
          <ac:chgData name="Chadwick, Dana (US 329F)" userId="e2b43297-62f3-4e60-84e2-c1f731811648" providerId="ADAL" clId="{D53BFFCE-29F5-4C4D-8472-14038340F21C}" dt="2023-08-03T23:31:58.489" v="4419" actId="478"/>
          <ac:spMkLst>
            <pc:docMk/>
            <pc:sldMk cId="1054416577" sldId="1213"/>
            <ac:spMk id="49" creationId="{3BC959E5-56CF-42F9-89F2-D2071E62D076}"/>
          </ac:spMkLst>
        </pc:spChg>
        <pc:picChg chg="add del">
          <ac:chgData name="Chadwick, Dana (US 329F)" userId="e2b43297-62f3-4e60-84e2-c1f731811648" providerId="ADAL" clId="{D53BFFCE-29F5-4C4D-8472-14038340F21C}" dt="2023-08-03T23:32:03.338" v="4421"/>
          <ac:picMkLst>
            <pc:docMk/>
            <pc:sldMk cId="1054416577" sldId="1213"/>
            <ac:picMk id="3" creationId="{A649EDE8-8736-37A5-AA01-2450A0708D33}"/>
          </ac:picMkLst>
        </pc:pic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0:58.205" v="4500"/>
              <pc2:cmMkLst xmlns:pc2="http://schemas.microsoft.com/office/powerpoint/2019/9/main/command">
                <pc:docMk/>
                <pc:sldMk cId="1054416577" sldId="1213"/>
                <pc2:cmMk id="{C12C2310-598D-4CCC-880D-BABFCC681D72}"/>
              </pc2:cmMkLst>
            </pc226:cmChg>
          </p:ext>
        </pc:extLst>
      </pc:sldChg>
      <pc:sldChg chg="addSp modSp mod delCm">
        <pc:chgData name="Chadwick, Dana (US 329F)" userId="e2b43297-62f3-4e60-84e2-c1f731811648" providerId="ADAL" clId="{D53BFFCE-29F5-4C4D-8472-14038340F21C}" dt="2023-08-03T23:40:53.855" v="4499"/>
        <pc:sldMkLst>
          <pc:docMk/>
          <pc:sldMk cId="3914945463" sldId="1215"/>
        </pc:sldMkLst>
        <pc:spChg chg="add mod">
          <ac:chgData name="Chadwick, Dana (US 329F)" userId="e2b43297-62f3-4e60-84e2-c1f731811648" providerId="ADAL" clId="{D53BFFCE-29F5-4C4D-8472-14038340F21C}" dt="2023-08-03T23:31:00.481" v="4416" actId="1037"/>
          <ac:spMkLst>
            <pc:docMk/>
            <pc:sldMk cId="3914945463" sldId="1215"/>
            <ac:spMk id="3" creationId="{10DFAA2F-01D4-D5F5-AC6F-5608C265C89B}"/>
          </ac:spMkLst>
        </pc:spChg>
        <pc:picChg chg="mod">
          <ac:chgData name="Chadwick, Dana (US 329F)" userId="e2b43297-62f3-4e60-84e2-c1f731811648" providerId="ADAL" clId="{D53BFFCE-29F5-4C4D-8472-14038340F21C}" dt="2023-08-03T23:31:03.287" v="4417" actId="14100"/>
          <ac:picMkLst>
            <pc:docMk/>
            <pc:sldMk cId="3914945463" sldId="1215"/>
            <ac:picMk id="33" creationId="{88DC48F1-926C-4933-89EE-41B4E9F11BDA}"/>
          </ac:picMkLst>
        </pc:pic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0:53.855" v="4499"/>
              <pc2:cmMkLst xmlns:pc2="http://schemas.microsoft.com/office/powerpoint/2019/9/main/command">
                <pc:docMk/>
                <pc:sldMk cId="3914945463" sldId="1215"/>
                <pc2:cmMk id="{33F9850B-1D25-4815-914D-30CF284B822C}"/>
              </pc2:cmMkLst>
            </pc226:cmChg>
          </p:ext>
        </pc:extLst>
      </pc:sldChg>
      <pc:sldChg chg="delCm">
        <pc:chgData name="Chadwick, Dana (US 329F)" userId="e2b43297-62f3-4e60-84e2-c1f731811648" providerId="ADAL" clId="{D53BFFCE-29F5-4C4D-8472-14038340F21C}" dt="2023-08-03T23:41:07.456" v="4501"/>
        <pc:sldMkLst>
          <pc:docMk/>
          <pc:sldMk cId="3338667913" sldId="1564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07.456" v="4501"/>
              <pc2:cmMkLst xmlns:pc2="http://schemas.microsoft.com/office/powerpoint/2019/9/main/command">
                <pc:docMk/>
                <pc:sldMk cId="3338667913" sldId="15640"/>
                <pc2:cmMk id="{F800DB45-2E59-47A2-B236-8A06B08FB5EE}"/>
              </pc2:cmMkLst>
            </pc226:cmChg>
          </p:ext>
        </pc:extLst>
      </pc:sldChg>
      <pc:sldChg chg="del">
        <pc:chgData name="Chadwick, Dana (US 329F)" userId="e2b43297-62f3-4e60-84e2-c1f731811648" providerId="ADAL" clId="{D53BFFCE-29F5-4C4D-8472-14038340F21C}" dt="2023-08-03T23:45:41.203" v="4521" actId="2696"/>
        <pc:sldMkLst>
          <pc:docMk/>
          <pc:sldMk cId="2526546217" sldId="15651"/>
        </pc:sldMkLst>
      </pc:sldChg>
      <pc:sldChg chg="delCm">
        <pc:chgData name="Chadwick, Dana (US 329F)" userId="e2b43297-62f3-4e60-84e2-c1f731811648" providerId="ADAL" clId="{D53BFFCE-29F5-4C4D-8472-14038340F21C}" dt="2023-08-03T23:39:33.753" v="4496"/>
        <pc:sldMkLst>
          <pc:docMk/>
          <pc:sldMk cId="1258513906" sldId="15652"/>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39:33.753" v="4496"/>
              <pc2:cmMkLst xmlns:pc2="http://schemas.microsoft.com/office/powerpoint/2019/9/main/command">
                <pc:docMk/>
                <pc:sldMk cId="1258513906" sldId="15652"/>
                <pc2:cmMk id="{EC15B9F9-73C1-49EF-A134-818BD54848C2}"/>
              </pc2:cmMkLst>
            </pc226:cmChg>
          </p:ext>
        </pc:extLst>
      </pc:sldChg>
      <pc:sldChg chg="del">
        <pc:chgData name="Chadwick, Dana (US 329F)" userId="e2b43297-62f3-4e60-84e2-c1f731811648" providerId="ADAL" clId="{D53BFFCE-29F5-4C4D-8472-14038340F21C}" dt="2023-08-03T23:45:31.704" v="4520" actId="2696"/>
        <pc:sldMkLst>
          <pc:docMk/>
          <pc:sldMk cId="2742708298" sldId="15653"/>
        </pc:sldMkLst>
      </pc:sldChg>
      <pc:sldChg chg="delCm">
        <pc:chgData name="Chadwick, Dana (US 329F)" userId="e2b43297-62f3-4e60-84e2-c1f731811648" providerId="ADAL" clId="{D53BFFCE-29F5-4C4D-8472-14038340F21C}" dt="2023-08-03T23:39:41.203" v="4497"/>
        <pc:sldMkLst>
          <pc:docMk/>
          <pc:sldMk cId="311098591" sldId="1565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39:41.203" v="4497"/>
              <pc2:cmMkLst xmlns:pc2="http://schemas.microsoft.com/office/powerpoint/2019/9/main/command">
                <pc:docMk/>
                <pc:sldMk cId="311098591" sldId="15655"/>
                <pc2:cmMk id="{8CFB7A67-1DAD-4199-ACA1-5CFE62D1FC09}"/>
              </pc2:cmMkLst>
            </pc226:cmChg>
          </p:ext>
        </pc:extLst>
      </pc:sldChg>
      <pc:sldChg chg="delCm">
        <pc:chgData name="Chadwick, Dana (US 329F)" userId="e2b43297-62f3-4e60-84e2-c1f731811648" providerId="ADAL" clId="{D53BFFCE-29F5-4C4D-8472-14038340F21C}" dt="2023-08-03T23:40:47.805" v="4498"/>
        <pc:sldMkLst>
          <pc:docMk/>
          <pc:sldMk cId="1005303341" sldId="2903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0:47.805" v="4498"/>
              <pc2:cmMkLst xmlns:pc2="http://schemas.microsoft.com/office/powerpoint/2019/9/main/command">
                <pc:docMk/>
                <pc:sldMk cId="1005303341" sldId="29035"/>
                <pc2:cmMk id="{FDEE7DC0-2CD2-4E53-83FE-0B594D9F8181}"/>
              </pc2:cmMkLst>
            </pc226:cmChg>
          </p:ext>
        </pc:extLst>
      </pc:sldChg>
      <pc:sldChg chg="delCm">
        <pc:chgData name="Chadwick, Dana (US 329F)" userId="e2b43297-62f3-4e60-84e2-c1f731811648" providerId="ADAL" clId="{D53BFFCE-29F5-4C4D-8472-14038340F21C}" dt="2023-08-03T23:41:36.839" v="4503"/>
        <pc:sldMkLst>
          <pc:docMk/>
          <pc:sldMk cId="3604183417" sldId="214253369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36.839" v="4503"/>
              <pc2:cmMkLst xmlns:pc2="http://schemas.microsoft.com/office/powerpoint/2019/9/main/command">
                <pc:docMk/>
                <pc:sldMk cId="3604183417" sldId="2142533695"/>
                <pc2:cmMk id="{CBFA7390-A334-4C36-822A-7296BB3561C6}"/>
              </pc2:cmMkLst>
            </pc226:cmChg>
          </p:ext>
        </pc:extLst>
      </pc:sldChg>
      <pc:sldChg chg="delCm">
        <pc:chgData name="Chadwick, Dana (US 329F)" userId="e2b43297-62f3-4e60-84e2-c1f731811648" providerId="ADAL" clId="{D53BFFCE-29F5-4C4D-8472-14038340F21C}" dt="2023-08-03T23:42:15.339" v="4507"/>
        <pc:sldMkLst>
          <pc:docMk/>
          <pc:sldMk cId="1519342463" sldId="214253370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15.339" v="4507"/>
              <pc2:cmMkLst xmlns:pc2="http://schemas.microsoft.com/office/powerpoint/2019/9/main/command">
                <pc:docMk/>
                <pc:sldMk cId="1519342463" sldId="2142533700"/>
                <pc2:cmMk id="{66338FC8-0997-4565-A9C1-E30DC3ACB0C7}"/>
              </pc2:cmMkLst>
            </pc226:cmChg>
          </p:ext>
        </pc:extLst>
      </pc:sldChg>
      <pc:sldChg chg="delCm">
        <pc:chgData name="Chadwick, Dana (US 329F)" userId="e2b43297-62f3-4e60-84e2-c1f731811648" providerId="ADAL" clId="{D53BFFCE-29F5-4C4D-8472-14038340F21C}" dt="2023-08-03T23:41:49.345" v="4504"/>
        <pc:sldMkLst>
          <pc:docMk/>
          <pc:sldMk cId="2153944494" sldId="214253370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49.345" v="4504"/>
              <pc2:cmMkLst xmlns:pc2="http://schemas.microsoft.com/office/powerpoint/2019/9/main/command">
                <pc:docMk/>
                <pc:sldMk cId="2153944494" sldId="2142533705"/>
                <pc2:cmMk id="{01C64FB6-0AEB-4537-A2AF-521D69559401}"/>
              </pc2:cmMkLst>
            </pc226:cmChg>
          </p:ext>
        </pc:extLst>
      </pc:sldChg>
      <pc:sldChg chg="del mod ord modShow">
        <pc:chgData name="Chadwick, Dana (US 329F)" userId="e2b43297-62f3-4e60-84e2-c1f731811648" providerId="ADAL" clId="{D53BFFCE-29F5-4C4D-8472-14038340F21C}" dt="2023-08-03T23:45:51.350" v="4522" actId="2696"/>
        <pc:sldMkLst>
          <pc:docMk/>
          <pc:sldMk cId="3396444403" sldId="2142533751"/>
        </pc:sldMkLst>
      </pc:sldChg>
      <pc:sldChg chg="modSp mod">
        <pc:chgData name="Chadwick, Dana (US 329F)" userId="e2b43297-62f3-4e60-84e2-c1f731811648" providerId="ADAL" clId="{D53BFFCE-29F5-4C4D-8472-14038340F21C}" dt="2023-08-02T23:08:32.964" v="1589" actId="14100"/>
        <pc:sldMkLst>
          <pc:docMk/>
          <pc:sldMk cId="253036724" sldId="2142533760"/>
        </pc:sldMkLst>
        <pc:picChg chg="mod">
          <ac:chgData name="Chadwick, Dana (US 329F)" userId="e2b43297-62f3-4e60-84e2-c1f731811648" providerId="ADAL" clId="{D53BFFCE-29F5-4C4D-8472-14038340F21C}" dt="2023-08-02T23:08:32.964" v="1589" actId="14100"/>
          <ac:picMkLst>
            <pc:docMk/>
            <pc:sldMk cId="253036724" sldId="2142533760"/>
            <ac:picMk id="11" creationId="{ECF6B3BF-189A-18C7-53D0-7E8FA4B47171}"/>
          </ac:picMkLst>
        </pc:picChg>
      </pc:sldChg>
      <pc:sldChg chg="delCm">
        <pc:chgData name="Chadwick, Dana (US 329F)" userId="e2b43297-62f3-4e60-84e2-c1f731811648" providerId="ADAL" clId="{D53BFFCE-29F5-4C4D-8472-14038340F21C}" dt="2023-08-03T23:43:15.640" v="4512"/>
        <pc:sldMkLst>
          <pc:docMk/>
          <pc:sldMk cId="1259690821" sldId="2142533761"/>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15.640" v="4512"/>
              <pc2:cmMkLst xmlns:pc2="http://schemas.microsoft.com/office/powerpoint/2019/9/main/command">
                <pc:docMk/>
                <pc:sldMk cId="1259690821" sldId="2142533761"/>
                <pc2:cmMk id="{7B11DC6F-38BB-F445-9F2A-A1865A9D6CE2}"/>
              </pc2:cmMkLst>
            </pc226:cmChg>
          </p:ext>
        </pc:extLst>
      </pc:sldChg>
      <pc:sldChg chg="delCm">
        <pc:chgData name="Chadwick, Dana (US 329F)" userId="e2b43297-62f3-4e60-84e2-c1f731811648" providerId="ADAL" clId="{D53BFFCE-29F5-4C4D-8472-14038340F21C}" dt="2023-08-03T23:42:26.889" v="4509"/>
        <pc:sldMkLst>
          <pc:docMk/>
          <pc:sldMk cId="1191293943" sldId="2142533779"/>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26.889" v="4509"/>
              <pc2:cmMkLst xmlns:pc2="http://schemas.microsoft.com/office/powerpoint/2019/9/main/command">
                <pc:docMk/>
                <pc:sldMk cId="1191293943" sldId="2142533779"/>
                <pc2:cmMk id="{3674F633-95D2-744A-BB2A-4334692F7016}"/>
              </pc2:cmMkLst>
            </pc226:cmChg>
          </p:ext>
        </pc:extLst>
      </pc:sldChg>
      <pc:sldChg chg="delCm">
        <pc:chgData name="Chadwick, Dana (US 329F)" userId="e2b43297-62f3-4e60-84e2-c1f731811648" providerId="ADAL" clId="{D53BFFCE-29F5-4C4D-8472-14038340F21C}" dt="2023-08-03T23:41:17.189" v="4502"/>
        <pc:sldMkLst>
          <pc:docMk/>
          <pc:sldMk cId="1913497458" sldId="2142533788"/>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17.189" v="4502"/>
              <pc2:cmMkLst xmlns:pc2="http://schemas.microsoft.com/office/powerpoint/2019/9/main/command">
                <pc:docMk/>
                <pc:sldMk cId="1913497458" sldId="2142533788"/>
                <pc2:cmMk id="{9467E6C7-25AA-4A77-B4CE-55A075014D0C}"/>
              </pc2:cmMkLst>
            </pc226:cmChg>
          </p:ext>
        </pc:extLst>
      </pc:sldChg>
      <pc:sldChg chg="modSp mod delCm">
        <pc:chgData name="Chadwick, Dana (US 329F)" userId="e2b43297-62f3-4e60-84e2-c1f731811648" providerId="ADAL" clId="{D53BFFCE-29F5-4C4D-8472-14038340F21C}" dt="2023-08-03T23:41:56.489" v="4505"/>
        <pc:sldMkLst>
          <pc:docMk/>
          <pc:sldMk cId="2482311238" sldId="2142533789"/>
        </pc:sldMkLst>
        <pc:spChg chg="mod">
          <ac:chgData name="Chadwick, Dana (US 329F)" userId="e2b43297-62f3-4e60-84e2-c1f731811648" providerId="ADAL" clId="{D53BFFCE-29F5-4C4D-8472-14038340F21C}" dt="2023-08-03T23:37:41.396" v="4480" actId="20577"/>
          <ac:spMkLst>
            <pc:docMk/>
            <pc:sldMk cId="2482311238" sldId="2142533789"/>
            <ac:spMk id="2" creationId="{F4E60DAC-75B8-9355-AE2C-8C041AF87B68}"/>
          </ac:spMkLst>
        </pc:spChg>
        <pc:spChg chg="mod">
          <ac:chgData name="Chadwick, Dana (US 329F)" userId="e2b43297-62f3-4e60-84e2-c1f731811648" providerId="ADAL" clId="{D53BFFCE-29F5-4C4D-8472-14038340F21C}" dt="2023-08-03T14:18:42.968" v="3744" actId="20577"/>
          <ac:spMkLst>
            <pc:docMk/>
            <pc:sldMk cId="2482311238" sldId="2142533789"/>
            <ac:spMk id="3" creationId="{DCDFEBF5-8618-4A16-E3DB-C2F0349191E4}"/>
          </ac:spMkLst>
        </pc:sp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1:56.489" v="4505"/>
              <pc2:cmMkLst xmlns:pc2="http://schemas.microsoft.com/office/powerpoint/2019/9/main/command">
                <pc:docMk/>
                <pc:sldMk cId="2482311238" sldId="2142533789"/>
                <pc2:cmMk id="{D7EB4F09-A03B-4492-A5D9-83C24FEA67AE}"/>
              </pc2:cmMkLst>
            </pc226:cmChg>
          </p:ext>
        </pc:extLst>
      </pc:sldChg>
      <pc:sldChg chg="delCm">
        <pc:chgData name="Chadwick, Dana (US 329F)" userId="e2b43297-62f3-4e60-84e2-c1f731811648" providerId="ADAL" clId="{D53BFFCE-29F5-4C4D-8472-14038340F21C}" dt="2023-08-03T23:42:05.045" v="4506"/>
        <pc:sldMkLst>
          <pc:docMk/>
          <pc:sldMk cId="1996766054" sldId="214253379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05.045" v="4506"/>
              <pc2:cmMkLst xmlns:pc2="http://schemas.microsoft.com/office/powerpoint/2019/9/main/command">
                <pc:docMk/>
                <pc:sldMk cId="1996766054" sldId="2142533790"/>
                <pc2:cmMk id="{5E8838E4-4923-4529-81DC-6E41B5F39B8C}"/>
              </pc2:cmMkLst>
            </pc226:cmChg>
          </p:ext>
        </pc:extLst>
      </pc:sldChg>
      <pc:sldChg chg="delCm">
        <pc:chgData name="Chadwick, Dana (US 329F)" userId="e2b43297-62f3-4e60-84e2-c1f731811648" providerId="ADAL" clId="{D53BFFCE-29F5-4C4D-8472-14038340F21C}" dt="2023-08-03T23:42:20.039" v="4508"/>
        <pc:sldMkLst>
          <pc:docMk/>
          <pc:sldMk cId="3851201599" sldId="2142533791"/>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20.039" v="4508"/>
              <pc2:cmMkLst xmlns:pc2="http://schemas.microsoft.com/office/powerpoint/2019/9/main/command">
                <pc:docMk/>
                <pc:sldMk cId="3851201599" sldId="2142533791"/>
                <pc2:cmMk id="{B8E3586F-A9D4-4C01-8F56-5E21D7EEC484}"/>
              </pc2:cmMkLst>
            </pc226:cmChg>
          </p:ext>
        </pc:extLst>
      </pc:sldChg>
      <pc:sldChg chg="delCm">
        <pc:chgData name="Chadwick, Dana (US 329F)" userId="e2b43297-62f3-4e60-84e2-c1f731811648" providerId="ADAL" clId="{D53BFFCE-29F5-4C4D-8472-14038340F21C}" dt="2023-08-03T23:42:29.989" v="4510"/>
        <pc:sldMkLst>
          <pc:docMk/>
          <pc:sldMk cId="2251542484" sldId="2142533792"/>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29.989" v="4510"/>
              <pc2:cmMkLst xmlns:pc2="http://schemas.microsoft.com/office/powerpoint/2019/9/main/command">
                <pc:docMk/>
                <pc:sldMk cId="2251542484" sldId="2142533792"/>
                <pc2:cmMk id="{C6E01C85-7C4A-4845-9B32-79D232460EC0}"/>
              </pc2:cmMkLst>
            </pc226:cmChg>
          </p:ext>
        </pc:extLst>
      </pc:sldChg>
      <pc:sldChg chg="delCm">
        <pc:chgData name="Chadwick, Dana (US 329F)" userId="e2b43297-62f3-4e60-84e2-c1f731811648" providerId="ADAL" clId="{D53BFFCE-29F5-4C4D-8472-14038340F21C}" dt="2023-08-03T23:42:58.439" v="4511"/>
        <pc:sldMkLst>
          <pc:docMk/>
          <pc:sldMk cId="2949541760" sldId="2142533793"/>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2:58.439" v="4511"/>
              <pc2:cmMkLst xmlns:pc2="http://schemas.microsoft.com/office/powerpoint/2019/9/main/command">
                <pc:docMk/>
                <pc:sldMk cId="2949541760" sldId="2142533793"/>
                <pc2:cmMk id="{3E7A9EEF-AB14-4C29-9B0C-FDB03C3B6BA8}"/>
              </pc2:cmMkLst>
            </pc226:cmChg>
          </p:ext>
        </pc:extLst>
      </pc:sldChg>
      <pc:sldChg chg="delCm">
        <pc:chgData name="Chadwick, Dana (US 329F)" userId="e2b43297-62f3-4e60-84e2-c1f731811648" providerId="ADAL" clId="{D53BFFCE-29F5-4C4D-8472-14038340F21C}" dt="2023-08-03T23:43:30.649" v="4513"/>
        <pc:sldMkLst>
          <pc:docMk/>
          <pc:sldMk cId="763192108" sldId="2142533794"/>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30.649" v="4513"/>
              <pc2:cmMkLst xmlns:pc2="http://schemas.microsoft.com/office/powerpoint/2019/9/main/command">
                <pc:docMk/>
                <pc:sldMk cId="763192108" sldId="2142533794"/>
                <pc2:cmMk id="{6145655F-C141-49F6-898A-EAC2D71604E9}"/>
              </pc2:cmMkLst>
            </pc226:cmChg>
          </p:ext>
        </pc:extLst>
      </pc:sldChg>
      <pc:sldChg chg="delCm">
        <pc:chgData name="Chadwick, Dana (US 329F)" userId="e2b43297-62f3-4e60-84e2-c1f731811648" providerId="ADAL" clId="{D53BFFCE-29F5-4C4D-8472-14038340F21C}" dt="2023-08-03T23:43:36.648" v="4514"/>
        <pc:sldMkLst>
          <pc:docMk/>
          <pc:sldMk cId="2112799774" sldId="2142533795"/>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36.648" v="4514"/>
              <pc2:cmMkLst xmlns:pc2="http://schemas.microsoft.com/office/powerpoint/2019/9/main/command">
                <pc:docMk/>
                <pc:sldMk cId="2112799774" sldId="2142533795"/>
                <pc2:cmMk id="{9466A862-B671-4AF2-9553-32C0E665C2FB}"/>
              </pc2:cmMkLst>
            </pc226:cmChg>
          </p:ext>
        </pc:extLst>
      </pc:sldChg>
      <pc:sldChg chg="delCm">
        <pc:chgData name="Chadwick, Dana (US 329F)" userId="e2b43297-62f3-4e60-84e2-c1f731811648" providerId="ADAL" clId="{D53BFFCE-29F5-4C4D-8472-14038340F21C}" dt="2023-08-03T23:43:44.189" v="4515"/>
        <pc:sldMkLst>
          <pc:docMk/>
          <pc:sldMk cId="1721530583" sldId="2142533796"/>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3:44.189" v="4515"/>
              <pc2:cmMkLst xmlns:pc2="http://schemas.microsoft.com/office/powerpoint/2019/9/main/command">
                <pc:docMk/>
                <pc:sldMk cId="1721530583" sldId="2142533796"/>
                <pc2:cmMk id="{713AEB18-C8AB-4895-9B57-0C8A344E61F4}"/>
              </pc2:cmMkLst>
            </pc226:cmChg>
          </p:ext>
        </pc:extLst>
      </pc:sldChg>
      <pc:sldChg chg="delCm">
        <pc:chgData name="Chadwick, Dana (US 329F)" userId="e2b43297-62f3-4e60-84e2-c1f731811648" providerId="ADAL" clId="{D53BFFCE-29F5-4C4D-8472-14038340F21C}" dt="2023-08-03T23:44:23.590" v="4516"/>
        <pc:sldMkLst>
          <pc:docMk/>
          <pc:sldMk cId="2907557890" sldId="2142533797"/>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4:23.590" v="4516"/>
              <pc2:cmMkLst xmlns:pc2="http://schemas.microsoft.com/office/powerpoint/2019/9/main/command">
                <pc:docMk/>
                <pc:sldMk cId="2907557890" sldId="2142533797"/>
                <pc2:cmMk id="{027E19FD-858A-4B5A-BC1B-E60F278D386B}"/>
              </pc2:cmMkLst>
            </pc226:cmChg>
          </p:ext>
        </pc:extLst>
      </pc:sldChg>
      <pc:sldChg chg="modSp mod delCm">
        <pc:chgData name="Chadwick, Dana (US 329F)" userId="e2b43297-62f3-4e60-84e2-c1f731811648" providerId="ADAL" clId="{D53BFFCE-29F5-4C4D-8472-14038340F21C}" dt="2023-08-03T23:44:32.740" v="4517"/>
        <pc:sldMkLst>
          <pc:docMk/>
          <pc:sldMk cId="928325331" sldId="2142533798"/>
        </pc:sldMkLst>
        <pc:spChg chg="mod">
          <ac:chgData name="Chadwick, Dana (US 329F)" userId="e2b43297-62f3-4e60-84e2-c1f731811648" providerId="ADAL" clId="{D53BFFCE-29F5-4C4D-8472-14038340F21C}" dt="2023-08-03T23:38:31.882" v="4495" actId="20577"/>
          <ac:spMkLst>
            <pc:docMk/>
            <pc:sldMk cId="928325331" sldId="2142533798"/>
            <ac:spMk id="5" creationId="{580E21A1-7498-DD2F-5A6F-652583D76F38}"/>
          </ac:spMkLst>
        </pc:spChg>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4:32.740" v="4517"/>
              <pc2:cmMkLst xmlns:pc2="http://schemas.microsoft.com/office/powerpoint/2019/9/main/command">
                <pc:docMk/>
                <pc:sldMk cId="928325331" sldId="2142533798"/>
                <pc2:cmMk id="{FFC511AD-C23A-4FA6-99CD-9097F3B5B441}"/>
              </pc2:cmMkLst>
            </pc226:cmChg>
          </p:ext>
        </pc:extLst>
      </pc:sldChg>
      <pc:sldChg chg="delCm">
        <pc:chgData name="Chadwick, Dana (US 329F)" userId="e2b43297-62f3-4e60-84e2-c1f731811648" providerId="ADAL" clId="{D53BFFCE-29F5-4C4D-8472-14038340F21C}" dt="2023-08-03T23:44:42.101" v="4518"/>
        <pc:sldMkLst>
          <pc:docMk/>
          <pc:sldMk cId="2367278457" sldId="2142533799"/>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4:42.101" v="4518"/>
              <pc2:cmMkLst xmlns:pc2="http://schemas.microsoft.com/office/powerpoint/2019/9/main/command">
                <pc:docMk/>
                <pc:sldMk cId="2367278457" sldId="2142533799"/>
                <pc2:cmMk id="{367EBE01-41F0-4771-A803-B6EE586C621E}"/>
              </pc2:cmMkLst>
            </pc226:cmChg>
          </p:ext>
        </pc:extLst>
      </pc:sldChg>
      <pc:sldChg chg="delCm">
        <pc:chgData name="Chadwick, Dana (US 329F)" userId="e2b43297-62f3-4e60-84e2-c1f731811648" providerId="ADAL" clId="{D53BFFCE-29F5-4C4D-8472-14038340F21C}" dt="2023-08-03T23:45:11.190" v="4519"/>
        <pc:sldMkLst>
          <pc:docMk/>
          <pc:sldMk cId="3791500767" sldId="2142533800"/>
        </pc:sldMkLst>
        <pc:extLst>
          <p:ext xmlns:p="http://schemas.openxmlformats.org/presentationml/2006/main" uri="{D6D511B9-2390-475A-947B-AFAB55BFBCF1}">
            <pc226:cmChg xmlns:pc226="http://schemas.microsoft.com/office/powerpoint/2022/06/main/command" chg="del">
              <pc226:chgData name="Chadwick, Dana (US 329F)" userId="e2b43297-62f3-4e60-84e2-c1f731811648" providerId="ADAL" clId="{D53BFFCE-29F5-4C4D-8472-14038340F21C}" dt="2023-08-03T23:45:11.190" v="4519"/>
              <pc2:cmMkLst xmlns:pc2="http://schemas.microsoft.com/office/powerpoint/2019/9/main/command">
                <pc:docMk/>
                <pc:sldMk cId="3791500767" sldId="2142533800"/>
                <pc2:cmMk id="{1ECF8661-886A-406B-814C-476017CC4E81}"/>
              </pc2:cmMkLst>
            </pc226:cmChg>
          </p:ext>
        </pc:extLst>
      </pc:sldChg>
      <pc:sldChg chg="del mod ord modShow">
        <pc:chgData name="Chadwick, Dana (US 329F)" userId="e2b43297-62f3-4e60-84e2-c1f731811648" providerId="ADAL" clId="{D53BFFCE-29F5-4C4D-8472-14038340F21C}" dt="2023-08-03T23:45:51.350" v="4522" actId="2696"/>
        <pc:sldMkLst>
          <pc:docMk/>
          <pc:sldMk cId="2503243662" sldId="2142533803"/>
        </pc:sldMkLst>
      </pc:sldChg>
      <pc:sldChg chg="del mod ord modShow">
        <pc:chgData name="Chadwick, Dana (US 329F)" userId="e2b43297-62f3-4e60-84e2-c1f731811648" providerId="ADAL" clId="{D53BFFCE-29F5-4C4D-8472-14038340F21C}" dt="2023-08-03T23:45:51.350" v="4522" actId="2696"/>
        <pc:sldMkLst>
          <pc:docMk/>
          <pc:sldMk cId="995954269" sldId="2142533804"/>
        </pc:sldMkLst>
      </pc:sldChg>
      <pc:sldChg chg="del mod ord modShow">
        <pc:chgData name="Chadwick, Dana (US 329F)" userId="e2b43297-62f3-4e60-84e2-c1f731811648" providerId="ADAL" clId="{D53BFFCE-29F5-4C4D-8472-14038340F21C}" dt="2023-08-03T23:45:51.350" v="4522" actId="2696"/>
        <pc:sldMkLst>
          <pc:docMk/>
          <pc:sldMk cId="799597121" sldId="2142533805"/>
        </pc:sldMkLst>
      </pc:sldChg>
      <pc:sldChg chg="del mod ord modShow">
        <pc:chgData name="Chadwick, Dana (US 329F)" userId="e2b43297-62f3-4e60-84e2-c1f731811648" providerId="ADAL" clId="{D53BFFCE-29F5-4C4D-8472-14038340F21C}" dt="2023-08-03T23:45:51.350" v="4522" actId="2696"/>
        <pc:sldMkLst>
          <pc:docMk/>
          <pc:sldMk cId="2760991297" sldId="2142533806"/>
        </pc:sldMkLst>
      </pc:sldChg>
      <pc:sldChg chg="del mod ord modShow">
        <pc:chgData name="Chadwick, Dana (US 329F)" userId="e2b43297-62f3-4e60-84e2-c1f731811648" providerId="ADAL" clId="{D53BFFCE-29F5-4C4D-8472-14038340F21C}" dt="2023-08-03T23:45:51.350" v="4522" actId="2696"/>
        <pc:sldMkLst>
          <pc:docMk/>
          <pc:sldMk cId="3018585067" sldId="2142533807"/>
        </pc:sldMkLst>
      </pc:sldChg>
      <pc:sldChg chg="modSp del mod ord modShow">
        <pc:chgData name="Chadwick, Dana (US 329F)" userId="e2b43297-62f3-4e60-84e2-c1f731811648" providerId="ADAL" clId="{D53BFFCE-29F5-4C4D-8472-14038340F21C}" dt="2023-08-03T23:45:51.350" v="4522" actId="2696"/>
        <pc:sldMkLst>
          <pc:docMk/>
          <pc:sldMk cId="2117881395" sldId="2142533808"/>
        </pc:sldMkLst>
        <pc:picChg chg="mod">
          <ac:chgData name="Chadwick, Dana (US 329F)" userId="e2b43297-62f3-4e60-84e2-c1f731811648" providerId="ADAL" clId="{D53BFFCE-29F5-4C4D-8472-14038340F21C}" dt="2023-08-02T20:57:08.873" v="950" actId="1076"/>
          <ac:picMkLst>
            <pc:docMk/>
            <pc:sldMk cId="2117881395" sldId="2142533808"/>
            <ac:picMk id="88" creationId="{00000000-0000-0000-0000-000000000000}"/>
          </ac:picMkLst>
        </pc:picChg>
      </pc:sldChg>
      <pc:sldChg chg="del mod ord modShow">
        <pc:chgData name="Chadwick, Dana (US 329F)" userId="e2b43297-62f3-4e60-84e2-c1f731811648" providerId="ADAL" clId="{D53BFFCE-29F5-4C4D-8472-14038340F21C}" dt="2023-08-03T23:45:51.350" v="4522" actId="2696"/>
        <pc:sldMkLst>
          <pc:docMk/>
          <pc:sldMk cId="237340667" sldId="2142533809"/>
        </pc:sldMkLst>
      </pc:sldChg>
      <pc:sldChg chg="del mod ord modShow">
        <pc:chgData name="Chadwick, Dana (US 329F)" userId="e2b43297-62f3-4e60-84e2-c1f731811648" providerId="ADAL" clId="{D53BFFCE-29F5-4C4D-8472-14038340F21C}" dt="2023-08-03T23:45:51.350" v="4522" actId="2696"/>
        <pc:sldMkLst>
          <pc:docMk/>
          <pc:sldMk cId="3736275165" sldId="2142533810"/>
        </pc:sldMkLst>
      </pc:sldChg>
      <pc:sldChg chg="modSp del mod ord modShow">
        <pc:chgData name="Chadwick, Dana (US 329F)" userId="e2b43297-62f3-4e60-84e2-c1f731811648" providerId="ADAL" clId="{D53BFFCE-29F5-4C4D-8472-14038340F21C}" dt="2023-08-03T23:45:51.350" v="4522" actId="2696"/>
        <pc:sldMkLst>
          <pc:docMk/>
          <pc:sldMk cId="2954907240" sldId="2142533811"/>
        </pc:sldMkLst>
        <pc:picChg chg="mod">
          <ac:chgData name="Chadwick, Dana (US 329F)" userId="e2b43297-62f3-4e60-84e2-c1f731811648" providerId="ADAL" clId="{D53BFFCE-29F5-4C4D-8472-14038340F21C}" dt="2023-08-02T21:00:50.567" v="1000" actId="1076"/>
          <ac:picMkLst>
            <pc:docMk/>
            <pc:sldMk cId="2954907240" sldId="2142533811"/>
            <ac:picMk id="60" creationId="{00000000-0000-0000-0000-000000000000}"/>
          </ac:picMkLst>
        </pc:picChg>
      </pc:sldChg>
      <pc:sldChg chg="addSp delSp modSp add mod ord delCm modCm">
        <pc:chgData name="Chadwick, Dana (US 329F)" userId="e2b43297-62f3-4e60-84e2-c1f731811648" providerId="ADAL" clId="{D53BFFCE-29F5-4C4D-8472-14038340F21C}" dt="2023-08-03T16:37:32.392" v="4352" actId="20577"/>
        <pc:sldMkLst>
          <pc:docMk/>
          <pc:sldMk cId="760140879" sldId="2142533824"/>
        </pc:sldMkLst>
        <pc:spChg chg="del">
          <ac:chgData name="Chadwick, Dana (US 329F)" userId="e2b43297-62f3-4e60-84e2-c1f731811648" providerId="ADAL" clId="{D53BFFCE-29F5-4C4D-8472-14038340F21C}" dt="2023-08-02T17:20:08.506" v="4" actId="478"/>
          <ac:spMkLst>
            <pc:docMk/>
            <pc:sldMk cId="760140879" sldId="2142533824"/>
            <ac:spMk id="3" creationId="{A10D2749-3AA5-BB13-76B8-07C1538BC18E}"/>
          </ac:spMkLst>
        </pc:spChg>
        <pc:spChg chg="mod">
          <ac:chgData name="Chadwick, Dana (US 329F)" userId="e2b43297-62f3-4e60-84e2-c1f731811648" providerId="ADAL" clId="{D53BFFCE-29F5-4C4D-8472-14038340F21C}" dt="2023-08-02T19:26:41.976" v="716" actId="20577"/>
          <ac:spMkLst>
            <pc:docMk/>
            <pc:sldMk cId="760140879" sldId="2142533824"/>
            <ac:spMk id="7" creationId="{47DEE7DC-3BEC-E779-2058-42AEF8F95B4F}"/>
          </ac:spMkLst>
        </pc:spChg>
        <pc:spChg chg="add del">
          <ac:chgData name="Chadwick, Dana (US 329F)" userId="e2b43297-62f3-4e60-84e2-c1f731811648" providerId="ADAL" clId="{D53BFFCE-29F5-4C4D-8472-14038340F21C}" dt="2023-08-02T17:20:12.206" v="6" actId="22"/>
          <ac:spMkLst>
            <pc:docMk/>
            <pc:sldMk cId="760140879" sldId="2142533824"/>
            <ac:spMk id="8" creationId="{7AB187DE-977B-9D60-5E84-A01808EBD1C3}"/>
          </ac:spMkLst>
        </pc:spChg>
        <pc:spChg chg="add mod">
          <ac:chgData name="Chadwick, Dana (US 329F)" userId="e2b43297-62f3-4e60-84e2-c1f731811648" providerId="ADAL" clId="{D53BFFCE-29F5-4C4D-8472-14038340F21C}" dt="2023-08-03T15:53:10.740" v="4114" actId="1037"/>
          <ac:spMkLst>
            <pc:docMk/>
            <pc:sldMk cId="760140879" sldId="2142533824"/>
            <ac:spMk id="10" creationId="{7330AD17-7DF0-823D-8C4A-27B1C5D9BAAA}"/>
          </ac:spMkLst>
        </pc:spChg>
        <pc:spChg chg="add mod">
          <ac:chgData name="Chadwick, Dana (US 329F)" userId="e2b43297-62f3-4e60-84e2-c1f731811648" providerId="ADAL" clId="{D53BFFCE-29F5-4C4D-8472-14038340F21C}" dt="2023-08-03T16:11:26.839" v="4139" actId="20577"/>
          <ac:spMkLst>
            <pc:docMk/>
            <pc:sldMk cId="760140879" sldId="2142533824"/>
            <ac:spMk id="11" creationId="{AF8670F9-22B3-D2D1-7744-772BA2CB8DCE}"/>
          </ac:spMkLst>
        </pc:spChg>
        <pc:spChg chg="add mod">
          <ac:chgData name="Chadwick, Dana (US 329F)" userId="e2b43297-62f3-4e60-84e2-c1f731811648" providerId="ADAL" clId="{D53BFFCE-29F5-4C4D-8472-14038340F21C}" dt="2023-08-03T15:53:06.840" v="4110" actId="14100"/>
          <ac:spMkLst>
            <pc:docMk/>
            <pc:sldMk cId="760140879" sldId="2142533824"/>
            <ac:spMk id="12" creationId="{7ABA7028-7124-E991-F81C-30D3F64F8B64}"/>
          </ac:spMkLst>
        </pc:spChg>
        <pc:graphicFrameChg chg="del">
          <ac:chgData name="Chadwick, Dana (US 329F)" userId="e2b43297-62f3-4e60-84e2-c1f731811648" providerId="ADAL" clId="{D53BFFCE-29F5-4C4D-8472-14038340F21C}" dt="2023-08-02T17:20:05.006" v="2" actId="478"/>
          <ac:graphicFrameMkLst>
            <pc:docMk/>
            <pc:sldMk cId="760140879" sldId="2142533824"/>
            <ac:graphicFrameMk id="5" creationId="{AA4CC681-1A01-3881-6511-D1D91D17BF6B}"/>
          </ac:graphicFrameMkLst>
        </pc:graphicFrameChg>
        <pc:graphicFrameChg chg="add mod modGraphic">
          <ac:chgData name="Chadwick, Dana (US 329F)" userId="e2b43297-62f3-4e60-84e2-c1f731811648" providerId="ADAL" clId="{D53BFFCE-29F5-4C4D-8472-14038340F21C}" dt="2023-08-03T16:37:32.392" v="4352" actId="20577"/>
          <ac:graphicFrameMkLst>
            <pc:docMk/>
            <pc:sldMk cId="760140879" sldId="2142533824"/>
            <ac:graphicFrameMk id="9" creationId="{6B212723-EEEA-F218-812D-7D313EFD9F1C}"/>
          </ac:graphicFrameMkLst>
        </pc:graphicFrameChg>
        <pc:extLst>
          <p:ext xmlns:p="http://schemas.openxmlformats.org/presentationml/2006/main" uri="{D6D511B9-2390-475A-947B-AFAB55BFBCF1}">
            <pc226:cmChg xmlns:pc226="http://schemas.microsoft.com/office/powerpoint/2022/06/main/command" chg="del mod">
              <pc226:chgData name="Chadwick, Dana (US 329F)" userId="e2b43297-62f3-4e60-84e2-c1f731811648" providerId="ADAL" clId="{D53BFFCE-29F5-4C4D-8472-14038340F21C}" dt="2023-08-02T19:30:45.076" v="796"/>
              <pc2:cmMkLst xmlns:pc2="http://schemas.microsoft.com/office/powerpoint/2019/9/main/command">
                <pc:docMk/>
                <pc:sldMk cId="760140879" sldId="2142533824"/>
                <pc2:cmMk id="{7A8A72B2-ABE9-8945-B776-E37ED6853C05}"/>
              </pc2:cmMkLst>
            </pc226:cmChg>
          </p:ext>
        </pc:extLst>
      </pc:sldChg>
      <pc:sldChg chg="addSp delSp modSp add mod modAnim">
        <pc:chgData name="Chadwick, Dana (US 329F)" userId="e2b43297-62f3-4e60-84e2-c1f731811648" providerId="ADAL" clId="{D53BFFCE-29F5-4C4D-8472-14038340F21C}" dt="2023-08-03T14:43:21.661" v="3892"/>
        <pc:sldMkLst>
          <pc:docMk/>
          <pc:sldMk cId="1334173234" sldId="2142533826"/>
        </pc:sldMkLst>
        <pc:spChg chg="del">
          <ac:chgData name="Chadwick, Dana (US 329F)" userId="e2b43297-62f3-4e60-84e2-c1f731811648" providerId="ADAL" clId="{D53BFFCE-29F5-4C4D-8472-14038340F21C}" dt="2023-08-02T19:31:23.275" v="818" actId="478"/>
          <ac:spMkLst>
            <pc:docMk/>
            <pc:sldMk cId="1334173234" sldId="2142533826"/>
            <ac:spMk id="5" creationId="{4D469929-79C0-A89B-7249-2399F296526C}"/>
          </ac:spMkLst>
        </pc:spChg>
        <pc:spChg chg="mod">
          <ac:chgData name="Chadwick, Dana (US 329F)" userId="e2b43297-62f3-4e60-84e2-c1f731811648" providerId="ADAL" clId="{D53BFFCE-29F5-4C4D-8472-14038340F21C}" dt="2023-08-02T19:31:34.945" v="820" actId="20577"/>
          <ac:spMkLst>
            <pc:docMk/>
            <pc:sldMk cId="1334173234" sldId="2142533826"/>
            <ac:spMk id="7" creationId="{47DEE7DC-3BEC-E779-2058-42AEF8F95B4F}"/>
          </ac:spMkLst>
        </pc:spChg>
        <pc:spChg chg="add mod">
          <ac:chgData name="Chadwick, Dana (US 329F)" userId="e2b43297-62f3-4e60-84e2-c1f731811648" providerId="ADAL" clId="{D53BFFCE-29F5-4C4D-8472-14038340F21C}" dt="2023-08-02T20:32:57.996" v="865" actId="1036"/>
          <ac:spMkLst>
            <pc:docMk/>
            <pc:sldMk cId="1334173234" sldId="2142533826"/>
            <ac:spMk id="14" creationId="{61DBB044-24C2-1B66-7CE1-CF3227B9B3B8}"/>
          </ac:spMkLst>
        </pc:spChg>
        <pc:spChg chg="del">
          <ac:chgData name="Chadwick, Dana (US 329F)" userId="e2b43297-62f3-4e60-84e2-c1f731811648" providerId="ADAL" clId="{D53BFFCE-29F5-4C4D-8472-14038340F21C}" dt="2023-08-02T19:31:23.275" v="818" actId="478"/>
          <ac:spMkLst>
            <pc:docMk/>
            <pc:sldMk cId="1334173234" sldId="2142533826"/>
            <ac:spMk id="16" creationId="{74DDEDD3-4F63-AE33-5269-458ACF7EAF91}"/>
          </ac:spMkLst>
        </pc:spChg>
        <pc:spChg chg="mod">
          <ac:chgData name="Chadwick, Dana (US 329F)" userId="e2b43297-62f3-4e60-84e2-c1f731811648" providerId="ADAL" clId="{D53BFFCE-29F5-4C4D-8472-14038340F21C}" dt="2023-08-02T20:33:22.928" v="866"/>
          <ac:spMkLst>
            <pc:docMk/>
            <pc:sldMk cId="1334173234" sldId="2142533826"/>
            <ac:spMk id="18" creationId="{7AAA8F87-C4A5-20E7-C593-D5422FE293E2}"/>
          </ac:spMkLst>
        </pc:spChg>
        <pc:spChg chg="mod">
          <ac:chgData name="Chadwick, Dana (US 329F)" userId="e2b43297-62f3-4e60-84e2-c1f731811648" providerId="ADAL" clId="{D53BFFCE-29F5-4C4D-8472-14038340F21C}" dt="2023-08-02T20:33:22.928" v="866"/>
          <ac:spMkLst>
            <pc:docMk/>
            <pc:sldMk cId="1334173234" sldId="2142533826"/>
            <ac:spMk id="19" creationId="{10DEE649-B2C9-A49E-70FE-6A6A58973D3A}"/>
          </ac:spMkLst>
        </pc:spChg>
        <pc:spChg chg="mod">
          <ac:chgData name="Chadwick, Dana (US 329F)" userId="e2b43297-62f3-4e60-84e2-c1f731811648" providerId="ADAL" clId="{D53BFFCE-29F5-4C4D-8472-14038340F21C}" dt="2023-08-02T20:33:22.928" v="866"/>
          <ac:spMkLst>
            <pc:docMk/>
            <pc:sldMk cId="1334173234" sldId="2142533826"/>
            <ac:spMk id="20" creationId="{E0F0706B-7FE0-7F42-5290-92C2DF4C9740}"/>
          </ac:spMkLst>
        </pc:spChg>
        <pc:spChg chg="mod">
          <ac:chgData name="Chadwick, Dana (US 329F)" userId="e2b43297-62f3-4e60-84e2-c1f731811648" providerId="ADAL" clId="{D53BFFCE-29F5-4C4D-8472-14038340F21C}" dt="2023-08-02T20:33:22.928" v="866"/>
          <ac:spMkLst>
            <pc:docMk/>
            <pc:sldMk cId="1334173234" sldId="2142533826"/>
            <ac:spMk id="21" creationId="{996E4E44-6E74-BFB8-4F9A-AD46BD53BBFF}"/>
          </ac:spMkLst>
        </pc:spChg>
        <pc:spChg chg="mod">
          <ac:chgData name="Chadwick, Dana (US 329F)" userId="e2b43297-62f3-4e60-84e2-c1f731811648" providerId="ADAL" clId="{D53BFFCE-29F5-4C4D-8472-14038340F21C}" dt="2023-08-02T20:33:22.928" v="866"/>
          <ac:spMkLst>
            <pc:docMk/>
            <pc:sldMk cId="1334173234" sldId="2142533826"/>
            <ac:spMk id="22" creationId="{D9F6FC53-D2FA-4434-E056-C1DC77489773}"/>
          </ac:spMkLst>
        </pc:spChg>
        <pc:spChg chg="mod">
          <ac:chgData name="Chadwick, Dana (US 329F)" userId="e2b43297-62f3-4e60-84e2-c1f731811648" providerId="ADAL" clId="{D53BFFCE-29F5-4C4D-8472-14038340F21C}" dt="2023-08-02T20:33:22.928" v="866"/>
          <ac:spMkLst>
            <pc:docMk/>
            <pc:sldMk cId="1334173234" sldId="2142533826"/>
            <ac:spMk id="23" creationId="{E4D3A0A2-D5FB-321B-765C-3789A69741A0}"/>
          </ac:spMkLst>
        </pc:spChg>
        <pc:spChg chg="mod">
          <ac:chgData name="Chadwick, Dana (US 329F)" userId="e2b43297-62f3-4e60-84e2-c1f731811648" providerId="ADAL" clId="{D53BFFCE-29F5-4C4D-8472-14038340F21C}" dt="2023-08-02T20:33:22.928" v="866"/>
          <ac:spMkLst>
            <pc:docMk/>
            <pc:sldMk cId="1334173234" sldId="2142533826"/>
            <ac:spMk id="24" creationId="{1DDD2EAA-C1D7-3111-6EC5-E39905AD783F}"/>
          </ac:spMkLst>
        </pc:spChg>
        <pc:spChg chg="mod">
          <ac:chgData name="Chadwick, Dana (US 329F)" userId="e2b43297-62f3-4e60-84e2-c1f731811648" providerId="ADAL" clId="{D53BFFCE-29F5-4C4D-8472-14038340F21C}" dt="2023-08-02T20:33:22.928" v="866"/>
          <ac:spMkLst>
            <pc:docMk/>
            <pc:sldMk cId="1334173234" sldId="2142533826"/>
            <ac:spMk id="25" creationId="{218777F5-6B86-2630-1DF9-45BEED977D59}"/>
          </ac:spMkLst>
        </pc:spChg>
        <pc:spChg chg="mod">
          <ac:chgData name="Chadwick, Dana (US 329F)" userId="e2b43297-62f3-4e60-84e2-c1f731811648" providerId="ADAL" clId="{D53BFFCE-29F5-4C4D-8472-14038340F21C}" dt="2023-08-02T20:33:22.928" v="866"/>
          <ac:spMkLst>
            <pc:docMk/>
            <pc:sldMk cId="1334173234" sldId="2142533826"/>
            <ac:spMk id="26" creationId="{BA32616A-71D2-4D77-E6E9-03C7A4FEEA22}"/>
          </ac:spMkLst>
        </pc:spChg>
        <pc:grpChg chg="add del mod">
          <ac:chgData name="Chadwick, Dana (US 329F)" userId="e2b43297-62f3-4e60-84e2-c1f731811648" providerId="ADAL" clId="{D53BFFCE-29F5-4C4D-8472-14038340F21C}" dt="2023-08-02T20:33:27.186" v="867"/>
          <ac:grpSpMkLst>
            <pc:docMk/>
            <pc:sldMk cId="1334173234" sldId="2142533826"/>
            <ac:grpSpMk id="15" creationId="{F86DD2E5-17F1-DE08-FB67-2E0C04FAA1DC}"/>
          </ac:grpSpMkLst>
        </pc:grpChg>
        <pc:grpChg chg="mod">
          <ac:chgData name="Chadwick, Dana (US 329F)" userId="e2b43297-62f3-4e60-84e2-c1f731811648" providerId="ADAL" clId="{D53BFFCE-29F5-4C4D-8472-14038340F21C}" dt="2023-08-02T20:33:22.928" v="866"/>
          <ac:grpSpMkLst>
            <pc:docMk/>
            <pc:sldMk cId="1334173234" sldId="2142533826"/>
            <ac:grpSpMk id="17" creationId="{3EA22A37-7E5D-02FD-14EF-E81F128E9B3E}"/>
          </ac:grpSpMkLst>
        </pc:grpChg>
        <pc:picChg chg="del">
          <ac:chgData name="Chadwick, Dana (US 329F)" userId="e2b43297-62f3-4e60-84e2-c1f731811648" providerId="ADAL" clId="{D53BFFCE-29F5-4C4D-8472-14038340F21C}" dt="2023-08-02T19:31:23.275" v="818" actId="478"/>
          <ac:picMkLst>
            <pc:docMk/>
            <pc:sldMk cId="1334173234" sldId="2142533826"/>
            <ac:picMk id="2" creationId="{F7AE47AB-FB99-E41F-FF2D-2C0FF54D1DC7}"/>
          </ac:picMkLst>
        </pc:picChg>
        <pc:picChg chg="del">
          <ac:chgData name="Chadwick, Dana (US 329F)" userId="e2b43297-62f3-4e60-84e2-c1f731811648" providerId="ADAL" clId="{D53BFFCE-29F5-4C4D-8472-14038340F21C}" dt="2023-08-02T19:31:23.275" v="818" actId="478"/>
          <ac:picMkLst>
            <pc:docMk/>
            <pc:sldMk cId="1334173234" sldId="2142533826"/>
            <ac:picMk id="3" creationId="{6593DFEC-0A16-32B4-1EDA-8EA8DC8B229C}"/>
          </ac:picMkLst>
        </pc:picChg>
        <pc:picChg chg="del">
          <ac:chgData name="Chadwick, Dana (US 329F)" userId="e2b43297-62f3-4e60-84e2-c1f731811648" providerId="ADAL" clId="{D53BFFCE-29F5-4C4D-8472-14038340F21C}" dt="2023-08-02T19:31:23.275" v="818" actId="478"/>
          <ac:picMkLst>
            <pc:docMk/>
            <pc:sldMk cId="1334173234" sldId="2142533826"/>
            <ac:picMk id="6" creationId="{218BE988-6C6C-374A-72FA-F425AAB9AFAF}"/>
          </ac:picMkLst>
        </pc:picChg>
        <pc:picChg chg="add mod">
          <ac:chgData name="Chadwick, Dana (US 329F)" userId="e2b43297-62f3-4e60-84e2-c1f731811648" providerId="ADAL" clId="{D53BFFCE-29F5-4C4D-8472-14038340F21C}" dt="2023-08-02T20:32:57.996" v="865" actId="1036"/>
          <ac:picMkLst>
            <pc:docMk/>
            <pc:sldMk cId="1334173234" sldId="2142533826"/>
            <ac:picMk id="11" creationId="{A532E9CC-CC28-5409-6971-BAC076693919}"/>
          </ac:picMkLst>
        </pc:picChg>
        <pc:picChg chg="del">
          <ac:chgData name="Chadwick, Dana (US 329F)" userId="e2b43297-62f3-4e60-84e2-c1f731811648" providerId="ADAL" clId="{D53BFFCE-29F5-4C4D-8472-14038340F21C}" dt="2023-08-02T19:31:23.275" v="818" actId="478"/>
          <ac:picMkLst>
            <pc:docMk/>
            <pc:sldMk cId="1334173234" sldId="2142533826"/>
            <ac:picMk id="12" creationId="{AAD25016-D652-56B1-4AFC-CB912D21EB83}"/>
          </ac:picMkLst>
        </pc:picChg>
        <pc:picChg chg="add mod">
          <ac:chgData name="Chadwick, Dana (US 329F)" userId="e2b43297-62f3-4e60-84e2-c1f731811648" providerId="ADAL" clId="{D53BFFCE-29F5-4C4D-8472-14038340F21C}" dt="2023-08-02T20:32:57.996" v="865" actId="1036"/>
          <ac:picMkLst>
            <pc:docMk/>
            <pc:sldMk cId="1334173234" sldId="2142533826"/>
            <ac:picMk id="13" creationId="{A557B59D-EEAD-3880-B5F0-90F04335429C}"/>
          </ac:picMkLst>
        </pc:picChg>
        <pc:picChg chg="add mod">
          <ac:chgData name="Chadwick, Dana (US 329F)" userId="e2b43297-62f3-4e60-84e2-c1f731811648" providerId="ADAL" clId="{D53BFFCE-29F5-4C4D-8472-14038340F21C}" dt="2023-08-02T20:34:10.647" v="874" actId="1076"/>
          <ac:picMkLst>
            <pc:docMk/>
            <pc:sldMk cId="1334173234" sldId="2142533826"/>
            <ac:picMk id="27" creationId="{D7FBDE7D-00F2-2C94-9451-470DFAC6B8CC}"/>
          </ac:picMkLst>
        </pc:picChg>
        <pc:picChg chg="add mod">
          <ac:chgData name="Chadwick, Dana (US 329F)" userId="e2b43297-62f3-4e60-84e2-c1f731811648" providerId="ADAL" clId="{D53BFFCE-29F5-4C4D-8472-14038340F21C}" dt="2023-08-02T20:34:13.979" v="875" actId="1076"/>
          <ac:picMkLst>
            <pc:docMk/>
            <pc:sldMk cId="1334173234" sldId="2142533826"/>
            <ac:picMk id="28" creationId="{E2BC06D1-CA84-FF77-E868-63F2230D90A8}"/>
          </ac:picMkLst>
        </pc:picChg>
        <pc:cxnChg chg="del">
          <ac:chgData name="Chadwick, Dana (US 329F)" userId="e2b43297-62f3-4e60-84e2-c1f731811648" providerId="ADAL" clId="{D53BFFCE-29F5-4C4D-8472-14038340F21C}" dt="2023-08-02T19:31:23.275" v="818" actId="478"/>
          <ac:cxnSpMkLst>
            <pc:docMk/>
            <pc:sldMk cId="1334173234" sldId="2142533826"/>
            <ac:cxnSpMk id="10" creationId="{18AFABE2-3687-B66F-0B2C-4FAD3060DCC4}"/>
          </ac:cxnSpMkLst>
        </pc:cxnChg>
        <pc:cxnChg chg="add mod">
          <ac:chgData name="Chadwick, Dana (US 329F)" userId="e2b43297-62f3-4e60-84e2-c1f731811648" providerId="ADAL" clId="{D53BFFCE-29F5-4C4D-8472-14038340F21C}" dt="2023-08-02T20:35:14.389" v="888" actId="208"/>
          <ac:cxnSpMkLst>
            <pc:docMk/>
            <pc:sldMk cId="1334173234" sldId="2142533826"/>
            <ac:cxnSpMk id="30" creationId="{0FD82E66-D07B-62A4-4227-A896B42895DF}"/>
          </ac:cxnSpMkLst>
        </pc:cxnChg>
      </pc:sldChg>
      <pc:sldChg chg="addSp delSp modSp add mod">
        <pc:chgData name="Chadwick, Dana (US 329F)" userId="e2b43297-62f3-4e60-84e2-c1f731811648" providerId="ADAL" clId="{D53BFFCE-29F5-4C4D-8472-14038340F21C}" dt="2023-08-03T16:08:16.450" v="4133" actId="20577"/>
        <pc:sldMkLst>
          <pc:docMk/>
          <pc:sldMk cId="2241513285" sldId="2142533827"/>
        </pc:sldMkLst>
        <pc:spChg chg="mod">
          <ac:chgData name="Chadwick, Dana (US 329F)" userId="e2b43297-62f3-4e60-84e2-c1f731811648" providerId="ADAL" clId="{D53BFFCE-29F5-4C4D-8472-14038340F21C}" dt="2023-08-02T19:32:18.130" v="837" actId="20577"/>
          <ac:spMkLst>
            <pc:docMk/>
            <pc:sldMk cId="2241513285" sldId="2142533827"/>
            <ac:spMk id="7" creationId="{47DEE7DC-3BEC-E779-2058-42AEF8F95B4F}"/>
          </ac:spMkLst>
        </pc:spChg>
        <pc:spChg chg="add del mod">
          <ac:chgData name="Chadwick, Dana (US 329F)" userId="e2b43297-62f3-4e60-84e2-c1f731811648" providerId="ADAL" clId="{D53BFFCE-29F5-4C4D-8472-14038340F21C}" dt="2023-08-03T14:37:17.194" v="3811" actId="478"/>
          <ac:spMkLst>
            <pc:docMk/>
            <pc:sldMk cId="2241513285" sldId="2142533827"/>
            <ac:spMk id="15" creationId="{4B7675D2-41C2-90F4-D114-76F1587949C1}"/>
          </ac:spMkLst>
        </pc:spChg>
        <pc:spChg chg="add del mod">
          <ac:chgData name="Chadwick, Dana (US 329F)" userId="e2b43297-62f3-4e60-84e2-c1f731811648" providerId="ADAL" clId="{D53BFFCE-29F5-4C4D-8472-14038340F21C}" dt="2023-08-03T14:37:10.688" v="3808" actId="478"/>
          <ac:spMkLst>
            <pc:docMk/>
            <pc:sldMk cId="2241513285" sldId="2142533827"/>
            <ac:spMk id="16" creationId="{866C47ED-F982-6C8C-7926-4BFAF271A6A5}"/>
          </ac:spMkLst>
        </pc:spChg>
        <pc:spChg chg="add mod">
          <ac:chgData name="Chadwick, Dana (US 329F)" userId="e2b43297-62f3-4e60-84e2-c1f731811648" providerId="ADAL" clId="{D53BFFCE-29F5-4C4D-8472-14038340F21C}" dt="2023-08-03T14:45:27.733" v="4016" actId="2085"/>
          <ac:spMkLst>
            <pc:docMk/>
            <pc:sldMk cId="2241513285" sldId="2142533827"/>
            <ac:spMk id="17" creationId="{B04E3B50-C69A-1B67-9622-5DF368976C6C}"/>
          </ac:spMkLst>
        </pc:spChg>
        <pc:spChg chg="add mod">
          <ac:chgData name="Chadwick, Dana (US 329F)" userId="e2b43297-62f3-4e60-84e2-c1f731811648" providerId="ADAL" clId="{D53BFFCE-29F5-4C4D-8472-14038340F21C}" dt="2023-08-03T14:39:07.536" v="3888" actId="255"/>
          <ac:spMkLst>
            <pc:docMk/>
            <pc:sldMk cId="2241513285" sldId="2142533827"/>
            <ac:spMk id="18" creationId="{9AE610C0-56DA-9684-CD5B-31CC085781CD}"/>
          </ac:spMkLst>
        </pc:spChg>
        <pc:spChg chg="add mod">
          <ac:chgData name="Chadwick, Dana (US 329F)" userId="e2b43297-62f3-4e60-84e2-c1f731811648" providerId="ADAL" clId="{D53BFFCE-29F5-4C4D-8472-14038340F21C}" dt="2023-08-03T14:39:24.684" v="3890" actId="1076"/>
          <ac:spMkLst>
            <pc:docMk/>
            <pc:sldMk cId="2241513285" sldId="2142533827"/>
            <ac:spMk id="22" creationId="{339657FD-819F-D7D9-5E99-DBB128749114}"/>
          </ac:spMkLst>
        </pc:spChg>
        <pc:spChg chg="add mod">
          <ac:chgData name="Chadwick, Dana (US 329F)" userId="e2b43297-62f3-4e60-84e2-c1f731811648" providerId="ADAL" clId="{D53BFFCE-29F5-4C4D-8472-14038340F21C}" dt="2023-08-03T16:08:16.450" v="4133" actId="20577"/>
          <ac:spMkLst>
            <pc:docMk/>
            <pc:sldMk cId="2241513285" sldId="2142533827"/>
            <ac:spMk id="23" creationId="{0C1691AD-39E6-2018-F4D0-022946163377}"/>
          </ac:spMkLst>
        </pc:spChg>
        <pc:grpChg chg="add mod">
          <ac:chgData name="Chadwick, Dana (US 329F)" userId="e2b43297-62f3-4e60-84e2-c1f731811648" providerId="ADAL" clId="{D53BFFCE-29F5-4C4D-8472-14038340F21C}" dt="2023-08-03T14:36:20.088" v="3796" actId="1076"/>
          <ac:grpSpMkLst>
            <pc:docMk/>
            <pc:sldMk cId="2241513285" sldId="2142533827"/>
            <ac:grpSpMk id="2" creationId="{7254156D-47FF-ED29-8E01-158C2709F3EB}"/>
          </ac:grpSpMkLst>
        </pc:grpChg>
        <pc:picChg chg="mod">
          <ac:chgData name="Chadwick, Dana (US 329F)" userId="e2b43297-62f3-4e60-84e2-c1f731811648" providerId="ADAL" clId="{D53BFFCE-29F5-4C4D-8472-14038340F21C}" dt="2023-08-02T20:15:14.498" v="838"/>
          <ac:picMkLst>
            <pc:docMk/>
            <pc:sldMk cId="2241513285" sldId="2142533827"/>
            <ac:picMk id="3" creationId="{59D19946-A569-2716-8C39-2CC539C97F3D}"/>
          </ac:picMkLst>
        </pc:picChg>
        <pc:picChg chg="mod">
          <ac:chgData name="Chadwick, Dana (US 329F)" userId="e2b43297-62f3-4e60-84e2-c1f731811648" providerId="ADAL" clId="{D53BFFCE-29F5-4C4D-8472-14038340F21C}" dt="2023-08-02T20:15:14.498" v="838"/>
          <ac:picMkLst>
            <pc:docMk/>
            <pc:sldMk cId="2241513285" sldId="2142533827"/>
            <ac:picMk id="5" creationId="{B1FAF58C-258E-60E2-8612-7111AD3E8B68}"/>
          </ac:picMkLst>
        </pc:picChg>
        <pc:picChg chg="mod">
          <ac:chgData name="Chadwick, Dana (US 329F)" userId="e2b43297-62f3-4e60-84e2-c1f731811648" providerId="ADAL" clId="{D53BFFCE-29F5-4C4D-8472-14038340F21C}" dt="2023-08-02T20:15:14.498" v="838"/>
          <ac:picMkLst>
            <pc:docMk/>
            <pc:sldMk cId="2241513285" sldId="2142533827"/>
            <ac:picMk id="6" creationId="{ED2BDF23-7FE7-8674-27E9-715D07D52ECD}"/>
          </ac:picMkLst>
        </pc:picChg>
        <pc:picChg chg="mod">
          <ac:chgData name="Chadwick, Dana (US 329F)" userId="e2b43297-62f3-4e60-84e2-c1f731811648" providerId="ADAL" clId="{D53BFFCE-29F5-4C4D-8472-14038340F21C}" dt="2023-08-02T20:15:14.498" v="838"/>
          <ac:picMkLst>
            <pc:docMk/>
            <pc:sldMk cId="2241513285" sldId="2142533827"/>
            <ac:picMk id="10" creationId="{CD0383C5-E2AB-8109-A89C-C6B518056057}"/>
          </ac:picMkLst>
        </pc:picChg>
        <pc:picChg chg="add del mod">
          <ac:chgData name="Chadwick, Dana (US 329F)" userId="e2b43297-62f3-4e60-84e2-c1f731811648" providerId="ADAL" clId="{D53BFFCE-29F5-4C4D-8472-14038340F21C}" dt="2023-08-03T14:37:18.238" v="3812" actId="478"/>
          <ac:picMkLst>
            <pc:docMk/>
            <pc:sldMk cId="2241513285" sldId="2142533827"/>
            <ac:picMk id="14" creationId="{F75480B1-281C-7498-CA47-7A7CC88AFD7A}"/>
          </ac:picMkLst>
        </pc:picChg>
        <pc:picChg chg="add mod">
          <ac:chgData name="Chadwick, Dana (US 329F)" userId="e2b43297-62f3-4e60-84e2-c1f731811648" providerId="ADAL" clId="{D53BFFCE-29F5-4C4D-8472-14038340F21C}" dt="2023-08-03T14:36:29.088" v="3798" actId="1076"/>
          <ac:picMkLst>
            <pc:docMk/>
            <pc:sldMk cId="2241513285" sldId="2142533827"/>
            <ac:picMk id="19" creationId="{52231EE4-1759-1CAD-601A-80C3A91AF6F9}"/>
          </ac:picMkLst>
        </pc:picChg>
        <pc:picChg chg="add mod">
          <ac:chgData name="Chadwick, Dana (US 329F)" userId="e2b43297-62f3-4e60-84e2-c1f731811648" providerId="ADAL" clId="{D53BFFCE-29F5-4C4D-8472-14038340F21C}" dt="2023-08-03T14:36:39.688" v="3801" actId="1076"/>
          <ac:picMkLst>
            <pc:docMk/>
            <pc:sldMk cId="2241513285" sldId="2142533827"/>
            <ac:picMk id="20" creationId="{537DD7B4-48C9-9AE3-1DAE-F5C6C9F06CE3}"/>
          </ac:picMkLst>
        </pc:picChg>
        <pc:cxnChg chg="mod">
          <ac:chgData name="Chadwick, Dana (US 329F)" userId="e2b43297-62f3-4e60-84e2-c1f731811648" providerId="ADAL" clId="{D53BFFCE-29F5-4C4D-8472-14038340F21C}" dt="2023-08-02T20:15:14.498" v="838"/>
          <ac:cxnSpMkLst>
            <pc:docMk/>
            <pc:sldMk cId="2241513285" sldId="2142533827"/>
            <ac:cxnSpMk id="11" creationId="{C75DC2BE-CCC4-1289-ECC0-96B8EC9D4186}"/>
          </ac:cxnSpMkLst>
        </pc:cxnChg>
        <pc:cxnChg chg="mod">
          <ac:chgData name="Chadwick, Dana (US 329F)" userId="e2b43297-62f3-4e60-84e2-c1f731811648" providerId="ADAL" clId="{D53BFFCE-29F5-4C4D-8472-14038340F21C}" dt="2023-08-02T20:15:14.498" v="838"/>
          <ac:cxnSpMkLst>
            <pc:docMk/>
            <pc:sldMk cId="2241513285" sldId="2142533827"/>
            <ac:cxnSpMk id="12" creationId="{4294FA2F-BBCC-6713-50DA-28E50418328A}"/>
          </ac:cxnSpMkLst>
        </pc:cxnChg>
        <pc:cxnChg chg="mod">
          <ac:chgData name="Chadwick, Dana (US 329F)" userId="e2b43297-62f3-4e60-84e2-c1f731811648" providerId="ADAL" clId="{D53BFFCE-29F5-4C4D-8472-14038340F21C}" dt="2023-08-02T20:15:14.498" v="838"/>
          <ac:cxnSpMkLst>
            <pc:docMk/>
            <pc:sldMk cId="2241513285" sldId="2142533827"/>
            <ac:cxnSpMk id="13" creationId="{9FCBFFED-E3F2-F9BD-D980-A84241C80FAC}"/>
          </ac:cxnSpMkLst>
        </pc:cxnChg>
      </pc:sldChg>
      <pc:sldChg chg="addSp delSp modSp add mod ord">
        <pc:chgData name="Chadwick, Dana (US 329F)" userId="e2b43297-62f3-4e60-84e2-c1f731811648" providerId="ADAL" clId="{D53BFFCE-29F5-4C4D-8472-14038340F21C}" dt="2023-08-02T21:04:55.651" v="1079" actId="14100"/>
        <pc:sldMkLst>
          <pc:docMk/>
          <pc:sldMk cId="1067059996" sldId="2142533829"/>
        </pc:sldMkLst>
        <pc:spChg chg="mod">
          <ac:chgData name="Chadwick, Dana (US 329F)" userId="e2b43297-62f3-4e60-84e2-c1f731811648" providerId="ADAL" clId="{D53BFFCE-29F5-4C4D-8472-14038340F21C}" dt="2023-08-02T21:00:47.672" v="999" actId="20577"/>
          <ac:spMkLst>
            <pc:docMk/>
            <pc:sldMk cId="1067059996" sldId="2142533829"/>
            <ac:spMk id="3" creationId="{DE56056F-3642-4A75-9FA6-3E5C21AABFF5}"/>
          </ac:spMkLst>
        </pc:spChg>
        <pc:spChg chg="del">
          <ac:chgData name="Chadwick, Dana (US 329F)" userId="e2b43297-62f3-4e60-84e2-c1f731811648" providerId="ADAL" clId="{D53BFFCE-29F5-4C4D-8472-14038340F21C}" dt="2023-08-02T21:01:19.968" v="1005" actId="478"/>
          <ac:spMkLst>
            <pc:docMk/>
            <pc:sldMk cId="1067059996" sldId="2142533829"/>
            <ac:spMk id="5" creationId="{7E33B2B1-2F10-4FB8-9C8C-B7158290DE24}"/>
          </ac:spMkLst>
        </pc:spChg>
        <pc:picChg chg="del">
          <ac:chgData name="Chadwick, Dana (US 329F)" userId="e2b43297-62f3-4e60-84e2-c1f731811648" providerId="ADAL" clId="{D53BFFCE-29F5-4C4D-8472-14038340F21C}" dt="2023-08-02T21:00:54.318" v="1001" actId="478"/>
          <ac:picMkLst>
            <pc:docMk/>
            <pc:sldMk cId="1067059996" sldId="2142533829"/>
            <ac:picMk id="2" creationId="{3FC8D72F-7348-4995-9349-295713D865A7}"/>
          </ac:picMkLst>
        </pc:picChg>
        <pc:picChg chg="add mod modCrop">
          <ac:chgData name="Chadwick, Dana (US 329F)" userId="e2b43297-62f3-4e60-84e2-c1f731811648" providerId="ADAL" clId="{D53BFFCE-29F5-4C4D-8472-14038340F21C}" dt="2023-08-02T21:04:55.651" v="1079" actId="14100"/>
          <ac:picMkLst>
            <pc:docMk/>
            <pc:sldMk cId="1067059996" sldId="2142533829"/>
            <ac:picMk id="4" creationId="{22970EE6-8EEE-12B3-2D21-CE319374808D}"/>
          </ac:picMkLst>
        </pc:picChg>
      </pc:sldChg>
      <pc:sldChg chg="new del">
        <pc:chgData name="Chadwick, Dana (US 329F)" userId="e2b43297-62f3-4e60-84e2-c1f731811648" providerId="ADAL" clId="{D53BFFCE-29F5-4C4D-8472-14038340F21C}" dt="2023-08-02T20:57:17.883" v="952" actId="680"/>
        <pc:sldMkLst>
          <pc:docMk/>
          <pc:sldMk cId="1746300432" sldId="2142533829"/>
        </pc:sldMkLst>
      </pc:sldChg>
      <pc:sldChg chg="addSp delSp modSp add mod">
        <pc:chgData name="Chadwick, Dana (US 329F)" userId="e2b43297-62f3-4e60-84e2-c1f731811648" providerId="ADAL" clId="{D53BFFCE-29F5-4C4D-8472-14038340F21C}" dt="2023-08-02T21:04:45.847" v="1078" actId="14100"/>
        <pc:sldMkLst>
          <pc:docMk/>
          <pc:sldMk cId="4043003791" sldId="2142533830"/>
        </pc:sldMkLst>
        <pc:picChg chg="add mod modCrop">
          <ac:chgData name="Chadwick, Dana (US 329F)" userId="e2b43297-62f3-4e60-84e2-c1f731811648" providerId="ADAL" clId="{D53BFFCE-29F5-4C4D-8472-14038340F21C}" dt="2023-08-02T21:04:45.847" v="1078" actId="14100"/>
          <ac:picMkLst>
            <pc:docMk/>
            <pc:sldMk cId="4043003791" sldId="2142533830"/>
            <ac:picMk id="2" creationId="{6B4250D5-AD19-0612-990F-1579E41C3411}"/>
          </ac:picMkLst>
        </pc:picChg>
        <pc:picChg chg="add del">
          <ac:chgData name="Chadwick, Dana (US 329F)" userId="e2b43297-62f3-4e60-84e2-c1f731811648" providerId="ADAL" clId="{D53BFFCE-29F5-4C4D-8472-14038340F21C}" dt="2023-08-02T21:04:18.255" v="1075" actId="478"/>
          <ac:picMkLst>
            <pc:docMk/>
            <pc:sldMk cId="4043003791" sldId="2142533830"/>
            <ac:picMk id="4" creationId="{22970EE6-8EEE-12B3-2D21-CE319374808D}"/>
          </ac:picMkLst>
        </pc:picChg>
      </pc:sldChg>
      <pc:sldChg chg="addSp delSp modSp add mod">
        <pc:chgData name="Chadwick, Dana (US 329F)" userId="e2b43297-62f3-4e60-84e2-c1f731811648" providerId="ADAL" clId="{D53BFFCE-29F5-4C4D-8472-14038340F21C}" dt="2023-08-02T21:14:46.913" v="1546" actId="1035"/>
        <pc:sldMkLst>
          <pc:docMk/>
          <pc:sldMk cId="726911034" sldId="2142533831"/>
        </pc:sldMkLst>
        <pc:spChg chg="mod">
          <ac:chgData name="Chadwick, Dana (US 329F)" userId="e2b43297-62f3-4e60-84e2-c1f731811648" providerId="ADAL" clId="{D53BFFCE-29F5-4C4D-8472-14038340F21C}" dt="2023-08-02T21:07:52.701" v="1355" actId="20577"/>
          <ac:spMkLst>
            <pc:docMk/>
            <pc:sldMk cId="726911034" sldId="2142533831"/>
            <ac:spMk id="3" creationId="{DE56056F-3642-4A75-9FA6-3E5C21AABFF5}"/>
          </ac:spMkLst>
        </pc:spChg>
        <pc:spChg chg="add del mod">
          <ac:chgData name="Chadwick, Dana (US 329F)" userId="e2b43297-62f3-4e60-84e2-c1f731811648" providerId="ADAL" clId="{D53BFFCE-29F5-4C4D-8472-14038340F21C}" dt="2023-08-02T21:12:49.362" v="1362" actId="478"/>
          <ac:spMkLst>
            <pc:docMk/>
            <pc:sldMk cId="726911034" sldId="2142533831"/>
            <ac:spMk id="5" creationId="{10EAFC44-857D-5682-668C-0236C1EE6C04}"/>
          </ac:spMkLst>
        </pc:spChg>
        <pc:spChg chg="add mod">
          <ac:chgData name="Chadwick, Dana (US 329F)" userId="e2b43297-62f3-4e60-84e2-c1f731811648" providerId="ADAL" clId="{D53BFFCE-29F5-4C4D-8472-14038340F21C}" dt="2023-08-02T21:14:46.913" v="1546" actId="1035"/>
          <ac:spMkLst>
            <pc:docMk/>
            <pc:sldMk cId="726911034" sldId="2142533831"/>
            <ac:spMk id="10" creationId="{EAE78E63-7134-4CA8-A4D6-873552679D3E}"/>
          </ac:spMkLst>
        </pc:spChg>
        <pc:picChg chg="del">
          <ac:chgData name="Chadwick, Dana (US 329F)" userId="e2b43297-62f3-4e60-84e2-c1f731811648" providerId="ADAL" clId="{D53BFFCE-29F5-4C4D-8472-14038340F21C}" dt="2023-08-02T21:05:19.297" v="1081" actId="478"/>
          <ac:picMkLst>
            <pc:docMk/>
            <pc:sldMk cId="726911034" sldId="2142533831"/>
            <ac:picMk id="2" creationId="{6B4250D5-AD19-0612-990F-1579E41C3411}"/>
          </ac:picMkLst>
        </pc:picChg>
        <pc:picChg chg="add del mod">
          <ac:chgData name="Chadwick, Dana (US 329F)" userId="e2b43297-62f3-4e60-84e2-c1f731811648" providerId="ADAL" clId="{D53BFFCE-29F5-4C4D-8472-14038340F21C}" dt="2023-08-02T21:12:33.810" v="1357" actId="478"/>
          <ac:picMkLst>
            <pc:docMk/>
            <pc:sldMk cId="726911034" sldId="2142533831"/>
            <ac:picMk id="4" creationId="{EE28C512-5CC7-34DD-C08E-D7D37142599F}"/>
          </ac:picMkLst>
        </pc:picChg>
        <pc:picChg chg="add mod">
          <ac:chgData name="Chadwick, Dana (US 329F)" userId="e2b43297-62f3-4e60-84e2-c1f731811648" providerId="ADAL" clId="{D53BFFCE-29F5-4C4D-8472-14038340F21C}" dt="2023-08-02T21:14:40.076" v="1545" actId="1036"/>
          <ac:picMkLst>
            <pc:docMk/>
            <pc:sldMk cId="726911034" sldId="2142533831"/>
            <ac:picMk id="7" creationId="{91CC3ACD-D248-B912-BF75-BDDD718E890C}"/>
          </ac:picMkLst>
        </pc:picChg>
        <pc:picChg chg="add mod">
          <ac:chgData name="Chadwick, Dana (US 329F)" userId="e2b43297-62f3-4e60-84e2-c1f731811648" providerId="ADAL" clId="{D53BFFCE-29F5-4C4D-8472-14038340F21C}" dt="2023-08-02T21:14:40.076" v="1545" actId="1036"/>
          <ac:picMkLst>
            <pc:docMk/>
            <pc:sldMk cId="726911034" sldId="2142533831"/>
            <ac:picMk id="8" creationId="{725B4361-12F7-9955-02BC-2B6BC7A3B9F5}"/>
          </ac:picMkLst>
        </pc:picChg>
        <pc:picChg chg="add mod">
          <ac:chgData name="Chadwick, Dana (US 329F)" userId="e2b43297-62f3-4e60-84e2-c1f731811648" providerId="ADAL" clId="{D53BFFCE-29F5-4C4D-8472-14038340F21C}" dt="2023-08-02T21:06:46.952" v="1206" actId="1035"/>
          <ac:picMkLst>
            <pc:docMk/>
            <pc:sldMk cId="726911034" sldId="2142533831"/>
            <ac:picMk id="11" creationId="{6EFA68F3-AC8C-159B-9760-9C54C3BFE934}"/>
          </ac:picMkLst>
        </pc:picChg>
        <pc:picChg chg="add mod">
          <ac:chgData name="Chadwick, Dana (US 329F)" userId="e2b43297-62f3-4e60-84e2-c1f731811648" providerId="ADAL" clId="{D53BFFCE-29F5-4C4D-8472-14038340F21C}" dt="2023-08-02T21:06:57.953" v="1231" actId="1038"/>
          <ac:picMkLst>
            <pc:docMk/>
            <pc:sldMk cId="726911034" sldId="2142533831"/>
            <ac:picMk id="12" creationId="{13C3192D-96D5-4813-474D-6CF01BCF313B}"/>
          </ac:picMkLst>
        </pc:picChg>
        <pc:picChg chg="add mod">
          <ac:chgData name="Chadwick, Dana (US 329F)" userId="e2b43297-62f3-4e60-84e2-c1f731811648" providerId="ADAL" clId="{D53BFFCE-29F5-4C4D-8472-14038340F21C}" dt="2023-08-02T21:06:48.945" v="1214" actId="1035"/>
          <ac:picMkLst>
            <pc:docMk/>
            <pc:sldMk cId="726911034" sldId="2142533831"/>
            <ac:picMk id="13" creationId="{7BFE3323-0B6E-1CBB-2104-A41C8046345F}"/>
          </ac:picMkLst>
        </pc:picChg>
        <pc:picChg chg="add mod">
          <ac:chgData name="Chadwick, Dana (US 329F)" userId="e2b43297-62f3-4e60-84e2-c1f731811648" providerId="ADAL" clId="{D53BFFCE-29F5-4C4D-8472-14038340F21C}" dt="2023-08-02T21:06:57.953" v="1231" actId="1038"/>
          <ac:picMkLst>
            <pc:docMk/>
            <pc:sldMk cId="726911034" sldId="2142533831"/>
            <ac:picMk id="14" creationId="{D7E4BDB2-BF3F-F53F-41B0-EC619E291452}"/>
          </ac:picMkLst>
        </pc:picChg>
        <pc:picChg chg="add mod">
          <ac:chgData name="Chadwick, Dana (US 329F)" userId="e2b43297-62f3-4e60-84e2-c1f731811648" providerId="ADAL" clId="{D53BFFCE-29F5-4C4D-8472-14038340F21C}" dt="2023-08-02T21:14:40.076" v="1545" actId="1036"/>
          <ac:picMkLst>
            <pc:docMk/>
            <pc:sldMk cId="726911034" sldId="2142533831"/>
            <ac:picMk id="15" creationId="{82D5D0FD-0A6A-D403-A602-FD885CA30469}"/>
          </ac:picMkLst>
        </pc:picChg>
      </pc:sldChg>
      <pc:sldChg chg="addSp delSp modSp add mod">
        <pc:chgData name="Chadwick, Dana (US 329F)" userId="e2b43297-62f3-4e60-84e2-c1f731811648" providerId="ADAL" clId="{D53BFFCE-29F5-4C4D-8472-14038340F21C}" dt="2023-08-03T15:44:54.306" v="4042" actId="20577"/>
        <pc:sldMkLst>
          <pc:docMk/>
          <pc:sldMk cId="662561513" sldId="2142533833"/>
        </pc:sldMkLst>
        <pc:spChg chg="add mod">
          <ac:chgData name="Chadwick, Dana (US 329F)" userId="e2b43297-62f3-4e60-84e2-c1f731811648" providerId="ADAL" clId="{D53BFFCE-29F5-4C4D-8472-14038340F21C}" dt="2023-08-03T15:44:54.306" v="4042" actId="20577"/>
          <ac:spMkLst>
            <pc:docMk/>
            <pc:sldMk cId="662561513" sldId="2142533833"/>
            <ac:spMk id="2" creationId="{06B8A29C-9CD4-3274-C567-C5AC0D89FF6B}"/>
          </ac:spMkLst>
        </pc:spChg>
        <pc:spChg chg="mod">
          <ac:chgData name="Chadwick, Dana (US 329F)" userId="e2b43297-62f3-4e60-84e2-c1f731811648" providerId="ADAL" clId="{D53BFFCE-29F5-4C4D-8472-14038340F21C}" dt="2023-08-02T21:28:49.728" v="1581" actId="20577"/>
          <ac:spMkLst>
            <pc:docMk/>
            <pc:sldMk cId="662561513" sldId="2142533833"/>
            <ac:spMk id="3" creationId="{DE56056F-3642-4A75-9FA6-3E5C21AABFF5}"/>
          </ac:spMkLst>
        </pc:spChg>
        <pc:spChg chg="add mod">
          <ac:chgData name="Chadwick, Dana (US 329F)" userId="e2b43297-62f3-4e60-84e2-c1f731811648" providerId="ADAL" clId="{D53BFFCE-29F5-4C4D-8472-14038340F21C}" dt="2023-08-03T13:52:21.344" v="1864" actId="207"/>
          <ac:spMkLst>
            <pc:docMk/>
            <pc:sldMk cId="662561513" sldId="2142533833"/>
            <ac:spMk id="5" creationId="{5EB2D8B9-9EA1-E172-6D58-DA5753604CBE}"/>
          </ac:spMkLst>
        </pc:spChg>
        <pc:spChg chg="del">
          <ac:chgData name="Chadwick, Dana (US 329F)" userId="e2b43297-62f3-4e60-84e2-c1f731811648" providerId="ADAL" clId="{D53BFFCE-29F5-4C4D-8472-14038340F21C}" dt="2023-08-02T21:28:14.987" v="1549" actId="478"/>
          <ac:spMkLst>
            <pc:docMk/>
            <pc:sldMk cId="662561513" sldId="2142533833"/>
            <ac:spMk id="10" creationId="{EAE78E63-7134-4CA8-A4D6-873552679D3E}"/>
          </ac:spMkLst>
        </pc:spChg>
        <pc:picChg chg="add mod">
          <ac:chgData name="Chadwick, Dana (US 329F)" userId="e2b43297-62f3-4e60-84e2-c1f731811648" providerId="ADAL" clId="{D53BFFCE-29F5-4C4D-8472-14038340F21C}" dt="2023-08-02T21:29:09.727" v="1585" actId="14100"/>
          <ac:picMkLst>
            <pc:docMk/>
            <pc:sldMk cId="662561513" sldId="2142533833"/>
            <ac:picMk id="4" creationId="{7D3EFF90-589A-54EF-110B-548D467E4D98}"/>
          </ac:picMkLst>
        </pc:picChg>
        <pc:picChg chg="del">
          <ac:chgData name="Chadwick, Dana (US 329F)" userId="e2b43297-62f3-4e60-84e2-c1f731811648" providerId="ADAL" clId="{D53BFFCE-29F5-4C4D-8472-14038340F21C}" dt="2023-08-02T21:28:14.987" v="1549" actId="478"/>
          <ac:picMkLst>
            <pc:docMk/>
            <pc:sldMk cId="662561513" sldId="2142533833"/>
            <ac:picMk id="7" creationId="{91CC3ACD-D248-B912-BF75-BDDD718E890C}"/>
          </ac:picMkLst>
        </pc:picChg>
        <pc:picChg chg="del">
          <ac:chgData name="Chadwick, Dana (US 329F)" userId="e2b43297-62f3-4e60-84e2-c1f731811648" providerId="ADAL" clId="{D53BFFCE-29F5-4C4D-8472-14038340F21C}" dt="2023-08-02T21:28:14.987" v="1549" actId="478"/>
          <ac:picMkLst>
            <pc:docMk/>
            <pc:sldMk cId="662561513" sldId="2142533833"/>
            <ac:picMk id="8" creationId="{725B4361-12F7-9955-02BC-2B6BC7A3B9F5}"/>
          </ac:picMkLst>
        </pc:picChg>
        <pc:picChg chg="del">
          <ac:chgData name="Chadwick, Dana (US 329F)" userId="e2b43297-62f3-4e60-84e2-c1f731811648" providerId="ADAL" clId="{D53BFFCE-29F5-4C4D-8472-14038340F21C}" dt="2023-08-02T21:28:14.987" v="1549" actId="478"/>
          <ac:picMkLst>
            <pc:docMk/>
            <pc:sldMk cId="662561513" sldId="2142533833"/>
            <ac:picMk id="11" creationId="{6EFA68F3-AC8C-159B-9760-9C54C3BFE934}"/>
          </ac:picMkLst>
        </pc:picChg>
        <pc:picChg chg="del">
          <ac:chgData name="Chadwick, Dana (US 329F)" userId="e2b43297-62f3-4e60-84e2-c1f731811648" providerId="ADAL" clId="{D53BFFCE-29F5-4C4D-8472-14038340F21C}" dt="2023-08-02T21:28:14.987" v="1549" actId="478"/>
          <ac:picMkLst>
            <pc:docMk/>
            <pc:sldMk cId="662561513" sldId="2142533833"/>
            <ac:picMk id="12" creationId="{13C3192D-96D5-4813-474D-6CF01BCF313B}"/>
          </ac:picMkLst>
        </pc:picChg>
        <pc:picChg chg="del">
          <ac:chgData name="Chadwick, Dana (US 329F)" userId="e2b43297-62f3-4e60-84e2-c1f731811648" providerId="ADAL" clId="{D53BFFCE-29F5-4C4D-8472-14038340F21C}" dt="2023-08-02T21:28:14.987" v="1549" actId="478"/>
          <ac:picMkLst>
            <pc:docMk/>
            <pc:sldMk cId="662561513" sldId="2142533833"/>
            <ac:picMk id="13" creationId="{7BFE3323-0B6E-1CBB-2104-A41C8046345F}"/>
          </ac:picMkLst>
        </pc:picChg>
        <pc:picChg chg="del">
          <ac:chgData name="Chadwick, Dana (US 329F)" userId="e2b43297-62f3-4e60-84e2-c1f731811648" providerId="ADAL" clId="{D53BFFCE-29F5-4C4D-8472-14038340F21C}" dt="2023-08-02T21:28:14.987" v="1549" actId="478"/>
          <ac:picMkLst>
            <pc:docMk/>
            <pc:sldMk cId="662561513" sldId="2142533833"/>
            <ac:picMk id="14" creationId="{D7E4BDB2-BF3F-F53F-41B0-EC619E291452}"/>
          </ac:picMkLst>
        </pc:picChg>
        <pc:picChg chg="del">
          <ac:chgData name="Chadwick, Dana (US 329F)" userId="e2b43297-62f3-4e60-84e2-c1f731811648" providerId="ADAL" clId="{D53BFFCE-29F5-4C4D-8472-14038340F21C}" dt="2023-08-02T21:28:14.987" v="1549" actId="478"/>
          <ac:picMkLst>
            <pc:docMk/>
            <pc:sldMk cId="662561513" sldId="2142533833"/>
            <ac:picMk id="15" creationId="{82D5D0FD-0A6A-D403-A602-FD885CA30469}"/>
          </ac:picMkLst>
        </pc:picChg>
      </pc:sldChg>
      <pc:sldChg chg="addSp delSp modSp add mod">
        <pc:chgData name="Chadwick, Dana (US 329F)" userId="e2b43297-62f3-4e60-84e2-c1f731811648" providerId="ADAL" clId="{D53BFFCE-29F5-4C4D-8472-14038340F21C}" dt="2023-08-03T13:57:33.649" v="1910" actId="14734"/>
        <pc:sldMkLst>
          <pc:docMk/>
          <pc:sldMk cId="740820010" sldId="2142533836"/>
        </pc:sldMkLst>
        <pc:spChg chg="del">
          <ac:chgData name="Chadwick, Dana (US 329F)" userId="e2b43297-62f3-4e60-84e2-c1f731811648" providerId="ADAL" clId="{D53BFFCE-29F5-4C4D-8472-14038340F21C}" dt="2023-08-03T13:52:27.644" v="1865" actId="478"/>
          <ac:spMkLst>
            <pc:docMk/>
            <pc:sldMk cId="740820010" sldId="2142533836"/>
            <ac:spMk id="2" creationId="{06B8A29C-9CD4-3274-C567-C5AC0D89FF6B}"/>
          </ac:spMkLst>
        </pc:spChg>
        <pc:graphicFrameChg chg="add mod modGraphic">
          <ac:chgData name="Chadwick, Dana (US 329F)" userId="e2b43297-62f3-4e60-84e2-c1f731811648" providerId="ADAL" clId="{D53BFFCE-29F5-4C4D-8472-14038340F21C}" dt="2023-08-03T13:57:33.649" v="1910" actId="14734"/>
          <ac:graphicFrameMkLst>
            <pc:docMk/>
            <pc:sldMk cId="740820010" sldId="2142533836"/>
            <ac:graphicFrameMk id="5" creationId="{2DC0FEEF-2FBB-31D1-0A85-253BD62781CE}"/>
          </ac:graphicFrameMkLst>
        </pc:graphicFrameChg>
        <pc:picChg chg="mod modCrop">
          <ac:chgData name="Chadwick, Dana (US 329F)" userId="e2b43297-62f3-4e60-84e2-c1f731811648" providerId="ADAL" clId="{D53BFFCE-29F5-4C4D-8472-14038340F21C}" dt="2023-08-03T13:51:33.406" v="1794" actId="732"/>
          <ac:picMkLst>
            <pc:docMk/>
            <pc:sldMk cId="740820010" sldId="2142533836"/>
            <ac:picMk id="4" creationId="{7D3EFF90-589A-54EF-110B-548D467E4D98}"/>
          </ac:picMkLst>
        </pc:picChg>
      </pc:sldChg>
      <pc:sldChg chg="addSp delSp modSp add del mod">
        <pc:chgData name="Chadwick, Dana (US 329F)" userId="e2b43297-62f3-4e60-84e2-c1f731811648" providerId="ADAL" clId="{D53BFFCE-29F5-4C4D-8472-14038340F21C}" dt="2023-08-03T15:49:00.982" v="4043" actId="2696"/>
        <pc:sldMkLst>
          <pc:docMk/>
          <pc:sldMk cId="2215603581" sldId="2142533837"/>
        </pc:sldMkLst>
        <pc:spChg chg="add mod">
          <ac:chgData name="Chadwick, Dana (US 329F)" userId="e2b43297-62f3-4e60-84e2-c1f731811648" providerId="ADAL" clId="{D53BFFCE-29F5-4C4D-8472-14038340F21C}" dt="2023-08-03T15:40:41.350" v="4037" actId="403"/>
          <ac:spMkLst>
            <pc:docMk/>
            <pc:sldMk cId="2215603581" sldId="2142533837"/>
            <ac:spMk id="2" creationId="{8990D37C-6C6E-0A2D-9F39-B4C4879EDBA4}"/>
          </ac:spMkLst>
        </pc:spChg>
        <pc:spChg chg="mod">
          <ac:chgData name="Chadwick, Dana (US 329F)" userId="e2b43297-62f3-4e60-84e2-c1f731811648" providerId="ADAL" clId="{D53BFFCE-29F5-4C4D-8472-14038340F21C}" dt="2023-08-03T13:58:19.573" v="1939" actId="20577"/>
          <ac:spMkLst>
            <pc:docMk/>
            <pc:sldMk cId="2215603581" sldId="2142533837"/>
            <ac:spMk id="3" creationId="{DE56056F-3642-4A75-9FA6-3E5C21AABFF5}"/>
          </ac:spMkLst>
        </pc:spChg>
        <pc:graphicFrameChg chg="del">
          <ac:chgData name="Chadwick, Dana (US 329F)" userId="e2b43297-62f3-4e60-84e2-c1f731811648" providerId="ADAL" clId="{D53BFFCE-29F5-4C4D-8472-14038340F21C}" dt="2023-08-03T13:58:22.394" v="1940" actId="478"/>
          <ac:graphicFrameMkLst>
            <pc:docMk/>
            <pc:sldMk cId="2215603581" sldId="2142533837"/>
            <ac:graphicFrameMk id="5" creationId="{2DC0FEEF-2FBB-31D1-0A85-253BD62781CE}"/>
          </ac:graphicFrameMkLst>
        </pc:graphicFrameChg>
        <pc:picChg chg="del">
          <ac:chgData name="Chadwick, Dana (US 329F)" userId="e2b43297-62f3-4e60-84e2-c1f731811648" providerId="ADAL" clId="{D53BFFCE-29F5-4C4D-8472-14038340F21C}" dt="2023-08-03T13:58:23.794" v="1941" actId="478"/>
          <ac:picMkLst>
            <pc:docMk/>
            <pc:sldMk cId="2215603581" sldId="2142533837"/>
            <ac:picMk id="4" creationId="{7D3EFF90-589A-54EF-110B-548D467E4D98}"/>
          </ac:picMkLst>
        </pc:picChg>
      </pc:sldChg>
      <pc:sldChg chg="addSp delSp modSp add mod">
        <pc:chgData name="Chadwick, Dana (US 329F)" userId="e2b43297-62f3-4e60-84e2-c1f731811648" providerId="ADAL" clId="{D53BFFCE-29F5-4C4D-8472-14038340F21C}" dt="2023-08-03T15:51:39" v="4102" actId="20577"/>
        <pc:sldMkLst>
          <pc:docMk/>
          <pc:sldMk cId="4208600906" sldId="2142533838"/>
        </pc:sldMkLst>
        <pc:spChg chg="del mod">
          <ac:chgData name="Chadwick, Dana (US 329F)" userId="e2b43297-62f3-4e60-84e2-c1f731811648" providerId="ADAL" clId="{D53BFFCE-29F5-4C4D-8472-14038340F21C}" dt="2023-08-03T14:02:17.329" v="1987" actId="478"/>
          <ac:spMkLst>
            <pc:docMk/>
            <pc:sldMk cId="4208600906" sldId="2142533838"/>
            <ac:spMk id="2" creationId="{8990D37C-6C6E-0A2D-9F39-B4C4879EDBA4}"/>
          </ac:spMkLst>
        </pc:spChg>
        <pc:spChg chg="mod">
          <ac:chgData name="Chadwick, Dana (US 329F)" userId="e2b43297-62f3-4e60-84e2-c1f731811648" providerId="ADAL" clId="{D53BFFCE-29F5-4C4D-8472-14038340F21C}" dt="2023-08-03T13:59:50.484" v="1955" actId="20577"/>
          <ac:spMkLst>
            <pc:docMk/>
            <pc:sldMk cId="4208600906" sldId="2142533838"/>
            <ac:spMk id="3" creationId="{DE56056F-3642-4A75-9FA6-3E5C21AABFF5}"/>
          </ac:spMkLst>
        </pc:spChg>
        <pc:graphicFrameChg chg="add mod modGraphic">
          <ac:chgData name="Chadwick, Dana (US 329F)" userId="e2b43297-62f3-4e60-84e2-c1f731811648" providerId="ADAL" clId="{D53BFFCE-29F5-4C4D-8472-14038340F21C}" dt="2023-08-03T15:51:39" v="4102" actId="20577"/>
          <ac:graphicFrameMkLst>
            <pc:docMk/>
            <pc:sldMk cId="4208600906" sldId="2142533838"/>
            <ac:graphicFrameMk id="4" creationId="{7D6465CA-6924-EFAA-850E-7A2D18F808EB}"/>
          </ac:graphicFrameMkLst>
        </pc:graphicFrameChg>
      </pc:sldChg>
      <pc:sldMasterChg chg="del delSldLayout">
        <pc:chgData name="Chadwick, Dana (US 329F)" userId="e2b43297-62f3-4e60-84e2-c1f731811648" providerId="ADAL" clId="{D53BFFCE-29F5-4C4D-8472-14038340F21C}" dt="2023-08-03T23:45:51.350" v="4522" actId="2696"/>
        <pc:sldMasterMkLst>
          <pc:docMk/>
          <pc:sldMasterMk cId="0" sldId="2147483659"/>
        </pc:sldMasterMkLst>
        <pc:sldLayoutChg chg="del">
          <pc:chgData name="Chadwick, Dana (US 329F)" userId="e2b43297-62f3-4e60-84e2-c1f731811648" providerId="ADAL" clId="{D53BFFCE-29F5-4C4D-8472-14038340F21C}" dt="2023-08-03T23:45:51.350" v="4522" actId="2696"/>
          <pc:sldLayoutMkLst>
            <pc:docMk/>
            <pc:sldMasterMk cId="0" sldId="2147483659"/>
            <pc:sldLayoutMk cId="0" sldId="2147483648"/>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49"/>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0"/>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1"/>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2"/>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3"/>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4"/>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5"/>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6"/>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7"/>
          </pc:sldLayoutMkLst>
        </pc:sldLayoutChg>
        <pc:sldLayoutChg chg="del">
          <pc:chgData name="Chadwick, Dana (US 329F)" userId="e2b43297-62f3-4e60-84e2-c1f731811648" providerId="ADAL" clId="{D53BFFCE-29F5-4C4D-8472-14038340F21C}" dt="2023-08-03T23:45:51.350" v="4522" actId="2696"/>
          <pc:sldLayoutMkLst>
            <pc:docMk/>
            <pc:sldMasterMk cId="0" sldId="2147483659"/>
            <pc:sldLayoutMk cId="0" sldId="2147483658"/>
          </pc:sldLayoutMkLst>
        </pc:sldLayoutChg>
      </pc:sldMasterChg>
    </pc:docChg>
  </pc:docChgLst>
  <pc:docChgLst>
    <pc:chgData name="Brodrick, Philip G (US 398J)" userId="3432dc80-271c-44c8-9b4b-232cf7abb273" providerId="ADAL" clId="{DA6EF760-AAAA-7D4B-837D-2C92ACF928F4}"/>
    <pc:docChg chg="undo custSel modSld modMainMaster">
      <pc:chgData name="Brodrick, Philip G (US 398J)" userId="3432dc80-271c-44c8-9b4b-232cf7abb273" providerId="ADAL" clId="{DA6EF760-AAAA-7D4B-837D-2C92ACF928F4}" dt="2023-08-04T00:30:43.022" v="213"/>
      <pc:docMkLst>
        <pc:docMk/>
      </pc:docMkLst>
      <pc:sldChg chg="addSp delSp modSp mod">
        <pc:chgData name="Brodrick, Philip G (US 398J)" userId="3432dc80-271c-44c8-9b4b-232cf7abb273" providerId="ADAL" clId="{DA6EF760-AAAA-7D4B-837D-2C92ACF928F4}" dt="2023-08-04T00:26:37.525" v="142"/>
        <pc:sldMkLst>
          <pc:docMk/>
          <pc:sldMk cId="0" sldId="265"/>
        </pc:sldMkLst>
        <pc:spChg chg="del">
          <ac:chgData name="Brodrick, Philip G (US 398J)" userId="3432dc80-271c-44c8-9b4b-232cf7abb273" providerId="ADAL" clId="{DA6EF760-AAAA-7D4B-837D-2C92ACF928F4}" dt="2023-08-04T00:26:37.351" v="141" actId="478"/>
          <ac:spMkLst>
            <pc:docMk/>
            <pc:sldMk cId="0" sldId="265"/>
            <ac:spMk id="7" creationId="{178018EF-BF28-D6E8-0243-731B95E14394}"/>
          </ac:spMkLst>
        </pc:spChg>
        <pc:spChg chg="add mod">
          <ac:chgData name="Brodrick, Philip G (US 398J)" userId="3432dc80-271c-44c8-9b4b-232cf7abb273" providerId="ADAL" clId="{DA6EF760-AAAA-7D4B-837D-2C92ACF928F4}" dt="2023-08-04T00:26:37.525" v="142"/>
          <ac:spMkLst>
            <pc:docMk/>
            <pc:sldMk cId="0" sldId="265"/>
            <ac:spMk id="8" creationId="{DAD65FBB-AB15-8244-55F2-A9D7BD030F12}"/>
          </ac:spMkLst>
        </pc:spChg>
      </pc:sldChg>
      <pc:sldChg chg="addSp delSp modSp mod">
        <pc:chgData name="Brodrick, Philip G (US 398J)" userId="3432dc80-271c-44c8-9b4b-232cf7abb273" providerId="ADAL" clId="{DA6EF760-AAAA-7D4B-837D-2C92ACF928F4}" dt="2023-08-04T00:27:55.015" v="162"/>
        <pc:sldMkLst>
          <pc:docMk/>
          <pc:sldMk cId="1448988585" sldId="433"/>
        </pc:sldMkLst>
        <pc:spChg chg="add mod">
          <ac:chgData name="Brodrick, Philip G (US 398J)" userId="3432dc80-271c-44c8-9b4b-232cf7abb273" providerId="ADAL" clId="{DA6EF760-AAAA-7D4B-837D-2C92ACF928F4}" dt="2023-08-04T00:27:55.015" v="162"/>
          <ac:spMkLst>
            <pc:docMk/>
            <pc:sldMk cId="1448988585" sldId="433"/>
            <ac:spMk id="4" creationId="{7B2DF782-C4ED-C0DF-8549-26FC9C9EC04E}"/>
          </ac:spMkLst>
        </pc:spChg>
        <pc:spChg chg="del">
          <ac:chgData name="Brodrick, Philip G (US 398J)" userId="3432dc80-271c-44c8-9b4b-232cf7abb273" providerId="ADAL" clId="{DA6EF760-AAAA-7D4B-837D-2C92ACF928F4}" dt="2023-08-04T00:27:54.820" v="161" actId="478"/>
          <ac:spMkLst>
            <pc:docMk/>
            <pc:sldMk cId="1448988585" sldId="433"/>
            <ac:spMk id="7" creationId="{10809E16-E22C-3D3C-71D7-10394639CAB9}"/>
          </ac:spMkLst>
        </pc:spChg>
      </pc:sldChg>
      <pc:sldChg chg="addSp delSp modSp mod">
        <pc:chgData name="Brodrick, Philip G (US 398J)" userId="3432dc80-271c-44c8-9b4b-232cf7abb273" providerId="ADAL" clId="{DA6EF760-AAAA-7D4B-837D-2C92ACF928F4}" dt="2023-08-04T00:26:44.060" v="144"/>
        <pc:sldMkLst>
          <pc:docMk/>
          <pc:sldMk cId="3338667913" sldId="15640"/>
        </pc:sldMkLst>
        <pc:spChg chg="add mod">
          <ac:chgData name="Brodrick, Philip G (US 398J)" userId="3432dc80-271c-44c8-9b4b-232cf7abb273" providerId="ADAL" clId="{DA6EF760-AAAA-7D4B-837D-2C92ACF928F4}" dt="2023-08-04T00:26:44.060" v="144"/>
          <ac:spMkLst>
            <pc:docMk/>
            <pc:sldMk cId="3338667913" sldId="15640"/>
            <ac:spMk id="5" creationId="{0030F2C5-2236-9B25-A871-2241BE403DC6}"/>
          </ac:spMkLst>
        </pc:spChg>
        <pc:spChg chg="del">
          <ac:chgData name="Brodrick, Philip G (US 398J)" userId="3432dc80-271c-44c8-9b4b-232cf7abb273" providerId="ADAL" clId="{DA6EF760-AAAA-7D4B-837D-2C92ACF928F4}" dt="2023-08-04T00:26:43.754" v="143" actId="478"/>
          <ac:spMkLst>
            <pc:docMk/>
            <pc:sldMk cId="3338667913" sldId="15640"/>
            <ac:spMk id="9" creationId="{950084F3-B72D-61A9-A2BC-959921FC7F59}"/>
          </ac:spMkLst>
        </pc:spChg>
      </pc:sldChg>
      <pc:sldChg chg="addSp delSp modSp mod">
        <pc:chgData name="Brodrick, Philip G (US 398J)" userId="3432dc80-271c-44c8-9b4b-232cf7abb273" providerId="ADAL" clId="{DA6EF760-AAAA-7D4B-837D-2C92ACF928F4}" dt="2023-08-04T00:27:06.879" v="154"/>
        <pc:sldMkLst>
          <pc:docMk/>
          <pc:sldMk cId="3664950427" sldId="15641"/>
        </pc:sldMkLst>
        <pc:spChg chg="add mod">
          <ac:chgData name="Brodrick, Philip G (US 398J)" userId="3432dc80-271c-44c8-9b4b-232cf7abb273" providerId="ADAL" clId="{DA6EF760-AAAA-7D4B-837D-2C92ACF928F4}" dt="2023-08-04T00:27:06.879" v="154"/>
          <ac:spMkLst>
            <pc:docMk/>
            <pc:sldMk cId="3664950427" sldId="15641"/>
            <ac:spMk id="2" creationId="{B358AF39-DF80-EF55-50A7-5B734AFC327D}"/>
          </ac:spMkLst>
        </pc:spChg>
        <pc:spChg chg="del">
          <ac:chgData name="Brodrick, Philip G (US 398J)" userId="3432dc80-271c-44c8-9b4b-232cf7abb273" providerId="ADAL" clId="{DA6EF760-AAAA-7D4B-837D-2C92ACF928F4}" dt="2023-08-04T00:27:06.695" v="153" actId="478"/>
          <ac:spMkLst>
            <pc:docMk/>
            <pc:sldMk cId="3664950427" sldId="15641"/>
            <ac:spMk id="8" creationId="{A4A6A16C-04A3-6808-EC9F-30D96FDBD405}"/>
          </ac:spMkLst>
        </pc:spChg>
      </pc:sldChg>
      <pc:sldChg chg="addSp delSp modSp mod">
        <pc:chgData name="Brodrick, Philip G (US 398J)" userId="3432dc80-271c-44c8-9b4b-232cf7abb273" providerId="ADAL" clId="{DA6EF760-AAAA-7D4B-837D-2C92ACF928F4}" dt="2023-08-04T00:26:52.327" v="148"/>
        <pc:sldMkLst>
          <pc:docMk/>
          <pc:sldMk cId="1367661710" sldId="15642"/>
        </pc:sldMkLst>
        <pc:spChg chg="add mod">
          <ac:chgData name="Brodrick, Philip G (US 398J)" userId="3432dc80-271c-44c8-9b4b-232cf7abb273" providerId="ADAL" clId="{DA6EF760-AAAA-7D4B-837D-2C92ACF928F4}" dt="2023-08-04T00:26:52.327" v="148"/>
          <ac:spMkLst>
            <pc:docMk/>
            <pc:sldMk cId="1367661710" sldId="15642"/>
            <ac:spMk id="3" creationId="{0A3EBD6F-FCE3-B4B2-E88F-B03B708B83F4}"/>
          </ac:spMkLst>
        </pc:spChg>
        <pc:spChg chg="del">
          <ac:chgData name="Brodrick, Philip G (US 398J)" userId="3432dc80-271c-44c8-9b4b-232cf7abb273" providerId="ADAL" clId="{DA6EF760-AAAA-7D4B-837D-2C92ACF928F4}" dt="2023-08-04T00:26:52.136" v="147" actId="478"/>
          <ac:spMkLst>
            <pc:docMk/>
            <pc:sldMk cId="1367661710" sldId="15642"/>
            <ac:spMk id="7" creationId="{C1E61E41-67AC-D1AF-C944-17224C661076}"/>
          </ac:spMkLst>
        </pc:spChg>
      </pc:sldChg>
      <pc:sldChg chg="addSp delSp modSp mod">
        <pc:chgData name="Brodrick, Philip G (US 398J)" userId="3432dc80-271c-44c8-9b4b-232cf7abb273" providerId="ADAL" clId="{DA6EF760-AAAA-7D4B-837D-2C92ACF928F4}" dt="2023-08-04T00:29:27.209" v="183"/>
        <pc:sldMkLst>
          <pc:docMk/>
          <pc:sldMk cId="1258513906" sldId="15652"/>
        </pc:sldMkLst>
        <pc:spChg chg="add mod">
          <ac:chgData name="Brodrick, Philip G (US 398J)" userId="3432dc80-271c-44c8-9b4b-232cf7abb273" providerId="ADAL" clId="{DA6EF760-AAAA-7D4B-837D-2C92ACF928F4}" dt="2023-08-04T00:29:27.209" v="183"/>
          <ac:spMkLst>
            <pc:docMk/>
            <pc:sldMk cId="1258513906" sldId="15652"/>
            <ac:spMk id="11" creationId="{E0872826-D0BD-D5CD-1CAE-4DBE46AA770D}"/>
          </ac:spMkLst>
        </pc:spChg>
        <pc:spChg chg="del">
          <ac:chgData name="Brodrick, Philip G (US 398J)" userId="3432dc80-271c-44c8-9b4b-232cf7abb273" providerId="ADAL" clId="{DA6EF760-AAAA-7D4B-837D-2C92ACF928F4}" dt="2023-08-04T00:29:27.026" v="182" actId="478"/>
          <ac:spMkLst>
            <pc:docMk/>
            <pc:sldMk cId="1258513906" sldId="15652"/>
            <ac:spMk id="13" creationId="{FBD72E50-17AA-4124-143C-67623B1564D0}"/>
          </ac:spMkLst>
        </pc:spChg>
      </pc:sldChg>
      <pc:sldChg chg="addSp delSp modSp mod modAnim">
        <pc:chgData name="Brodrick, Philip G (US 398J)" userId="3432dc80-271c-44c8-9b4b-232cf7abb273" providerId="ADAL" clId="{DA6EF760-AAAA-7D4B-837D-2C92ACF928F4}" dt="2023-08-03T23:52:23.971" v="17" actId="167"/>
        <pc:sldMkLst>
          <pc:docMk/>
          <pc:sldMk cId="3637244389" sldId="15654"/>
        </pc:sldMkLst>
        <pc:picChg chg="del">
          <ac:chgData name="Brodrick, Philip G (US 398J)" userId="3432dc80-271c-44c8-9b4b-232cf7abb273" providerId="ADAL" clId="{DA6EF760-AAAA-7D4B-837D-2C92ACF928F4}" dt="2023-08-03T23:52:18.993" v="15" actId="478"/>
          <ac:picMkLst>
            <pc:docMk/>
            <pc:sldMk cId="3637244389" sldId="15654"/>
            <ac:picMk id="2" creationId="{8494064D-308D-D46A-CE2D-AE9C33897259}"/>
          </ac:picMkLst>
        </pc:picChg>
        <pc:picChg chg="add mod">
          <ac:chgData name="Brodrick, Philip G (US 398J)" userId="3432dc80-271c-44c8-9b4b-232cf7abb273" providerId="ADAL" clId="{DA6EF760-AAAA-7D4B-837D-2C92ACF928F4}" dt="2023-08-03T23:52:23.971" v="17" actId="167"/>
          <ac:picMkLst>
            <pc:docMk/>
            <pc:sldMk cId="3637244389" sldId="15654"/>
            <ac:picMk id="5" creationId="{57C5C0A8-3664-C8CD-AABE-970CD3BBED1E}"/>
          </ac:picMkLst>
        </pc:picChg>
      </pc:sldChg>
      <pc:sldChg chg="addSp delSp modSp mod">
        <pc:chgData name="Brodrick, Philip G (US 398J)" userId="3432dc80-271c-44c8-9b4b-232cf7abb273" providerId="ADAL" clId="{DA6EF760-AAAA-7D4B-837D-2C92ACF928F4}" dt="2023-08-04T00:28:31.930" v="169"/>
        <pc:sldMkLst>
          <pc:docMk/>
          <pc:sldMk cId="1305448733" sldId="15657"/>
        </pc:sldMkLst>
        <pc:spChg chg="add mod">
          <ac:chgData name="Brodrick, Philip G (US 398J)" userId="3432dc80-271c-44c8-9b4b-232cf7abb273" providerId="ADAL" clId="{DA6EF760-AAAA-7D4B-837D-2C92ACF928F4}" dt="2023-08-04T00:28:31.930" v="169"/>
          <ac:spMkLst>
            <pc:docMk/>
            <pc:sldMk cId="1305448733" sldId="15657"/>
            <ac:spMk id="2" creationId="{4F8CD0C2-83FE-627C-7BA6-34E1A3891020}"/>
          </ac:spMkLst>
        </pc:spChg>
        <pc:spChg chg="del">
          <ac:chgData name="Brodrick, Philip G (US 398J)" userId="3432dc80-271c-44c8-9b4b-232cf7abb273" providerId="ADAL" clId="{DA6EF760-AAAA-7D4B-837D-2C92ACF928F4}" dt="2023-08-04T00:28:31.517" v="168" actId="478"/>
          <ac:spMkLst>
            <pc:docMk/>
            <pc:sldMk cId="1305448733" sldId="15657"/>
            <ac:spMk id="20" creationId="{8739BF21-B30E-DA2A-F109-C92BD0E013F4}"/>
          </ac:spMkLst>
        </pc:spChg>
      </pc:sldChg>
      <pc:sldChg chg="addSp delSp modSp mod">
        <pc:chgData name="Brodrick, Philip G (US 398J)" userId="3432dc80-271c-44c8-9b4b-232cf7abb273" providerId="ADAL" clId="{DA6EF760-AAAA-7D4B-837D-2C92ACF928F4}" dt="2023-08-04T00:29:23.618" v="181"/>
        <pc:sldMkLst>
          <pc:docMk/>
          <pc:sldMk cId="2449040258" sldId="15661"/>
        </pc:sldMkLst>
        <pc:spChg chg="add mod">
          <ac:chgData name="Brodrick, Philip G (US 398J)" userId="3432dc80-271c-44c8-9b4b-232cf7abb273" providerId="ADAL" clId="{DA6EF760-AAAA-7D4B-837D-2C92ACF928F4}" dt="2023-08-04T00:29:23.618" v="181"/>
          <ac:spMkLst>
            <pc:docMk/>
            <pc:sldMk cId="2449040258" sldId="15661"/>
            <ac:spMk id="2" creationId="{A0D455DA-676A-4EB4-661F-F1506E83B161}"/>
          </ac:spMkLst>
        </pc:spChg>
        <pc:spChg chg="del">
          <ac:chgData name="Brodrick, Philip G (US 398J)" userId="3432dc80-271c-44c8-9b4b-232cf7abb273" providerId="ADAL" clId="{DA6EF760-AAAA-7D4B-837D-2C92ACF928F4}" dt="2023-08-04T00:29:23.354" v="180" actId="478"/>
          <ac:spMkLst>
            <pc:docMk/>
            <pc:sldMk cId="2449040258" sldId="15661"/>
            <ac:spMk id="5" creationId="{9D51BA06-4F7F-8DA9-BF32-B5D54AEFA4E4}"/>
          </ac:spMkLst>
        </pc:spChg>
      </pc:sldChg>
      <pc:sldChg chg="addSp delSp modSp mod modAnim">
        <pc:chgData name="Brodrick, Philip G (US 398J)" userId="3432dc80-271c-44c8-9b4b-232cf7abb273" providerId="ADAL" clId="{DA6EF760-AAAA-7D4B-837D-2C92ACF928F4}" dt="2023-08-03T23:52:35.270" v="20" actId="167"/>
        <pc:sldMkLst>
          <pc:docMk/>
          <pc:sldMk cId="1684153648" sldId="15664"/>
        </pc:sldMkLst>
        <pc:picChg chg="del">
          <ac:chgData name="Brodrick, Philip G (US 398J)" userId="3432dc80-271c-44c8-9b4b-232cf7abb273" providerId="ADAL" clId="{DA6EF760-AAAA-7D4B-837D-2C92ACF928F4}" dt="2023-08-03T23:52:30.161" v="18" actId="478"/>
          <ac:picMkLst>
            <pc:docMk/>
            <pc:sldMk cId="1684153648" sldId="15664"/>
            <ac:picMk id="2" creationId="{F65F961C-342F-97C4-E5DC-6B39D287F307}"/>
          </ac:picMkLst>
        </pc:picChg>
        <pc:picChg chg="add mod">
          <ac:chgData name="Brodrick, Philip G (US 398J)" userId="3432dc80-271c-44c8-9b4b-232cf7abb273" providerId="ADAL" clId="{DA6EF760-AAAA-7D4B-837D-2C92ACF928F4}" dt="2023-08-03T23:52:35.270" v="20" actId="167"/>
          <ac:picMkLst>
            <pc:docMk/>
            <pc:sldMk cId="1684153648" sldId="15664"/>
            <ac:picMk id="10" creationId="{47723919-6941-A0C6-283A-DBF570F482FD}"/>
          </ac:picMkLst>
        </pc:picChg>
      </pc:sldChg>
      <pc:sldChg chg="addSp delSp modSp mod">
        <pc:chgData name="Brodrick, Philip G (US 398J)" userId="3432dc80-271c-44c8-9b4b-232cf7abb273" providerId="ADAL" clId="{DA6EF760-AAAA-7D4B-837D-2C92ACF928F4}" dt="2023-08-04T00:13:45.626" v="70"/>
        <pc:sldMkLst>
          <pc:docMk/>
          <pc:sldMk cId="3352987712" sldId="15675"/>
        </pc:sldMkLst>
        <pc:spChg chg="add del mod">
          <ac:chgData name="Brodrick, Philip G (US 398J)" userId="3432dc80-271c-44c8-9b4b-232cf7abb273" providerId="ADAL" clId="{DA6EF760-AAAA-7D4B-837D-2C92ACF928F4}" dt="2023-08-04T00:13:45.626" v="70"/>
          <ac:spMkLst>
            <pc:docMk/>
            <pc:sldMk cId="3352987712" sldId="15675"/>
            <ac:spMk id="2" creationId="{5C64A706-C8FA-D9B4-758D-CD5E878B1600}"/>
          </ac:spMkLst>
        </pc:spChg>
      </pc:sldChg>
      <pc:sldChg chg="addSp delSp modSp mod">
        <pc:chgData name="Brodrick, Philip G (US 398J)" userId="3432dc80-271c-44c8-9b4b-232cf7abb273" providerId="ADAL" clId="{DA6EF760-AAAA-7D4B-837D-2C92ACF928F4}" dt="2023-08-04T00:22:56.039" v="77"/>
        <pc:sldMkLst>
          <pc:docMk/>
          <pc:sldMk cId="1122264111" sldId="15677"/>
        </pc:sldMkLst>
        <pc:spChg chg="add del mod">
          <ac:chgData name="Brodrick, Philip G (US 398J)" userId="3432dc80-271c-44c8-9b4b-232cf7abb273" providerId="ADAL" clId="{DA6EF760-AAAA-7D4B-837D-2C92ACF928F4}" dt="2023-08-04T00:13:33.706" v="65"/>
          <ac:spMkLst>
            <pc:docMk/>
            <pc:sldMk cId="1122264111" sldId="15677"/>
            <ac:spMk id="2" creationId="{4C908B4D-2FE6-DEE9-0A5D-A585755E5B8C}"/>
          </ac:spMkLst>
        </pc:spChg>
        <pc:spChg chg="add del mod">
          <ac:chgData name="Brodrick, Philip G (US 398J)" userId="3432dc80-271c-44c8-9b4b-232cf7abb273" providerId="ADAL" clId="{DA6EF760-AAAA-7D4B-837D-2C92ACF928F4}" dt="2023-08-04T00:13:35.204" v="67"/>
          <ac:spMkLst>
            <pc:docMk/>
            <pc:sldMk cId="1122264111" sldId="15677"/>
            <ac:spMk id="3" creationId="{9EC0B6F5-21FE-9E16-F76F-9EF7503F3E79}"/>
          </ac:spMkLst>
        </pc:spChg>
        <pc:spChg chg="add del mod">
          <ac:chgData name="Brodrick, Philip G (US 398J)" userId="3432dc80-271c-44c8-9b4b-232cf7abb273" providerId="ADAL" clId="{DA6EF760-AAAA-7D4B-837D-2C92ACF928F4}" dt="2023-08-04T00:14:17.233" v="72"/>
          <ac:spMkLst>
            <pc:docMk/>
            <pc:sldMk cId="1122264111" sldId="15677"/>
            <ac:spMk id="5" creationId="{7201A029-F39D-63A0-8448-B0C1CFC43CDD}"/>
          </ac:spMkLst>
        </pc:spChg>
        <pc:spChg chg="add del mod">
          <ac:chgData name="Brodrick, Philip G (US 398J)" userId="3432dc80-271c-44c8-9b4b-232cf7abb273" providerId="ADAL" clId="{DA6EF760-AAAA-7D4B-837D-2C92ACF928F4}" dt="2023-08-04T00:14:26.416" v="74"/>
          <ac:spMkLst>
            <pc:docMk/>
            <pc:sldMk cId="1122264111" sldId="15677"/>
            <ac:spMk id="7" creationId="{9AA144B0-BDDB-A0C9-56A7-08889F844B7B}"/>
          </ac:spMkLst>
        </pc:spChg>
        <pc:spChg chg="add del mod">
          <ac:chgData name="Brodrick, Philip G (US 398J)" userId="3432dc80-271c-44c8-9b4b-232cf7abb273" providerId="ADAL" clId="{DA6EF760-AAAA-7D4B-837D-2C92ACF928F4}" dt="2023-08-04T00:22:56.039" v="77"/>
          <ac:spMkLst>
            <pc:docMk/>
            <pc:sldMk cId="1122264111" sldId="15677"/>
            <ac:spMk id="8" creationId="{425B98D2-2759-CFE4-F478-5D9ECC3C178C}"/>
          </ac:spMkLst>
        </pc:spChg>
      </pc:sldChg>
      <pc:sldChg chg="addSp delSp modSp mod">
        <pc:chgData name="Brodrick, Philip G (US 398J)" userId="3432dc80-271c-44c8-9b4b-232cf7abb273" providerId="ADAL" clId="{DA6EF760-AAAA-7D4B-837D-2C92ACF928F4}" dt="2023-08-04T00:30:00.802" v="197"/>
        <pc:sldMkLst>
          <pc:docMk/>
          <pc:sldMk cId="4244837653" sldId="15688"/>
        </pc:sldMkLst>
        <pc:spChg chg="add mod">
          <ac:chgData name="Brodrick, Philip G (US 398J)" userId="3432dc80-271c-44c8-9b4b-232cf7abb273" providerId="ADAL" clId="{DA6EF760-AAAA-7D4B-837D-2C92ACF928F4}" dt="2023-08-04T00:30:00.802" v="197"/>
          <ac:spMkLst>
            <pc:docMk/>
            <pc:sldMk cId="4244837653" sldId="15688"/>
            <ac:spMk id="2" creationId="{9BCC61D1-1EF2-0450-BB8F-703121853DB6}"/>
          </ac:spMkLst>
        </pc:spChg>
        <pc:spChg chg="del">
          <ac:chgData name="Brodrick, Philip G (US 398J)" userId="3432dc80-271c-44c8-9b4b-232cf7abb273" providerId="ADAL" clId="{DA6EF760-AAAA-7D4B-837D-2C92ACF928F4}" dt="2023-08-04T00:30:00.680" v="196" actId="478"/>
          <ac:spMkLst>
            <pc:docMk/>
            <pc:sldMk cId="4244837653" sldId="15688"/>
            <ac:spMk id="5" creationId="{5667795F-C8F7-56C2-CDD2-76FA8C93A204}"/>
          </ac:spMkLst>
        </pc:spChg>
      </pc:sldChg>
      <pc:sldChg chg="addSp delSp modSp mod">
        <pc:chgData name="Brodrick, Philip G (US 398J)" userId="3432dc80-271c-44c8-9b4b-232cf7abb273" providerId="ADAL" clId="{DA6EF760-AAAA-7D4B-837D-2C92ACF928F4}" dt="2023-08-04T00:30:03.827" v="199"/>
        <pc:sldMkLst>
          <pc:docMk/>
          <pc:sldMk cId="1590165384" sldId="15689"/>
        </pc:sldMkLst>
        <pc:spChg chg="add mod">
          <ac:chgData name="Brodrick, Philip G (US 398J)" userId="3432dc80-271c-44c8-9b4b-232cf7abb273" providerId="ADAL" clId="{DA6EF760-AAAA-7D4B-837D-2C92ACF928F4}" dt="2023-08-04T00:30:03.827" v="199"/>
          <ac:spMkLst>
            <pc:docMk/>
            <pc:sldMk cId="1590165384" sldId="15689"/>
            <ac:spMk id="3" creationId="{B9712755-743D-1BC2-5DE3-D3F88946D9A6}"/>
          </ac:spMkLst>
        </pc:spChg>
        <pc:spChg chg="del">
          <ac:chgData name="Brodrick, Philip G (US 398J)" userId="3432dc80-271c-44c8-9b4b-232cf7abb273" providerId="ADAL" clId="{DA6EF760-AAAA-7D4B-837D-2C92ACF928F4}" dt="2023-08-04T00:30:03.651" v="198" actId="478"/>
          <ac:spMkLst>
            <pc:docMk/>
            <pc:sldMk cId="1590165384" sldId="15689"/>
            <ac:spMk id="16" creationId="{EAF54DB8-1988-69BA-02F1-E17586F8002F}"/>
          </ac:spMkLst>
        </pc:spChg>
      </pc:sldChg>
      <pc:sldChg chg="addSp delSp modSp mod">
        <pc:chgData name="Brodrick, Philip G (US 398J)" userId="3432dc80-271c-44c8-9b4b-232cf7abb273" providerId="ADAL" clId="{DA6EF760-AAAA-7D4B-837D-2C92ACF928F4}" dt="2023-08-04T00:27:22.613" v="158"/>
        <pc:sldMkLst>
          <pc:docMk/>
          <pc:sldMk cId="741440580" sldId="1042653020"/>
        </pc:sldMkLst>
        <pc:spChg chg="add mod">
          <ac:chgData name="Brodrick, Philip G (US 398J)" userId="3432dc80-271c-44c8-9b4b-232cf7abb273" providerId="ADAL" clId="{DA6EF760-AAAA-7D4B-837D-2C92ACF928F4}" dt="2023-08-04T00:27:22.613" v="158"/>
          <ac:spMkLst>
            <pc:docMk/>
            <pc:sldMk cId="741440580" sldId="1042653020"/>
            <ac:spMk id="5" creationId="{DA8C8C03-EF43-6B3E-3202-9BD89BC72867}"/>
          </ac:spMkLst>
        </pc:spChg>
        <pc:spChg chg="del">
          <ac:chgData name="Brodrick, Philip G (US 398J)" userId="3432dc80-271c-44c8-9b4b-232cf7abb273" providerId="ADAL" clId="{DA6EF760-AAAA-7D4B-837D-2C92ACF928F4}" dt="2023-08-04T00:27:22.419" v="157" actId="478"/>
          <ac:spMkLst>
            <pc:docMk/>
            <pc:sldMk cId="741440580" sldId="1042653020"/>
            <ac:spMk id="6" creationId="{23058A01-5662-4B5A-DAEA-03FA24328EF9}"/>
          </ac:spMkLst>
        </pc:spChg>
      </pc:sldChg>
      <pc:sldChg chg="addSp delSp modSp mod modAnim">
        <pc:chgData name="Brodrick, Philip G (US 398J)" userId="3432dc80-271c-44c8-9b4b-232cf7abb273" providerId="ADAL" clId="{DA6EF760-AAAA-7D4B-837D-2C92ACF928F4}" dt="2023-08-04T00:29:48.459" v="191"/>
        <pc:sldMkLst>
          <pc:docMk/>
          <pc:sldMk cId="898472301" sldId="2142533709"/>
        </pc:sldMkLst>
        <pc:spChg chg="del">
          <ac:chgData name="Brodrick, Philip G (US 398J)" userId="3432dc80-271c-44c8-9b4b-232cf7abb273" providerId="ADAL" clId="{DA6EF760-AAAA-7D4B-837D-2C92ACF928F4}" dt="2023-08-04T00:29:48.287" v="190" actId="478"/>
          <ac:spMkLst>
            <pc:docMk/>
            <pc:sldMk cId="898472301" sldId="2142533709"/>
            <ac:spMk id="10" creationId="{F6C4EF53-C553-7CE9-7881-A52B67267968}"/>
          </ac:spMkLst>
        </pc:spChg>
        <pc:spChg chg="add mod">
          <ac:chgData name="Brodrick, Philip G (US 398J)" userId="3432dc80-271c-44c8-9b4b-232cf7abb273" providerId="ADAL" clId="{DA6EF760-AAAA-7D4B-837D-2C92ACF928F4}" dt="2023-08-04T00:29:48.459" v="191"/>
          <ac:spMkLst>
            <pc:docMk/>
            <pc:sldMk cId="898472301" sldId="2142533709"/>
            <ac:spMk id="11" creationId="{F5CD19BA-A9A5-AA4A-758F-FA0843E0738A}"/>
          </ac:spMkLst>
        </pc:spChg>
        <pc:picChg chg="del">
          <ac:chgData name="Brodrick, Philip G (US 398J)" userId="3432dc80-271c-44c8-9b4b-232cf7abb273" providerId="ADAL" clId="{DA6EF760-AAAA-7D4B-837D-2C92ACF928F4}" dt="2023-08-03T23:52:40.437" v="21" actId="478"/>
          <ac:picMkLst>
            <pc:docMk/>
            <pc:sldMk cId="898472301" sldId="2142533709"/>
            <ac:picMk id="4" creationId="{2A861380-9AC6-661D-E63C-CFE045E8C7DB}"/>
          </ac:picMkLst>
        </pc:picChg>
        <pc:picChg chg="add mod">
          <ac:chgData name="Brodrick, Philip G (US 398J)" userId="3432dc80-271c-44c8-9b4b-232cf7abb273" providerId="ADAL" clId="{DA6EF760-AAAA-7D4B-837D-2C92ACF928F4}" dt="2023-08-03T23:52:45.357" v="23" actId="167"/>
          <ac:picMkLst>
            <pc:docMk/>
            <pc:sldMk cId="898472301" sldId="2142533709"/>
            <ac:picMk id="9" creationId="{690A5B5B-0C77-0B81-7793-1DA23C26ADB6}"/>
          </ac:picMkLst>
        </pc:picChg>
      </pc:sldChg>
      <pc:sldChg chg="addSp delSp modSp mod modAnim">
        <pc:chgData name="Brodrick, Philip G (US 398J)" userId="3432dc80-271c-44c8-9b4b-232cf7abb273" providerId="ADAL" clId="{DA6EF760-AAAA-7D4B-837D-2C92ACF928F4}" dt="2023-08-03T23:51:54.468" v="11" actId="167"/>
        <pc:sldMkLst>
          <pc:docMk/>
          <pc:sldMk cId="1980177867" sldId="2142533711"/>
        </pc:sldMkLst>
        <pc:picChg chg="del">
          <ac:chgData name="Brodrick, Philip G (US 398J)" userId="3432dc80-271c-44c8-9b4b-232cf7abb273" providerId="ADAL" clId="{DA6EF760-AAAA-7D4B-837D-2C92ACF928F4}" dt="2023-08-03T23:51:48.188" v="9" actId="478"/>
          <ac:picMkLst>
            <pc:docMk/>
            <pc:sldMk cId="1980177867" sldId="2142533711"/>
            <ac:picMk id="2" creationId="{8494064D-308D-D46A-CE2D-AE9C33897259}"/>
          </ac:picMkLst>
        </pc:picChg>
        <pc:picChg chg="add mod">
          <ac:chgData name="Brodrick, Philip G (US 398J)" userId="3432dc80-271c-44c8-9b4b-232cf7abb273" providerId="ADAL" clId="{DA6EF760-AAAA-7D4B-837D-2C92ACF928F4}" dt="2023-08-03T23:51:54.468" v="11" actId="167"/>
          <ac:picMkLst>
            <pc:docMk/>
            <pc:sldMk cId="1980177867" sldId="2142533711"/>
            <ac:picMk id="6" creationId="{5D7D90D6-3ED8-C2AC-2426-C3D3B9720D56}"/>
          </ac:picMkLst>
        </pc:picChg>
      </pc:sldChg>
      <pc:sldChg chg="addSp delSp modSp mod modAnim">
        <pc:chgData name="Brodrick, Philip G (US 398J)" userId="3432dc80-271c-44c8-9b4b-232cf7abb273" providerId="ADAL" clId="{DA6EF760-AAAA-7D4B-837D-2C92ACF928F4}" dt="2023-08-03T23:51:23.665" v="8" actId="167"/>
        <pc:sldMkLst>
          <pc:docMk/>
          <pc:sldMk cId="4129481681" sldId="2142533712"/>
        </pc:sldMkLst>
        <pc:picChg chg="del">
          <ac:chgData name="Brodrick, Philip G (US 398J)" userId="3432dc80-271c-44c8-9b4b-232cf7abb273" providerId="ADAL" clId="{DA6EF760-AAAA-7D4B-837D-2C92ACF928F4}" dt="2023-08-03T23:50:45.615" v="6" actId="478"/>
          <ac:picMkLst>
            <pc:docMk/>
            <pc:sldMk cId="4129481681" sldId="2142533712"/>
            <ac:picMk id="2" creationId="{8494064D-308D-D46A-CE2D-AE9C33897259}"/>
          </ac:picMkLst>
        </pc:picChg>
        <pc:picChg chg="add mod">
          <ac:chgData name="Brodrick, Philip G (US 398J)" userId="3432dc80-271c-44c8-9b4b-232cf7abb273" providerId="ADAL" clId="{DA6EF760-AAAA-7D4B-837D-2C92ACF928F4}" dt="2023-08-03T23:51:23.665" v="8" actId="167"/>
          <ac:picMkLst>
            <pc:docMk/>
            <pc:sldMk cId="4129481681" sldId="2142533712"/>
            <ac:picMk id="5" creationId="{C4BE0C7C-E3BE-BD6E-1EBB-D6A721DC9AF3}"/>
          </ac:picMkLst>
        </pc:picChg>
      </pc:sldChg>
      <pc:sldChg chg="addSp delSp modSp mod modAnim">
        <pc:chgData name="Brodrick, Philip G (US 398J)" userId="3432dc80-271c-44c8-9b4b-232cf7abb273" providerId="ADAL" clId="{DA6EF760-AAAA-7D4B-837D-2C92ACF928F4}" dt="2023-08-03T23:52:07.302" v="14" actId="167"/>
        <pc:sldMkLst>
          <pc:docMk/>
          <pc:sldMk cId="950553759" sldId="2142533713"/>
        </pc:sldMkLst>
        <pc:picChg chg="del">
          <ac:chgData name="Brodrick, Philip G (US 398J)" userId="3432dc80-271c-44c8-9b4b-232cf7abb273" providerId="ADAL" clId="{DA6EF760-AAAA-7D4B-837D-2C92ACF928F4}" dt="2023-08-03T23:52:01.458" v="12" actId="478"/>
          <ac:picMkLst>
            <pc:docMk/>
            <pc:sldMk cId="950553759" sldId="2142533713"/>
            <ac:picMk id="2" creationId="{8494064D-308D-D46A-CE2D-AE9C33897259}"/>
          </ac:picMkLst>
        </pc:picChg>
        <pc:picChg chg="add mod">
          <ac:chgData name="Brodrick, Philip G (US 398J)" userId="3432dc80-271c-44c8-9b4b-232cf7abb273" providerId="ADAL" clId="{DA6EF760-AAAA-7D4B-837D-2C92ACF928F4}" dt="2023-08-03T23:52:07.302" v="14" actId="167"/>
          <ac:picMkLst>
            <pc:docMk/>
            <pc:sldMk cId="950553759" sldId="2142533713"/>
            <ac:picMk id="5" creationId="{DAB09830-30BD-20F8-EEA8-643C544D94A3}"/>
          </ac:picMkLst>
        </pc:picChg>
      </pc:sldChg>
      <pc:sldChg chg="addSp delSp modSp mod">
        <pc:chgData name="Brodrick, Philip G (US 398J)" userId="3432dc80-271c-44c8-9b4b-232cf7abb273" providerId="ADAL" clId="{DA6EF760-AAAA-7D4B-837D-2C92ACF928F4}" dt="2023-08-04T00:30:43.022" v="213"/>
        <pc:sldMkLst>
          <pc:docMk/>
          <pc:sldMk cId="4029149599" sldId="2142533716"/>
        </pc:sldMkLst>
        <pc:spChg chg="add mod">
          <ac:chgData name="Brodrick, Philip G (US 398J)" userId="3432dc80-271c-44c8-9b4b-232cf7abb273" providerId="ADAL" clId="{DA6EF760-AAAA-7D4B-837D-2C92ACF928F4}" dt="2023-08-04T00:30:43.022" v="213"/>
          <ac:spMkLst>
            <pc:docMk/>
            <pc:sldMk cId="4029149599" sldId="2142533716"/>
            <ac:spMk id="6" creationId="{2F44D5D6-E1F8-FA46-F90B-62E78693AB61}"/>
          </ac:spMkLst>
        </pc:spChg>
        <pc:spChg chg="del">
          <ac:chgData name="Brodrick, Philip G (US 398J)" userId="3432dc80-271c-44c8-9b4b-232cf7abb273" providerId="ADAL" clId="{DA6EF760-AAAA-7D4B-837D-2C92ACF928F4}" dt="2023-08-04T00:30:42.829" v="212" actId="478"/>
          <ac:spMkLst>
            <pc:docMk/>
            <pc:sldMk cId="4029149599" sldId="2142533716"/>
            <ac:spMk id="7" creationId="{E8FE4A46-B38B-9DCD-004C-5CAE95C4B3F4}"/>
          </ac:spMkLst>
        </pc:spChg>
      </pc:sldChg>
      <pc:sldChg chg="addSp delSp modSp mod">
        <pc:chgData name="Brodrick, Philip G (US 398J)" userId="3432dc80-271c-44c8-9b4b-232cf7abb273" providerId="ADAL" clId="{DA6EF760-AAAA-7D4B-837D-2C92ACF928F4}" dt="2023-08-04T00:29:51.721" v="193"/>
        <pc:sldMkLst>
          <pc:docMk/>
          <pc:sldMk cId="1974681546" sldId="2142533717"/>
        </pc:sldMkLst>
        <pc:spChg chg="add mod">
          <ac:chgData name="Brodrick, Philip G (US 398J)" userId="3432dc80-271c-44c8-9b4b-232cf7abb273" providerId="ADAL" clId="{DA6EF760-AAAA-7D4B-837D-2C92ACF928F4}" dt="2023-08-04T00:29:51.721" v="193"/>
          <ac:spMkLst>
            <pc:docMk/>
            <pc:sldMk cId="1974681546" sldId="2142533717"/>
            <ac:spMk id="2" creationId="{9F53CC14-C205-CC03-22E1-35AE474C77E3}"/>
          </ac:spMkLst>
        </pc:spChg>
        <pc:spChg chg="del">
          <ac:chgData name="Brodrick, Philip G (US 398J)" userId="3432dc80-271c-44c8-9b4b-232cf7abb273" providerId="ADAL" clId="{DA6EF760-AAAA-7D4B-837D-2C92ACF928F4}" dt="2023-08-04T00:29:51.547" v="192" actId="478"/>
          <ac:spMkLst>
            <pc:docMk/>
            <pc:sldMk cId="1974681546" sldId="2142533717"/>
            <ac:spMk id="3" creationId="{3A332039-68B3-ED22-0619-17FCBA0D629B}"/>
          </ac:spMkLst>
        </pc:spChg>
      </pc:sldChg>
      <pc:sldChg chg="addSp delSp modSp mod">
        <pc:chgData name="Brodrick, Philip G (US 398J)" userId="3432dc80-271c-44c8-9b4b-232cf7abb273" providerId="ADAL" clId="{DA6EF760-AAAA-7D4B-837D-2C92ACF928F4}" dt="2023-08-04T00:27:15.290" v="156"/>
        <pc:sldMkLst>
          <pc:docMk/>
          <pc:sldMk cId="3612092707" sldId="2142533719"/>
        </pc:sldMkLst>
        <pc:spChg chg="add mod">
          <ac:chgData name="Brodrick, Philip G (US 398J)" userId="3432dc80-271c-44c8-9b4b-232cf7abb273" providerId="ADAL" clId="{DA6EF760-AAAA-7D4B-837D-2C92ACF928F4}" dt="2023-08-04T00:27:15.290" v="156"/>
          <ac:spMkLst>
            <pc:docMk/>
            <pc:sldMk cId="3612092707" sldId="2142533719"/>
            <ac:spMk id="5" creationId="{45C33476-48DE-E085-2FB0-43D8C9F3815E}"/>
          </ac:spMkLst>
        </pc:spChg>
        <pc:spChg chg="add del">
          <ac:chgData name="Brodrick, Philip G (US 398J)" userId="3432dc80-271c-44c8-9b4b-232cf7abb273" providerId="ADAL" clId="{DA6EF760-AAAA-7D4B-837D-2C92ACF928F4}" dt="2023-08-04T00:27:15.057" v="155" actId="478"/>
          <ac:spMkLst>
            <pc:docMk/>
            <pc:sldMk cId="3612092707" sldId="2142533719"/>
            <ac:spMk id="7" creationId="{ED9AA854-6A08-5226-AB18-4E760D1248D0}"/>
          </ac:spMkLst>
        </pc:spChg>
      </pc:sldChg>
      <pc:sldChg chg="addSp delSp modSp mod">
        <pc:chgData name="Brodrick, Philip G (US 398J)" userId="3432dc80-271c-44c8-9b4b-232cf7abb273" providerId="ADAL" clId="{DA6EF760-AAAA-7D4B-837D-2C92ACF928F4}" dt="2023-08-04T00:30:07.891" v="201"/>
        <pc:sldMkLst>
          <pc:docMk/>
          <pc:sldMk cId="738232207" sldId="2142533753"/>
        </pc:sldMkLst>
        <pc:spChg chg="add mod">
          <ac:chgData name="Brodrick, Philip G (US 398J)" userId="3432dc80-271c-44c8-9b4b-232cf7abb273" providerId="ADAL" clId="{DA6EF760-AAAA-7D4B-837D-2C92ACF928F4}" dt="2023-08-04T00:30:07.891" v="201"/>
          <ac:spMkLst>
            <pc:docMk/>
            <pc:sldMk cId="738232207" sldId="2142533753"/>
            <ac:spMk id="3" creationId="{90896443-D832-1657-06FA-57BFC451FF1D}"/>
          </ac:spMkLst>
        </pc:spChg>
        <pc:spChg chg="del">
          <ac:chgData name="Brodrick, Philip G (US 398J)" userId="3432dc80-271c-44c8-9b4b-232cf7abb273" providerId="ADAL" clId="{DA6EF760-AAAA-7D4B-837D-2C92ACF928F4}" dt="2023-08-04T00:30:07.661" v="200" actId="478"/>
          <ac:spMkLst>
            <pc:docMk/>
            <pc:sldMk cId="738232207" sldId="2142533753"/>
            <ac:spMk id="8" creationId="{1ABAC4FB-9B13-A7D8-4A89-7BA7A3D08449}"/>
          </ac:spMkLst>
        </pc:spChg>
      </pc:sldChg>
      <pc:sldChg chg="addSp delSp modSp mod">
        <pc:chgData name="Brodrick, Philip G (US 398J)" userId="3432dc80-271c-44c8-9b4b-232cf7abb273" providerId="ADAL" clId="{DA6EF760-AAAA-7D4B-837D-2C92ACF928F4}" dt="2023-08-04T00:30:34.779" v="211"/>
        <pc:sldMkLst>
          <pc:docMk/>
          <pc:sldMk cId="419960360" sldId="2142533755"/>
        </pc:sldMkLst>
        <pc:spChg chg="add mod">
          <ac:chgData name="Brodrick, Philip G (US 398J)" userId="3432dc80-271c-44c8-9b4b-232cf7abb273" providerId="ADAL" clId="{DA6EF760-AAAA-7D4B-837D-2C92ACF928F4}" dt="2023-08-04T00:30:34.779" v="211"/>
          <ac:spMkLst>
            <pc:docMk/>
            <pc:sldMk cId="419960360" sldId="2142533755"/>
            <ac:spMk id="3" creationId="{840D8C36-FA41-FA60-73B2-3D785A740655}"/>
          </ac:spMkLst>
        </pc:spChg>
        <pc:spChg chg="del">
          <ac:chgData name="Brodrick, Philip G (US 398J)" userId="3432dc80-271c-44c8-9b4b-232cf7abb273" providerId="ADAL" clId="{DA6EF760-AAAA-7D4B-837D-2C92ACF928F4}" dt="2023-08-04T00:30:34.616" v="210" actId="478"/>
          <ac:spMkLst>
            <pc:docMk/>
            <pc:sldMk cId="419960360" sldId="2142533755"/>
            <ac:spMk id="7" creationId="{AF3AAF37-15BF-C87C-17A1-D5D78EED6E42}"/>
          </ac:spMkLst>
        </pc:spChg>
      </pc:sldChg>
      <pc:sldChg chg="addSp delSp modSp mod">
        <pc:chgData name="Brodrick, Philip G (US 398J)" userId="3432dc80-271c-44c8-9b4b-232cf7abb273" providerId="ADAL" clId="{DA6EF760-AAAA-7D4B-837D-2C92ACF928F4}" dt="2023-08-04T00:28:08.437" v="164"/>
        <pc:sldMkLst>
          <pc:docMk/>
          <pc:sldMk cId="1259690821" sldId="2142533761"/>
        </pc:sldMkLst>
        <pc:spChg chg="add mod">
          <ac:chgData name="Brodrick, Philip G (US 398J)" userId="3432dc80-271c-44c8-9b4b-232cf7abb273" providerId="ADAL" clId="{DA6EF760-AAAA-7D4B-837D-2C92ACF928F4}" dt="2023-08-04T00:28:08.437" v="164"/>
          <ac:spMkLst>
            <pc:docMk/>
            <pc:sldMk cId="1259690821" sldId="2142533761"/>
            <ac:spMk id="3" creationId="{FCC12BED-FAD9-2619-E2F4-7CE6AB549A21}"/>
          </ac:spMkLst>
        </pc:spChg>
        <pc:spChg chg="del">
          <ac:chgData name="Brodrick, Philip G (US 398J)" userId="3432dc80-271c-44c8-9b4b-232cf7abb273" providerId="ADAL" clId="{DA6EF760-AAAA-7D4B-837D-2C92ACF928F4}" dt="2023-08-04T00:28:07.957" v="163" actId="478"/>
          <ac:spMkLst>
            <pc:docMk/>
            <pc:sldMk cId="1259690821" sldId="2142533761"/>
            <ac:spMk id="5" creationId="{FA14890F-01B3-76F1-FE1B-41D20D38AEAF}"/>
          </ac:spMkLst>
        </pc:spChg>
        <pc:spChg chg="mod">
          <ac:chgData name="Brodrick, Philip G (US 398J)" userId="3432dc80-271c-44c8-9b4b-232cf7abb273" providerId="ADAL" clId="{DA6EF760-AAAA-7D4B-837D-2C92ACF928F4}" dt="2023-08-04T00:13:04.643" v="61" actId="20577"/>
          <ac:spMkLst>
            <pc:docMk/>
            <pc:sldMk cId="1259690821" sldId="2142533761"/>
            <ac:spMk id="28" creationId="{DC293FCF-19E1-130D-481F-397C8EDA35A2}"/>
          </ac:spMkLst>
        </pc:spChg>
      </pc:sldChg>
      <pc:sldChg chg="addSp delSp modSp mod">
        <pc:chgData name="Brodrick, Philip G (US 398J)" userId="3432dc80-271c-44c8-9b4b-232cf7abb273" providerId="ADAL" clId="{DA6EF760-AAAA-7D4B-837D-2C92ACF928F4}" dt="2023-08-04T00:30:20.727" v="205"/>
        <pc:sldMkLst>
          <pc:docMk/>
          <pc:sldMk cId="3851888926" sldId="2142533769"/>
        </pc:sldMkLst>
        <pc:spChg chg="add mod">
          <ac:chgData name="Brodrick, Philip G (US 398J)" userId="3432dc80-271c-44c8-9b4b-232cf7abb273" providerId="ADAL" clId="{DA6EF760-AAAA-7D4B-837D-2C92ACF928F4}" dt="2023-08-04T00:30:20.727" v="205"/>
          <ac:spMkLst>
            <pc:docMk/>
            <pc:sldMk cId="3851888926" sldId="2142533769"/>
            <ac:spMk id="4" creationId="{7F7110AA-18D2-8E14-6AD5-EA4EBEC3BDEE}"/>
          </ac:spMkLst>
        </pc:spChg>
        <pc:spChg chg="del">
          <ac:chgData name="Brodrick, Philip G (US 398J)" userId="3432dc80-271c-44c8-9b4b-232cf7abb273" providerId="ADAL" clId="{DA6EF760-AAAA-7D4B-837D-2C92ACF928F4}" dt="2023-08-04T00:30:20.509" v="204" actId="478"/>
          <ac:spMkLst>
            <pc:docMk/>
            <pc:sldMk cId="3851888926" sldId="2142533769"/>
            <ac:spMk id="5" creationId="{65E6C51C-84AE-9AA5-259E-8CB1C8358ACE}"/>
          </ac:spMkLst>
        </pc:spChg>
      </pc:sldChg>
      <pc:sldChg chg="addSp delSp modSp mod">
        <pc:chgData name="Brodrick, Philip G (US 398J)" userId="3432dc80-271c-44c8-9b4b-232cf7abb273" providerId="ADAL" clId="{DA6EF760-AAAA-7D4B-837D-2C92ACF928F4}" dt="2023-08-04T00:30:26.721" v="207"/>
        <pc:sldMkLst>
          <pc:docMk/>
          <pc:sldMk cId="3277122500" sldId="2142533770"/>
        </pc:sldMkLst>
        <pc:spChg chg="add mod">
          <ac:chgData name="Brodrick, Philip G (US 398J)" userId="3432dc80-271c-44c8-9b4b-232cf7abb273" providerId="ADAL" clId="{DA6EF760-AAAA-7D4B-837D-2C92ACF928F4}" dt="2023-08-04T00:30:26.721" v="207"/>
          <ac:spMkLst>
            <pc:docMk/>
            <pc:sldMk cId="3277122500" sldId="2142533770"/>
            <ac:spMk id="4" creationId="{CE4C4D63-A7EF-713C-A8B0-BA9271322967}"/>
          </ac:spMkLst>
        </pc:spChg>
        <pc:spChg chg="del">
          <ac:chgData name="Brodrick, Philip G (US 398J)" userId="3432dc80-271c-44c8-9b4b-232cf7abb273" providerId="ADAL" clId="{DA6EF760-AAAA-7D4B-837D-2C92ACF928F4}" dt="2023-08-04T00:30:26.561" v="206" actId="478"/>
          <ac:spMkLst>
            <pc:docMk/>
            <pc:sldMk cId="3277122500" sldId="2142533770"/>
            <ac:spMk id="5" creationId="{A9854D3F-68C7-DA41-C62F-8AC5CB320F29}"/>
          </ac:spMkLst>
        </pc:spChg>
      </pc:sldChg>
      <pc:sldChg chg="addSp delSp modSp mod addAnim delAnim">
        <pc:chgData name="Brodrick, Philip G (US 398J)" userId="3432dc80-271c-44c8-9b4b-232cf7abb273" providerId="ADAL" clId="{DA6EF760-AAAA-7D4B-837D-2C92ACF928F4}" dt="2023-08-03T23:50:29.899" v="5"/>
        <pc:sldMkLst>
          <pc:docMk/>
          <pc:sldMk cId="1191293943" sldId="2142533779"/>
        </pc:sldMkLst>
        <pc:picChg chg="add del mod">
          <ac:chgData name="Brodrick, Philip G (US 398J)" userId="3432dc80-271c-44c8-9b4b-232cf7abb273" providerId="ADAL" clId="{DA6EF760-AAAA-7D4B-837D-2C92ACF928F4}" dt="2023-08-03T23:50:29.899" v="5"/>
          <ac:picMkLst>
            <pc:docMk/>
            <pc:sldMk cId="1191293943" sldId="2142533779"/>
            <ac:picMk id="13" creationId="{327F5FD9-3635-BFC5-CB48-BEF64E88C377}"/>
          </ac:picMkLst>
        </pc:picChg>
      </pc:sldChg>
      <pc:sldChg chg="addSp delSp modSp mod">
        <pc:chgData name="Brodrick, Philip G (US 398J)" userId="3432dc80-271c-44c8-9b4b-232cf7abb273" providerId="ADAL" clId="{DA6EF760-AAAA-7D4B-837D-2C92ACF928F4}" dt="2023-08-04T00:26:48.303" v="146"/>
        <pc:sldMkLst>
          <pc:docMk/>
          <pc:sldMk cId="1290091359" sldId="2142533787"/>
        </pc:sldMkLst>
        <pc:spChg chg="add mod">
          <ac:chgData name="Brodrick, Philip G (US 398J)" userId="3432dc80-271c-44c8-9b4b-232cf7abb273" providerId="ADAL" clId="{DA6EF760-AAAA-7D4B-837D-2C92ACF928F4}" dt="2023-08-04T00:26:48.303" v="146"/>
          <ac:spMkLst>
            <pc:docMk/>
            <pc:sldMk cId="1290091359" sldId="2142533787"/>
            <ac:spMk id="6" creationId="{A1416E35-6479-B134-76CE-C9B596879C7C}"/>
          </ac:spMkLst>
        </pc:spChg>
        <pc:spChg chg="del">
          <ac:chgData name="Brodrick, Philip G (US 398J)" userId="3432dc80-271c-44c8-9b4b-232cf7abb273" providerId="ADAL" clId="{DA6EF760-AAAA-7D4B-837D-2C92ACF928F4}" dt="2023-08-04T00:26:48.107" v="145" actId="478"/>
          <ac:spMkLst>
            <pc:docMk/>
            <pc:sldMk cId="1290091359" sldId="2142533787"/>
            <ac:spMk id="10" creationId="{C131DCE0-899F-BBB2-8535-DA2D92FDDCF0}"/>
          </ac:spMkLst>
        </pc:spChg>
      </pc:sldChg>
      <pc:sldChg chg="addSp delSp modSp mod">
        <pc:chgData name="Brodrick, Philip G (US 398J)" userId="3432dc80-271c-44c8-9b4b-232cf7abb273" providerId="ADAL" clId="{DA6EF760-AAAA-7D4B-837D-2C92ACF928F4}" dt="2023-08-04T00:27:02.238" v="152"/>
        <pc:sldMkLst>
          <pc:docMk/>
          <pc:sldMk cId="1913497458" sldId="2142533788"/>
        </pc:sldMkLst>
        <pc:spChg chg="add mod">
          <ac:chgData name="Brodrick, Philip G (US 398J)" userId="3432dc80-271c-44c8-9b4b-232cf7abb273" providerId="ADAL" clId="{DA6EF760-AAAA-7D4B-837D-2C92ACF928F4}" dt="2023-08-04T00:27:02.238" v="152"/>
          <ac:spMkLst>
            <pc:docMk/>
            <pc:sldMk cId="1913497458" sldId="2142533788"/>
            <ac:spMk id="5" creationId="{E7EE19F5-F693-2680-DEBC-C1F4253A6ADD}"/>
          </ac:spMkLst>
        </pc:spChg>
        <pc:spChg chg="del">
          <ac:chgData name="Brodrick, Philip G (US 398J)" userId="3432dc80-271c-44c8-9b4b-232cf7abb273" providerId="ADAL" clId="{DA6EF760-AAAA-7D4B-837D-2C92ACF928F4}" dt="2023-08-04T00:27:02.013" v="151" actId="478"/>
          <ac:spMkLst>
            <pc:docMk/>
            <pc:sldMk cId="1913497458" sldId="2142533788"/>
            <ac:spMk id="6" creationId="{183CC930-A4C2-1026-CBF6-1EE7B6E03BB3}"/>
          </ac:spMkLst>
        </pc:spChg>
      </pc:sldChg>
      <pc:sldChg chg="addSp delSp modSp mod">
        <pc:chgData name="Brodrick, Philip G (US 398J)" userId="3432dc80-271c-44c8-9b4b-232cf7abb273" providerId="ADAL" clId="{DA6EF760-AAAA-7D4B-837D-2C92ACF928F4}" dt="2023-08-04T00:27:37.040" v="160"/>
        <pc:sldMkLst>
          <pc:docMk/>
          <pc:sldMk cId="2482311238" sldId="2142533789"/>
        </pc:sldMkLst>
        <pc:spChg chg="add mod">
          <ac:chgData name="Brodrick, Philip G (US 398J)" userId="3432dc80-271c-44c8-9b4b-232cf7abb273" providerId="ADAL" clId="{DA6EF760-AAAA-7D4B-837D-2C92ACF928F4}" dt="2023-08-04T00:27:37.040" v="160"/>
          <ac:spMkLst>
            <pc:docMk/>
            <pc:sldMk cId="2482311238" sldId="2142533789"/>
            <ac:spMk id="5" creationId="{EB4F65D9-C81E-BFE2-8C51-94F97425AEF6}"/>
          </ac:spMkLst>
        </pc:spChg>
        <pc:spChg chg="del">
          <ac:chgData name="Brodrick, Philip G (US 398J)" userId="3432dc80-271c-44c8-9b4b-232cf7abb273" providerId="ADAL" clId="{DA6EF760-AAAA-7D4B-837D-2C92ACF928F4}" dt="2023-08-04T00:27:36.598" v="159" actId="478"/>
          <ac:spMkLst>
            <pc:docMk/>
            <pc:sldMk cId="2482311238" sldId="2142533789"/>
            <ac:spMk id="9" creationId="{950084F3-B72D-61A9-A2BC-959921FC7F59}"/>
          </ac:spMkLst>
        </pc:spChg>
      </pc:sldChg>
      <pc:sldChg chg="addSp delSp modSp mod">
        <pc:chgData name="Brodrick, Philip G (US 398J)" userId="3432dc80-271c-44c8-9b4b-232cf7abb273" providerId="ADAL" clId="{DA6EF760-AAAA-7D4B-837D-2C92ACF928F4}" dt="2023-08-04T00:29:56.379" v="195"/>
        <pc:sldMkLst>
          <pc:docMk/>
          <pc:sldMk cId="2367278457" sldId="2142533799"/>
        </pc:sldMkLst>
        <pc:spChg chg="add mod">
          <ac:chgData name="Brodrick, Philip G (US 398J)" userId="3432dc80-271c-44c8-9b4b-232cf7abb273" providerId="ADAL" clId="{DA6EF760-AAAA-7D4B-837D-2C92ACF928F4}" dt="2023-08-04T00:29:56.379" v="195"/>
          <ac:spMkLst>
            <pc:docMk/>
            <pc:sldMk cId="2367278457" sldId="2142533799"/>
            <ac:spMk id="2" creationId="{8B16C29C-4598-9F17-5B49-41F621AD87F8}"/>
          </ac:spMkLst>
        </pc:spChg>
        <pc:spChg chg="del">
          <ac:chgData name="Brodrick, Philip G (US 398J)" userId="3432dc80-271c-44c8-9b4b-232cf7abb273" providerId="ADAL" clId="{DA6EF760-AAAA-7D4B-837D-2C92ACF928F4}" dt="2023-08-04T00:29:56.202" v="194" actId="478"/>
          <ac:spMkLst>
            <pc:docMk/>
            <pc:sldMk cId="2367278457" sldId="2142533799"/>
            <ac:spMk id="6" creationId="{FAD3EF14-75E7-1A7D-A1BF-C7707AFD2424}"/>
          </ac:spMkLst>
        </pc:spChg>
      </pc:sldChg>
      <pc:sldChg chg="addSp delSp modSp mod">
        <pc:chgData name="Brodrick, Philip G (US 398J)" userId="3432dc80-271c-44c8-9b4b-232cf7abb273" providerId="ADAL" clId="{DA6EF760-AAAA-7D4B-837D-2C92ACF928F4}" dt="2023-08-04T00:30:13.886" v="203"/>
        <pc:sldMkLst>
          <pc:docMk/>
          <pc:sldMk cId="3791500767" sldId="2142533800"/>
        </pc:sldMkLst>
        <pc:spChg chg="add mod">
          <ac:chgData name="Brodrick, Philip G (US 398J)" userId="3432dc80-271c-44c8-9b4b-232cf7abb273" providerId="ADAL" clId="{DA6EF760-AAAA-7D4B-837D-2C92ACF928F4}" dt="2023-08-04T00:30:13.886" v="203"/>
          <ac:spMkLst>
            <pc:docMk/>
            <pc:sldMk cId="3791500767" sldId="2142533800"/>
            <ac:spMk id="2" creationId="{F763261E-5992-687D-3EE7-FE2E6BF184B2}"/>
          </ac:spMkLst>
        </pc:spChg>
        <pc:spChg chg="del">
          <ac:chgData name="Brodrick, Philip G (US 398J)" userId="3432dc80-271c-44c8-9b4b-232cf7abb273" providerId="ADAL" clId="{DA6EF760-AAAA-7D4B-837D-2C92ACF928F4}" dt="2023-08-04T00:30:13.738" v="202" actId="478"/>
          <ac:spMkLst>
            <pc:docMk/>
            <pc:sldMk cId="3791500767" sldId="2142533800"/>
            <ac:spMk id="6" creationId="{901D3AA0-7DC4-DEB2-BDE2-A319CDB6DDB4}"/>
          </ac:spMkLst>
        </pc:spChg>
      </pc:sldChg>
      <pc:sldChg chg="addSp delSp modSp mod">
        <pc:chgData name="Brodrick, Philip G (US 398J)" userId="3432dc80-271c-44c8-9b4b-232cf7abb273" providerId="ADAL" clId="{DA6EF760-AAAA-7D4B-837D-2C92ACF928F4}" dt="2023-08-04T00:30:30.512" v="209"/>
        <pc:sldMkLst>
          <pc:docMk/>
          <pc:sldMk cId="3361754999" sldId="2142533802"/>
        </pc:sldMkLst>
        <pc:spChg chg="add mod">
          <ac:chgData name="Brodrick, Philip G (US 398J)" userId="3432dc80-271c-44c8-9b4b-232cf7abb273" providerId="ADAL" clId="{DA6EF760-AAAA-7D4B-837D-2C92ACF928F4}" dt="2023-08-04T00:30:30.512" v="209"/>
          <ac:spMkLst>
            <pc:docMk/>
            <pc:sldMk cId="3361754999" sldId="2142533802"/>
            <ac:spMk id="2" creationId="{5B179CF3-5E46-B673-FCD8-C5859ED06271}"/>
          </ac:spMkLst>
        </pc:spChg>
        <pc:spChg chg="del">
          <ac:chgData name="Brodrick, Philip G (US 398J)" userId="3432dc80-271c-44c8-9b4b-232cf7abb273" providerId="ADAL" clId="{DA6EF760-AAAA-7D4B-837D-2C92ACF928F4}" dt="2023-08-04T00:30:30.322" v="208" actId="478"/>
          <ac:spMkLst>
            <pc:docMk/>
            <pc:sldMk cId="3361754999" sldId="2142533802"/>
            <ac:spMk id="3" creationId="{E49C2530-D5B8-2ABA-BBA8-EEE8C38723B8}"/>
          </ac:spMkLst>
        </pc:spChg>
      </pc:sldChg>
      <pc:sldChg chg="addSp delSp modSp mod">
        <pc:chgData name="Brodrick, Philip G (US 398J)" userId="3432dc80-271c-44c8-9b4b-232cf7abb273" providerId="ADAL" clId="{DA6EF760-AAAA-7D4B-837D-2C92ACF928F4}" dt="2023-08-04T00:26:57.602" v="150"/>
        <pc:sldMkLst>
          <pc:docMk/>
          <pc:sldMk cId="4204576084" sldId="2142533812"/>
        </pc:sldMkLst>
        <pc:spChg chg="add mod">
          <ac:chgData name="Brodrick, Philip G (US 398J)" userId="3432dc80-271c-44c8-9b4b-232cf7abb273" providerId="ADAL" clId="{DA6EF760-AAAA-7D4B-837D-2C92ACF928F4}" dt="2023-08-04T00:26:57.602" v="150"/>
          <ac:spMkLst>
            <pc:docMk/>
            <pc:sldMk cId="4204576084" sldId="2142533812"/>
            <ac:spMk id="2" creationId="{314A2A84-E32F-6404-B29C-5808A7410EAC}"/>
          </ac:spMkLst>
        </pc:spChg>
        <pc:spChg chg="del">
          <ac:chgData name="Brodrick, Philip G (US 398J)" userId="3432dc80-271c-44c8-9b4b-232cf7abb273" providerId="ADAL" clId="{DA6EF760-AAAA-7D4B-837D-2C92ACF928F4}" dt="2023-08-04T00:26:57.401" v="149" actId="478"/>
          <ac:spMkLst>
            <pc:docMk/>
            <pc:sldMk cId="4204576084" sldId="2142533812"/>
            <ac:spMk id="7" creationId="{61BEBB8A-F90C-65C0-707A-7DF24DD39916}"/>
          </ac:spMkLst>
        </pc:spChg>
      </pc:sldChg>
      <pc:sldChg chg="modSp mod">
        <pc:chgData name="Brodrick, Philip G (US 398J)" userId="3432dc80-271c-44c8-9b4b-232cf7abb273" providerId="ADAL" clId="{DA6EF760-AAAA-7D4B-837D-2C92ACF928F4}" dt="2023-08-04T00:01:10.257" v="32" actId="255"/>
        <pc:sldMkLst>
          <pc:docMk/>
          <pc:sldMk cId="2799339410" sldId="2142533817"/>
        </pc:sldMkLst>
        <pc:graphicFrameChg chg="mod modGraphic">
          <ac:chgData name="Brodrick, Philip G (US 398J)" userId="3432dc80-271c-44c8-9b4b-232cf7abb273" providerId="ADAL" clId="{DA6EF760-AAAA-7D4B-837D-2C92ACF928F4}" dt="2023-08-04T00:00:16.510" v="26" actId="1076"/>
          <ac:graphicFrameMkLst>
            <pc:docMk/>
            <pc:sldMk cId="2799339410" sldId="2142533817"/>
            <ac:graphicFrameMk id="5" creationId="{EB39B07C-D823-0A30-DAA8-0C60AAB0B358}"/>
          </ac:graphicFrameMkLst>
        </pc:graphicFrameChg>
        <pc:graphicFrameChg chg="mod modGraphic">
          <ac:chgData name="Brodrick, Philip G (US 398J)" userId="3432dc80-271c-44c8-9b4b-232cf7abb273" providerId="ADAL" clId="{DA6EF760-AAAA-7D4B-837D-2C92ACF928F4}" dt="2023-08-04T00:01:10.257" v="32" actId="255"/>
          <ac:graphicFrameMkLst>
            <pc:docMk/>
            <pc:sldMk cId="2799339410" sldId="2142533817"/>
            <ac:graphicFrameMk id="7" creationId="{DED267A4-C355-60BC-2C65-E1650299C9C7}"/>
          </ac:graphicFrameMkLst>
        </pc:graphicFrameChg>
      </pc:sldChg>
      <pc:sldChg chg="addSp delSp modSp mod">
        <pc:chgData name="Brodrick, Philip G (US 398J)" userId="3432dc80-271c-44c8-9b4b-232cf7abb273" providerId="ADAL" clId="{DA6EF760-AAAA-7D4B-837D-2C92ACF928F4}" dt="2023-08-04T00:29:44.196" v="189"/>
        <pc:sldMkLst>
          <pc:docMk/>
          <pc:sldMk cId="760140879" sldId="2142533824"/>
        </pc:sldMkLst>
        <pc:spChg chg="add mod">
          <ac:chgData name="Brodrick, Philip G (US 398J)" userId="3432dc80-271c-44c8-9b4b-232cf7abb273" providerId="ADAL" clId="{DA6EF760-AAAA-7D4B-837D-2C92ACF928F4}" dt="2023-08-04T00:29:44.196" v="189"/>
          <ac:spMkLst>
            <pc:docMk/>
            <pc:sldMk cId="760140879" sldId="2142533824"/>
            <ac:spMk id="2" creationId="{727675C8-5360-09FB-ECFD-C068D2F14A49}"/>
          </ac:spMkLst>
        </pc:spChg>
        <pc:spChg chg="del">
          <ac:chgData name="Brodrick, Philip G (US 398J)" userId="3432dc80-271c-44c8-9b4b-232cf7abb273" providerId="ADAL" clId="{DA6EF760-AAAA-7D4B-837D-2C92ACF928F4}" dt="2023-08-04T00:29:44.052" v="188" actId="478"/>
          <ac:spMkLst>
            <pc:docMk/>
            <pc:sldMk cId="760140879" sldId="2142533824"/>
            <ac:spMk id="19" creationId="{4F51BBFA-C049-CD9E-1FDE-625845195162}"/>
          </ac:spMkLst>
        </pc:spChg>
      </pc:sldChg>
      <pc:sldChg chg="addSp delSp modSp mod">
        <pc:chgData name="Brodrick, Philip G (US 398J)" userId="3432dc80-271c-44c8-9b4b-232cf7abb273" providerId="ADAL" clId="{DA6EF760-AAAA-7D4B-837D-2C92ACF928F4}" dt="2023-08-04T00:29:33.464" v="185"/>
        <pc:sldMkLst>
          <pc:docMk/>
          <pc:sldMk cId="1334173234" sldId="2142533826"/>
        </pc:sldMkLst>
        <pc:spChg chg="add mod">
          <ac:chgData name="Brodrick, Philip G (US 398J)" userId="3432dc80-271c-44c8-9b4b-232cf7abb273" providerId="ADAL" clId="{DA6EF760-AAAA-7D4B-837D-2C92ACF928F4}" dt="2023-08-04T00:29:33.464" v="185"/>
          <ac:spMkLst>
            <pc:docMk/>
            <pc:sldMk cId="1334173234" sldId="2142533826"/>
            <ac:spMk id="2" creationId="{E71EC7A2-6283-D26D-55D8-2D97D43E50BB}"/>
          </ac:spMkLst>
        </pc:spChg>
        <pc:spChg chg="del">
          <ac:chgData name="Brodrick, Philip G (US 398J)" userId="3432dc80-271c-44c8-9b4b-232cf7abb273" providerId="ADAL" clId="{DA6EF760-AAAA-7D4B-837D-2C92ACF928F4}" dt="2023-08-04T00:29:33.303" v="184" actId="478"/>
          <ac:spMkLst>
            <pc:docMk/>
            <pc:sldMk cId="1334173234" sldId="2142533826"/>
            <ac:spMk id="3" creationId="{A22C3428-B386-B3C8-9D28-AF2936E6DB3B}"/>
          </ac:spMkLst>
        </pc:spChg>
      </pc:sldChg>
      <pc:sldChg chg="addSp delSp modSp mod">
        <pc:chgData name="Brodrick, Philip G (US 398J)" userId="3432dc80-271c-44c8-9b4b-232cf7abb273" providerId="ADAL" clId="{DA6EF760-AAAA-7D4B-837D-2C92ACF928F4}" dt="2023-08-04T00:29:37.986" v="187"/>
        <pc:sldMkLst>
          <pc:docMk/>
          <pc:sldMk cId="2241513285" sldId="2142533827"/>
        </pc:sldMkLst>
        <pc:spChg chg="del">
          <ac:chgData name="Brodrick, Philip G (US 398J)" userId="3432dc80-271c-44c8-9b4b-232cf7abb273" providerId="ADAL" clId="{DA6EF760-AAAA-7D4B-837D-2C92ACF928F4}" dt="2023-08-04T00:29:37.829" v="186" actId="478"/>
          <ac:spMkLst>
            <pc:docMk/>
            <pc:sldMk cId="2241513285" sldId="2142533827"/>
            <ac:spMk id="15" creationId="{3DEDC23B-B41B-85C8-B90C-5CDE9208D985}"/>
          </ac:spMkLst>
        </pc:spChg>
        <pc:spChg chg="add mod">
          <ac:chgData name="Brodrick, Philip G (US 398J)" userId="3432dc80-271c-44c8-9b4b-232cf7abb273" providerId="ADAL" clId="{DA6EF760-AAAA-7D4B-837D-2C92ACF928F4}" dt="2023-08-04T00:29:37.986" v="187"/>
          <ac:spMkLst>
            <pc:docMk/>
            <pc:sldMk cId="2241513285" sldId="2142533827"/>
            <ac:spMk id="21" creationId="{66623224-5971-2FFB-40FE-3EAEAF81F092}"/>
          </ac:spMkLst>
        </pc:spChg>
      </pc:sldChg>
      <pc:sldChg chg="addSp delSp modSp mod">
        <pc:chgData name="Brodrick, Philip G (US 398J)" userId="3432dc80-271c-44c8-9b4b-232cf7abb273" providerId="ADAL" clId="{DA6EF760-AAAA-7D4B-837D-2C92ACF928F4}" dt="2023-08-04T00:28:27.431" v="167"/>
        <pc:sldMkLst>
          <pc:docMk/>
          <pc:sldMk cId="3983396903" sldId="2142533839"/>
        </pc:sldMkLst>
        <pc:spChg chg="add mod">
          <ac:chgData name="Brodrick, Philip G (US 398J)" userId="3432dc80-271c-44c8-9b4b-232cf7abb273" providerId="ADAL" clId="{DA6EF760-AAAA-7D4B-837D-2C92ACF928F4}" dt="2023-08-04T00:28:27.431" v="167"/>
          <ac:spMkLst>
            <pc:docMk/>
            <pc:sldMk cId="3983396903" sldId="2142533839"/>
            <ac:spMk id="2" creationId="{C39F7D3C-8689-B1D7-95A5-2C61916E96CA}"/>
          </ac:spMkLst>
        </pc:spChg>
        <pc:spChg chg="del">
          <ac:chgData name="Brodrick, Philip G (US 398J)" userId="3432dc80-271c-44c8-9b4b-232cf7abb273" providerId="ADAL" clId="{DA6EF760-AAAA-7D4B-837D-2C92ACF928F4}" dt="2023-08-04T00:28:27.066" v="166" actId="478"/>
          <ac:spMkLst>
            <pc:docMk/>
            <pc:sldMk cId="3983396903" sldId="2142533839"/>
            <ac:spMk id="5" creationId="{11259963-2379-762A-39DF-825CD52C3CBD}"/>
          </ac:spMkLst>
        </pc:spChg>
      </pc:sldChg>
      <pc:sldChg chg="addSp modSp">
        <pc:chgData name="Brodrick, Philip G (US 398J)" userId="3432dc80-271c-44c8-9b4b-232cf7abb273" providerId="ADAL" clId="{DA6EF760-AAAA-7D4B-837D-2C92ACF928F4}" dt="2023-08-04T00:28:18.304" v="165"/>
        <pc:sldMkLst>
          <pc:docMk/>
          <pc:sldMk cId="2766496153" sldId="2142533841"/>
        </pc:sldMkLst>
        <pc:spChg chg="add mod">
          <ac:chgData name="Brodrick, Philip G (US 398J)" userId="3432dc80-271c-44c8-9b4b-232cf7abb273" providerId="ADAL" clId="{DA6EF760-AAAA-7D4B-837D-2C92ACF928F4}" dt="2023-08-04T00:28:18.304" v="165"/>
          <ac:spMkLst>
            <pc:docMk/>
            <pc:sldMk cId="2766496153" sldId="2142533841"/>
            <ac:spMk id="6" creationId="{87C8CD41-471F-7C4B-FD8B-7DDCD0416A05}"/>
          </ac:spMkLst>
        </pc:spChg>
      </pc:sldChg>
      <pc:sldChg chg="addSp delSp modSp mod">
        <pc:chgData name="Brodrick, Philip G (US 398J)" userId="3432dc80-271c-44c8-9b4b-232cf7abb273" providerId="ADAL" clId="{DA6EF760-AAAA-7D4B-837D-2C92ACF928F4}" dt="2023-08-04T00:28:54.916" v="175"/>
        <pc:sldMkLst>
          <pc:docMk/>
          <pc:sldMk cId="311548158" sldId="2142533842"/>
        </pc:sldMkLst>
        <pc:spChg chg="add mod">
          <ac:chgData name="Brodrick, Philip G (US 398J)" userId="3432dc80-271c-44c8-9b4b-232cf7abb273" providerId="ADAL" clId="{DA6EF760-AAAA-7D4B-837D-2C92ACF928F4}" dt="2023-08-04T00:28:54.916" v="175"/>
          <ac:spMkLst>
            <pc:docMk/>
            <pc:sldMk cId="311548158" sldId="2142533842"/>
            <ac:spMk id="6" creationId="{A651F729-98DD-7649-2224-786D0AACCB07}"/>
          </ac:spMkLst>
        </pc:spChg>
        <pc:spChg chg="del">
          <ac:chgData name="Brodrick, Philip G (US 398J)" userId="3432dc80-271c-44c8-9b4b-232cf7abb273" providerId="ADAL" clId="{DA6EF760-AAAA-7D4B-837D-2C92ACF928F4}" dt="2023-08-04T00:28:54.673" v="174" actId="478"/>
          <ac:spMkLst>
            <pc:docMk/>
            <pc:sldMk cId="311548158" sldId="2142533842"/>
            <ac:spMk id="7" creationId="{6DFC1D39-0321-EC24-A62B-249FFAB464A9}"/>
          </ac:spMkLst>
        </pc:spChg>
      </pc:sldChg>
      <pc:sldChg chg="addSp delSp modSp mod">
        <pc:chgData name="Brodrick, Philip G (US 398J)" userId="3432dc80-271c-44c8-9b4b-232cf7abb273" providerId="ADAL" clId="{DA6EF760-AAAA-7D4B-837D-2C92ACF928F4}" dt="2023-08-04T00:28:42.954" v="173"/>
        <pc:sldMkLst>
          <pc:docMk/>
          <pc:sldMk cId="1526653692" sldId="2142533846"/>
        </pc:sldMkLst>
        <pc:spChg chg="del">
          <ac:chgData name="Brodrick, Philip G (US 398J)" userId="3432dc80-271c-44c8-9b4b-232cf7abb273" providerId="ADAL" clId="{DA6EF760-AAAA-7D4B-837D-2C92ACF928F4}" dt="2023-08-04T00:28:42.689" v="172" actId="478"/>
          <ac:spMkLst>
            <pc:docMk/>
            <pc:sldMk cId="1526653692" sldId="2142533846"/>
            <ac:spMk id="3" creationId="{F80902AF-27E6-21FB-E9F9-B01A1A29221D}"/>
          </ac:spMkLst>
        </pc:spChg>
        <pc:spChg chg="add mod">
          <ac:chgData name="Brodrick, Philip G (US 398J)" userId="3432dc80-271c-44c8-9b4b-232cf7abb273" providerId="ADAL" clId="{DA6EF760-AAAA-7D4B-837D-2C92ACF928F4}" dt="2023-08-04T00:28:42.954" v="173"/>
          <ac:spMkLst>
            <pc:docMk/>
            <pc:sldMk cId="1526653692" sldId="2142533846"/>
            <ac:spMk id="7" creationId="{8FEB7A77-BF0C-24CC-C669-CFEDCA0464E4}"/>
          </ac:spMkLst>
        </pc:spChg>
      </pc:sldChg>
      <pc:sldChg chg="addSp delSp modSp mod">
        <pc:chgData name="Brodrick, Philip G (US 398J)" userId="3432dc80-271c-44c8-9b4b-232cf7abb273" providerId="ADAL" clId="{DA6EF760-AAAA-7D4B-837D-2C92ACF928F4}" dt="2023-08-04T00:28:37.864" v="171"/>
        <pc:sldMkLst>
          <pc:docMk/>
          <pc:sldMk cId="22249388" sldId="2142533848"/>
        </pc:sldMkLst>
        <pc:spChg chg="del">
          <ac:chgData name="Brodrick, Philip G (US 398J)" userId="3432dc80-271c-44c8-9b4b-232cf7abb273" providerId="ADAL" clId="{DA6EF760-AAAA-7D4B-837D-2C92ACF928F4}" dt="2023-08-04T00:28:37.481" v="170" actId="478"/>
          <ac:spMkLst>
            <pc:docMk/>
            <pc:sldMk cId="22249388" sldId="2142533848"/>
            <ac:spMk id="3" creationId="{F80902AF-27E6-21FB-E9F9-B01A1A29221D}"/>
          </ac:spMkLst>
        </pc:spChg>
        <pc:spChg chg="add mod">
          <ac:chgData name="Brodrick, Philip G (US 398J)" userId="3432dc80-271c-44c8-9b4b-232cf7abb273" providerId="ADAL" clId="{DA6EF760-AAAA-7D4B-837D-2C92ACF928F4}" dt="2023-08-04T00:28:37.864" v="171"/>
          <ac:spMkLst>
            <pc:docMk/>
            <pc:sldMk cId="22249388" sldId="2142533848"/>
            <ac:spMk id="8" creationId="{A1E1DED0-94C6-D783-910A-C4F552090CB0}"/>
          </ac:spMkLst>
        </pc:spChg>
      </pc:sldChg>
      <pc:sldChg chg="addSp delSp modSp mod">
        <pc:chgData name="Brodrick, Philip G (US 398J)" userId="3432dc80-271c-44c8-9b4b-232cf7abb273" providerId="ADAL" clId="{DA6EF760-AAAA-7D4B-837D-2C92ACF928F4}" dt="2023-08-04T00:29:15.621" v="179"/>
        <pc:sldMkLst>
          <pc:docMk/>
          <pc:sldMk cId="3687978860" sldId="2142533849"/>
        </pc:sldMkLst>
        <pc:spChg chg="add mod">
          <ac:chgData name="Brodrick, Philip G (US 398J)" userId="3432dc80-271c-44c8-9b4b-232cf7abb273" providerId="ADAL" clId="{DA6EF760-AAAA-7D4B-837D-2C92ACF928F4}" dt="2023-08-04T00:29:15.621" v="179"/>
          <ac:spMkLst>
            <pc:docMk/>
            <pc:sldMk cId="3687978860" sldId="2142533849"/>
            <ac:spMk id="6" creationId="{44C58052-90E9-55ED-B300-78DD1624EBAD}"/>
          </ac:spMkLst>
        </pc:spChg>
        <pc:spChg chg="del">
          <ac:chgData name="Brodrick, Philip G (US 398J)" userId="3432dc80-271c-44c8-9b4b-232cf7abb273" providerId="ADAL" clId="{DA6EF760-AAAA-7D4B-837D-2C92ACF928F4}" dt="2023-08-04T00:29:15.392" v="178" actId="478"/>
          <ac:spMkLst>
            <pc:docMk/>
            <pc:sldMk cId="3687978860" sldId="2142533849"/>
            <ac:spMk id="7" creationId="{6DFC1D39-0321-EC24-A62B-249FFAB464A9}"/>
          </ac:spMkLst>
        </pc:spChg>
      </pc:sldChg>
      <pc:sldChg chg="addSp delSp modSp mod">
        <pc:chgData name="Brodrick, Philip G (US 398J)" userId="3432dc80-271c-44c8-9b4b-232cf7abb273" providerId="ADAL" clId="{DA6EF760-AAAA-7D4B-837D-2C92ACF928F4}" dt="2023-08-04T00:29:04.473" v="177"/>
        <pc:sldMkLst>
          <pc:docMk/>
          <pc:sldMk cId="3444768417" sldId="2142533850"/>
        </pc:sldMkLst>
        <pc:spChg chg="add mod">
          <ac:chgData name="Brodrick, Philip G (US 398J)" userId="3432dc80-271c-44c8-9b4b-232cf7abb273" providerId="ADAL" clId="{DA6EF760-AAAA-7D4B-837D-2C92ACF928F4}" dt="2023-08-04T00:29:04.473" v="177"/>
          <ac:spMkLst>
            <pc:docMk/>
            <pc:sldMk cId="3444768417" sldId="2142533850"/>
            <ac:spMk id="6" creationId="{D753EDF4-7456-9C54-4842-423ADA48A55F}"/>
          </ac:spMkLst>
        </pc:spChg>
        <pc:spChg chg="del">
          <ac:chgData name="Brodrick, Philip G (US 398J)" userId="3432dc80-271c-44c8-9b4b-232cf7abb273" providerId="ADAL" clId="{DA6EF760-AAAA-7D4B-837D-2C92ACF928F4}" dt="2023-08-04T00:29:04.188" v="176" actId="478"/>
          <ac:spMkLst>
            <pc:docMk/>
            <pc:sldMk cId="3444768417" sldId="2142533850"/>
            <ac:spMk id="20" creationId="{8739BF21-B30E-DA2A-F109-C92BD0E013F4}"/>
          </ac:spMkLst>
        </pc:spChg>
      </pc:sldChg>
      <pc:sldMasterChg chg="modSp mod modSldLayout">
        <pc:chgData name="Brodrick, Philip G (US 398J)" userId="3432dc80-271c-44c8-9b4b-232cf7abb273" providerId="ADAL" clId="{DA6EF760-AAAA-7D4B-837D-2C92ACF928F4}" dt="2023-08-04T00:25:48.649" v="138" actId="20577"/>
        <pc:sldMasterMkLst>
          <pc:docMk/>
          <pc:sldMasterMk cId="2122236969" sldId="2147483674"/>
        </pc:sldMasterMkLst>
        <pc:spChg chg="mod">
          <ac:chgData name="Brodrick, Philip G (US 398J)" userId="3432dc80-271c-44c8-9b4b-232cf7abb273" providerId="ADAL" clId="{DA6EF760-AAAA-7D4B-837D-2C92ACF928F4}" dt="2023-08-04T00:24:31.222" v="101" actId="6549"/>
          <ac:spMkLst>
            <pc:docMk/>
            <pc:sldMasterMk cId="2122236969" sldId="2147483674"/>
            <ac:spMk id="22" creationId="{8C004E66-4660-4CD3-942C-41DA27AB24FA}"/>
          </ac:spMkLst>
        </pc:spChg>
        <pc:sldLayoutChg chg="modSp mod">
          <pc:chgData name="Brodrick, Philip G (US 398J)" userId="3432dc80-271c-44c8-9b4b-232cf7abb273" providerId="ADAL" clId="{DA6EF760-AAAA-7D4B-837D-2C92ACF928F4}" dt="2023-08-04T00:24:51.559" v="105" actId="20577"/>
          <pc:sldLayoutMkLst>
            <pc:docMk/>
            <pc:sldMasterMk cId="2122236969" sldId="2147483674"/>
            <pc:sldLayoutMk cId="2790306740" sldId="2147483675"/>
          </pc:sldLayoutMkLst>
          <pc:spChg chg="mod">
            <ac:chgData name="Brodrick, Philip G (US 398J)" userId="3432dc80-271c-44c8-9b4b-232cf7abb273" providerId="ADAL" clId="{DA6EF760-AAAA-7D4B-837D-2C92ACF928F4}" dt="2023-08-04T00:24:51.559" v="105" actId="20577"/>
            <ac:spMkLst>
              <pc:docMk/>
              <pc:sldMasterMk cId="2122236969" sldId="2147483674"/>
              <pc:sldLayoutMk cId="2790306740" sldId="2147483675"/>
              <ac:spMk id="5" creationId="{5E979520-76EF-F29A-43A9-8590B23EC888}"/>
            </ac:spMkLst>
          </pc:spChg>
        </pc:sldLayoutChg>
        <pc:sldLayoutChg chg="modSp mod">
          <pc:chgData name="Brodrick, Philip G (US 398J)" userId="3432dc80-271c-44c8-9b4b-232cf7abb273" providerId="ADAL" clId="{DA6EF760-AAAA-7D4B-837D-2C92ACF928F4}" dt="2023-08-04T00:24:59.231" v="107" actId="20577"/>
          <pc:sldLayoutMkLst>
            <pc:docMk/>
            <pc:sldMasterMk cId="2122236969" sldId="2147483674"/>
            <pc:sldLayoutMk cId="2382992574" sldId="2147483676"/>
          </pc:sldLayoutMkLst>
          <pc:spChg chg="mod">
            <ac:chgData name="Brodrick, Philip G (US 398J)" userId="3432dc80-271c-44c8-9b4b-232cf7abb273" providerId="ADAL" clId="{DA6EF760-AAAA-7D4B-837D-2C92ACF928F4}" dt="2023-08-04T00:24:59.231" v="107" actId="20577"/>
            <ac:spMkLst>
              <pc:docMk/>
              <pc:sldMasterMk cId="2122236969" sldId="2147483674"/>
              <pc:sldLayoutMk cId="2382992574" sldId="2147483676"/>
              <ac:spMk id="5" creationId="{6894B946-25B4-8144-7ACC-E1FCD3DC1B30}"/>
            </ac:spMkLst>
          </pc:spChg>
        </pc:sldLayoutChg>
        <pc:sldLayoutChg chg="modSp mod">
          <pc:chgData name="Brodrick, Philip G (US 398J)" userId="3432dc80-271c-44c8-9b4b-232cf7abb273" providerId="ADAL" clId="{DA6EF760-AAAA-7D4B-837D-2C92ACF928F4}" dt="2023-08-04T00:25:29.764" v="111" actId="20577"/>
          <pc:sldLayoutMkLst>
            <pc:docMk/>
            <pc:sldMasterMk cId="2122236969" sldId="2147483674"/>
            <pc:sldLayoutMk cId="2896765791" sldId="2147483677"/>
          </pc:sldLayoutMkLst>
          <pc:spChg chg="mod">
            <ac:chgData name="Brodrick, Philip G (US 398J)" userId="3432dc80-271c-44c8-9b4b-232cf7abb273" providerId="ADAL" clId="{DA6EF760-AAAA-7D4B-837D-2C92ACF928F4}" dt="2023-08-04T00:25:29.764" v="111" actId="20577"/>
            <ac:spMkLst>
              <pc:docMk/>
              <pc:sldMasterMk cId="2122236969" sldId="2147483674"/>
              <pc:sldLayoutMk cId="2896765791" sldId="2147483677"/>
              <ac:spMk id="7" creationId="{EEFBAC51-1939-2B7E-DE39-58E8C7A5A8D7}"/>
            </ac:spMkLst>
          </pc:spChg>
        </pc:sldLayoutChg>
        <pc:sldLayoutChg chg="modSp mod">
          <pc:chgData name="Brodrick, Philip G (US 398J)" userId="3432dc80-271c-44c8-9b4b-232cf7abb273" providerId="ADAL" clId="{DA6EF760-AAAA-7D4B-837D-2C92ACF928F4}" dt="2023-08-04T00:25:36.755" v="120" actId="20577"/>
          <pc:sldLayoutMkLst>
            <pc:docMk/>
            <pc:sldMasterMk cId="2122236969" sldId="2147483674"/>
            <pc:sldLayoutMk cId="67865233" sldId="2147483678"/>
          </pc:sldLayoutMkLst>
          <pc:spChg chg="mod">
            <ac:chgData name="Brodrick, Philip G (US 398J)" userId="3432dc80-271c-44c8-9b4b-232cf7abb273" providerId="ADAL" clId="{DA6EF760-AAAA-7D4B-837D-2C92ACF928F4}" dt="2023-08-04T00:25:36.755" v="120" actId="20577"/>
            <ac:spMkLst>
              <pc:docMk/>
              <pc:sldMasterMk cId="2122236969" sldId="2147483674"/>
              <pc:sldLayoutMk cId="67865233" sldId="2147483678"/>
              <ac:spMk id="5" creationId="{81322D2C-F93F-38EC-79E1-205F5C7228C0}"/>
            </ac:spMkLst>
          </pc:spChg>
        </pc:sldLayoutChg>
        <pc:sldLayoutChg chg="modSp mod">
          <pc:chgData name="Brodrick, Philip G (US 398J)" userId="3432dc80-271c-44c8-9b4b-232cf7abb273" providerId="ADAL" clId="{DA6EF760-AAAA-7D4B-837D-2C92ACF928F4}" dt="2023-08-04T00:25:43.728" v="129" actId="20577"/>
          <pc:sldLayoutMkLst>
            <pc:docMk/>
            <pc:sldMasterMk cId="2122236969" sldId="2147483674"/>
            <pc:sldLayoutMk cId="2023706959" sldId="2147483679"/>
          </pc:sldLayoutMkLst>
          <pc:spChg chg="mod">
            <ac:chgData name="Brodrick, Philip G (US 398J)" userId="3432dc80-271c-44c8-9b4b-232cf7abb273" providerId="ADAL" clId="{DA6EF760-AAAA-7D4B-837D-2C92ACF928F4}" dt="2023-08-04T00:25:43.728" v="129" actId="20577"/>
            <ac:spMkLst>
              <pc:docMk/>
              <pc:sldMasterMk cId="2122236969" sldId="2147483674"/>
              <pc:sldLayoutMk cId="2023706959" sldId="2147483679"/>
              <ac:spMk id="6" creationId="{385F8B2B-EE3F-FA84-6BE1-4D4D27EEF3B3}"/>
            </ac:spMkLst>
          </pc:spChg>
        </pc:sldLayoutChg>
        <pc:sldLayoutChg chg="modSp mod">
          <pc:chgData name="Brodrick, Philip G (US 398J)" userId="3432dc80-271c-44c8-9b4b-232cf7abb273" providerId="ADAL" clId="{DA6EF760-AAAA-7D4B-837D-2C92ACF928F4}" dt="2023-08-04T00:25:48.649" v="138" actId="20577"/>
          <pc:sldLayoutMkLst>
            <pc:docMk/>
            <pc:sldMasterMk cId="2122236969" sldId="2147483674"/>
            <pc:sldLayoutMk cId="3877517811" sldId="2147483681"/>
          </pc:sldLayoutMkLst>
          <pc:spChg chg="mod">
            <ac:chgData name="Brodrick, Philip G (US 398J)" userId="3432dc80-271c-44c8-9b4b-232cf7abb273" providerId="ADAL" clId="{DA6EF760-AAAA-7D4B-837D-2C92ACF928F4}" dt="2023-08-04T00:25:48.649" v="138" actId="20577"/>
            <ac:spMkLst>
              <pc:docMk/>
              <pc:sldMasterMk cId="2122236969" sldId="2147483674"/>
              <pc:sldLayoutMk cId="3877517811" sldId="2147483681"/>
              <ac:spMk id="2" creationId="{E28C1EBF-71B6-59F7-33A1-96540F4C4994}"/>
            </ac:spMkLst>
          </pc:spChg>
        </pc:sldLayoutChg>
        <pc:sldLayoutChg chg="modSp mod">
          <pc:chgData name="Brodrick, Philip G (US 398J)" userId="3432dc80-271c-44c8-9b4b-232cf7abb273" providerId="ADAL" clId="{DA6EF760-AAAA-7D4B-837D-2C92ACF928F4}" dt="2023-08-04T00:24:16.271" v="88" actId="20577"/>
          <pc:sldLayoutMkLst>
            <pc:docMk/>
            <pc:sldMasterMk cId="2122236969" sldId="2147483674"/>
            <pc:sldLayoutMk cId="2792372476" sldId="2147483682"/>
          </pc:sldLayoutMkLst>
          <pc:spChg chg="mod">
            <ac:chgData name="Brodrick, Philip G (US 398J)" userId="3432dc80-271c-44c8-9b4b-232cf7abb273" providerId="ADAL" clId="{DA6EF760-AAAA-7D4B-837D-2C92ACF928F4}" dt="2023-08-04T00:24:16.271" v="88" actId="20577"/>
            <ac:spMkLst>
              <pc:docMk/>
              <pc:sldMasterMk cId="2122236969" sldId="2147483674"/>
              <pc:sldLayoutMk cId="2792372476" sldId="2147483682"/>
              <ac:spMk id="3" creationId="{6C7B6407-363D-A92A-65CE-7ACE0C688E37}"/>
            </ac:spMkLst>
          </pc:spChg>
        </pc:sldLayoutChg>
      </pc:sldMasterChg>
    </pc:docChg>
  </pc:docChgLst>
  <pc:docChgLst>
    <pc:chgData name="Thompson, David R (US 382B)" userId="S::david.r.thompson@jpl.nasa.gov::35d2ba82-1a45-4019-9808-ec3b045f7066" providerId="AD" clId="Web-{75CA4D18-F79B-4EB1-ACF8-47EBF8A7890F}"/>
    <pc:docChg chg="addSld modSld">
      <pc:chgData name="Thompson, David R (US 382B)" userId="S::david.r.thompson@jpl.nasa.gov::35d2ba82-1a45-4019-9808-ec3b045f7066" providerId="AD" clId="Web-{75CA4D18-F79B-4EB1-ACF8-47EBF8A7890F}" dt="2023-08-07T15:45:21.957" v="112" actId="20577"/>
      <pc:docMkLst>
        <pc:docMk/>
      </pc:docMkLst>
      <pc:sldChg chg="addSp modSp new mod modClrScheme chgLayout">
        <pc:chgData name="Thompson, David R (US 382B)" userId="S::david.r.thompson@jpl.nasa.gov::35d2ba82-1a45-4019-9808-ec3b045f7066" providerId="AD" clId="Web-{75CA4D18-F79B-4EB1-ACF8-47EBF8A7890F}" dt="2023-08-07T15:45:21.957" v="112" actId="20577"/>
        <pc:sldMkLst>
          <pc:docMk/>
          <pc:sldMk cId="1268778364" sldId="2142533856"/>
        </pc:sldMkLst>
        <pc:spChg chg="mod ord">
          <ac:chgData name="Thompson, David R (US 382B)" userId="S::david.r.thompson@jpl.nasa.gov::35d2ba82-1a45-4019-9808-ec3b045f7066" providerId="AD" clId="Web-{75CA4D18-F79B-4EB1-ACF8-47EBF8A7890F}" dt="2023-08-07T15:41:17.016" v="1"/>
          <ac:spMkLst>
            <pc:docMk/>
            <pc:sldMk cId="1268778364" sldId="2142533856"/>
            <ac:spMk id="2" creationId="{9905227F-C7B9-509A-02AC-FC8D50433DDA}"/>
          </ac:spMkLst>
        </pc:spChg>
        <pc:spChg chg="mod ord">
          <ac:chgData name="Thompson, David R (US 382B)" userId="S::david.r.thompson@jpl.nasa.gov::35d2ba82-1a45-4019-9808-ec3b045f7066" providerId="AD" clId="Web-{75CA4D18-F79B-4EB1-ACF8-47EBF8A7890F}" dt="2023-08-07T15:41:17.016" v="1"/>
          <ac:spMkLst>
            <pc:docMk/>
            <pc:sldMk cId="1268778364" sldId="2142533856"/>
            <ac:spMk id="3" creationId="{EE9A2C01-D628-D01A-C4FF-3B8ACDEB74C4}"/>
          </ac:spMkLst>
        </pc:spChg>
        <pc:spChg chg="add mod ord">
          <ac:chgData name="Thompson, David R (US 382B)" userId="S::david.r.thompson@jpl.nasa.gov::35d2ba82-1a45-4019-9808-ec3b045f7066" providerId="AD" clId="Web-{75CA4D18-F79B-4EB1-ACF8-47EBF8A7890F}" dt="2023-08-07T15:42:34.674" v="61" actId="20577"/>
          <ac:spMkLst>
            <pc:docMk/>
            <pc:sldMk cId="1268778364" sldId="2142533856"/>
            <ac:spMk id="4" creationId="{A9A3D6F0-6F13-486C-8FA5-3DF3A74B1989}"/>
          </ac:spMkLst>
        </pc:spChg>
        <pc:spChg chg="add mod ord">
          <ac:chgData name="Thompson, David R (US 382B)" userId="S::david.r.thompson@jpl.nasa.gov::35d2ba82-1a45-4019-9808-ec3b045f7066" providerId="AD" clId="Web-{75CA4D18-F79B-4EB1-ACF8-47EBF8A7890F}" dt="2023-08-07T15:45:21.957" v="112" actId="20577"/>
          <ac:spMkLst>
            <pc:docMk/>
            <pc:sldMk cId="1268778364" sldId="2142533856"/>
            <ac:spMk id="5" creationId="{71037BB7-87EE-43E5-86A1-92D08B47CA28}"/>
          </ac:spMkLst>
        </pc:spChg>
      </pc:sldChg>
    </pc:docChg>
  </pc:docChgLst>
  <pc:docChgLst>
    <pc:chgData name="Green, Robert O (US 382B)" userId="S::robert.o.green@jpl.nasa.gov::bda3d2f6-4204-44df-b707-e0cac8aa8fa1" providerId="AD" clId="Web-{A715A018-BFB8-4994-B7F9-134E4D3034CC}"/>
    <pc:docChg chg="addSld delSld modSld sldOrd">
      <pc:chgData name="Green, Robert O (US 382B)" userId="S::robert.o.green@jpl.nasa.gov::bda3d2f6-4204-44df-b707-e0cac8aa8fa1" providerId="AD" clId="Web-{A715A018-BFB8-4994-B7F9-134E4D3034CC}" dt="2023-08-04T14:51:10.853" v="22"/>
      <pc:docMkLst>
        <pc:docMk/>
      </pc:docMkLst>
      <pc:sldChg chg="del">
        <pc:chgData name="Green, Robert O (US 382B)" userId="S::robert.o.green@jpl.nasa.gov::bda3d2f6-4204-44df-b707-e0cac8aa8fa1" providerId="AD" clId="Web-{A715A018-BFB8-4994-B7F9-134E4D3034CC}" dt="2023-08-04T14:48:22.304" v="1"/>
        <pc:sldMkLst>
          <pc:docMk/>
          <pc:sldMk cId="3664950427" sldId="15641"/>
        </pc:sldMkLst>
      </pc:sldChg>
      <pc:sldChg chg="del">
        <pc:chgData name="Green, Robert O (US 382B)" userId="S::robert.o.green@jpl.nasa.gov::bda3d2f6-4204-44df-b707-e0cac8aa8fa1" providerId="AD" clId="Web-{A715A018-BFB8-4994-B7F9-134E4D3034CC}" dt="2023-08-04T14:48:22.304" v="0"/>
        <pc:sldMkLst>
          <pc:docMk/>
          <pc:sldMk cId="3612092707" sldId="2142533719"/>
        </pc:sldMkLst>
      </pc:sldChg>
      <pc:sldChg chg="addSp modSp add ord">
        <pc:chgData name="Green, Robert O (US 382B)" userId="S::robert.o.green@jpl.nasa.gov::bda3d2f6-4204-44df-b707-e0cac8aa8fa1" providerId="AD" clId="Web-{A715A018-BFB8-4994-B7F9-134E4D3034CC}" dt="2023-08-04T14:51:10.853" v="22"/>
        <pc:sldMkLst>
          <pc:docMk/>
          <pc:sldMk cId="3898991661" sldId="2142533851"/>
        </pc:sldMkLst>
        <pc:spChg chg="mod">
          <ac:chgData name="Green, Robert O (US 382B)" userId="S::robert.o.green@jpl.nasa.gov::bda3d2f6-4204-44df-b707-e0cac8aa8fa1" providerId="AD" clId="Web-{A715A018-BFB8-4994-B7F9-134E4D3034CC}" dt="2023-08-04T14:50:26.181" v="18" actId="20577"/>
          <ac:spMkLst>
            <pc:docMk/>
            <pc:sldMk cId="3898991661" sldId="2142533851"/>
            <ac:spMk id="2" creationId="{2B24B8A5-8D5B-BF75-AEB0-27212F941670}"/>
          </ac:spMkLst>
        </pc:spChg>
        <pc:spChg chg="mod">
          <ac:chgData name="Green, Robert O (US 382B)" userId="S::robert.o.green@jpl.nasa.gov::bda3d2f6-4204-44df-b707-e0cac8aa8fa1" providerId="AD" clId="Web-{A715A018-BFB8-4994-B7F9-134E4D3034CC}" dt="2023-08-04T14:51:05.996" v="20" actId="14100"/>
          <ac:spMkLst>
            <pc:docMk/>
            <pc:sldMk cId="3898991661" sldId="2142533851"/>
            <ac:spMk id="3" creationId="{7B172495-EB82-9E8E-7326-02D68B6ED460}"/>
          </ac:spMkLst>
        </pc:spChg>
        <pc:spChg chg="add mod">
          <ac:chgData name="Green, Robert O (US 382B)" userId="S::robert.o.green@jpl.nasa.gov::bda3d2f6-4204-44df-b707-e0cac8aa8fa1" providerId="AD" clId="Web-{A715A018-BFB8-4994-B7F9-134E4D3034CC}" dt="2023-08-04T14:51:10.853" v="22"/>
          <ac:spMkLst>
            <pc:docMk/>
            <pc:sldMk cId="3898991661" sldId="2142533851"/>
            <ac:spMk id="6" creationId="{6AAEC95E-85B5-C4DA-562E-0C26AB6FB252}"/>
          </ac:spMkLst>
        </pc:spChg>
      </pc:sldChg>
      <pc:sldChg chg="add">
        <pc:chgData name="Green, Robert O (US 382B)" userId="S::robert.o.green@jpl.nasa.gov::bda3d2f6-4204-44df-b707-e0cac8aa8fa1" providerId="AD" clId="Web-{A715A018-BFB8-4994-B7F9-134E4D3034CC}" dt="2023-08-04T14:49:11.992" v="3"/>
        <pc:sldMkLst>
          <pc:docMk/>
          <pc:sldMk cId="2160483154" sldId="2142533852"/>
        </pc:sldMkLst>
      </pc:sldChg>
      <pc:sldChg chg="add replId">
        <pc:chgData name="Green, Robert O (US 382B)" userId="S::robert.o.green@jpl.nasa.gov::bda3d2f6-4204-44df-b707-e0cac8aa8fa1" providerId="AD" clId="Web-{A715A018-BFB8-4994-B7F9-134E4D3034CC}" dt="2023-08-04T14:50:08.180" v="4"/>
        <pc:sldMkLst>
          <pc:docMk/>
          <pc:sldMk cId="1833443743" sldId="2142533853"/>
        </pc:sldMkLst>
      </pc:sldChg>
    </pc:docChg>
  </pc:docChgLst>
  <pc:docChgLst>
    <pc:chgData name="Luis, Kelly (US 329F-Affiliate)" userId="S::kelly.m.luis@jpl.nasa.gov::1d4b1bd8-bca5-478e-b83a-ff0d9340d353" providerId="AD" clId="Web-{C95E51F3-A8B9-4F36-9129-0F96F53D92DB}"/>
    <pc:docChg chg="modSld">
      <pc:chgData name="Luis, Kelly (US 329F-Affiliate)" userId="S::kelly.m.luis@jpl.nasa.gov::1d4b1bd8-bca5-478e-b83a-ff0d9340d353" providerId="AD" clId="Web-{C95E51F3-A8B9-4F36-9129-0F96F53D92DB}" dt="2023-08-03T23:52:24.484" v="15" actId="20577"/>
      <pc:docMkLst>
        <pc:docMk/>
      </pc:docMkLst>
      <pc:sldChg chg="modSp modCm">
        <pc:chgData name="Luis, Kelly (US 329F-Affiliate)" userId="S::kelly.m.luis@jpl.nasa.gov::1d4b1bd8-bca5-478e-b83a-ff0d9340d353" providerId="AD" clId="Web-{C95E51F3-A8B9-4F36-9129-0F96F53D92DB}" dt="2023-08-03T23:50:43.249" v="12" actId="20577"/>
        <pc:sldMkLst>
          <pc:docMk/>
          <pc:sldMk cId="3983396903" sldId="2142533839"/>
        </pc:sldMkLst>
        <pc:spChg chg="mod">
          <ac:chgData name="Luis, Kelly (US 329F-Affiliate)" userId="S::kelly.m.luis@jpl.nasa.gov::1d4b1bd8-bca5-478e-b83a-ff0d9340d353" providerId="AD" clId="Web-{C95E51F3-A8B9-4F36-9129-0F96F53D92DB}" dt="2023-08-03T23:50:43.249" v="12" actId="20577"/>
          <ac:spMkLst>
            <pc:docMk/>
            <pc:sldMk cId="3983396903" sldId="2142533839"/>
            <ac:spMk id="8" creationId="{5DF32E24-4A96-1AEE-9652-5E2C0B18CA07}"/>
          </ac:spMkLst>
        </pc:spChg>
        <pc:extLst>
          <p:ext xmlns:p="http://schemas.openxmlformats.org/presentationml/2006/main" uri="{D6D511B9-2390-475A-947B-AFAB55BFBCF1}">
            <pc226:cmChg xmlns:pc226="http://schemas.microsoft.com/office/powerpoint/2022/06/main/command" chg="mod">
              <pc226:chgData name="Luis, Kelly (US 329F-Affiliate)" userId="S::kelly.m.luis@jpl.nasa.gov::1d4b1bd8-bca5-478e-b83a-ff0d9340d353" providerId="AD" clId="Web-{C95E51F3-A8B9-4F36-9129-0F96F53D92DB}" dt="2023-08-03T23:50:43.249" v="12" actId="20577"/>
              <pc2:cmMkLst xmlns:pc2="http://schemas.microsoft.com/office/powerpoint/2019/9/main/command">
                <pc:docMk/>
                <pc:sldMk cId="3983396903" sldId="2142533839"/>
                <pc2:cmMk id="{22ADB96B-E8AF-4C24-A0A6-76F811FEF356}"/>
              </pc2:cmMkLst>
            </pc226:cmChg>
          </p:ext>
        </pc:extLst>
      </pc:sldChg>
      <pc:sldChg chg="modSp">
        <pc:chgData name="Luis, Kelly (US 329F-Affiliate)" userId="S::kelly.m.luis@jpl.nasa.gov::1d4b1bd8-bca5-478e-b83a-ff0d9340d353" providerId="AD" clId="Web-{C95E51F3-A8B9-4F36-9129-0F96F53D92DB}" dt="2023-08-03T23:52:24.484" v="15" actId="20577"/>
        <pc:sldMkLst>
          <pc:docMk/>
          <pc:sldMk cId="311548158" sldId="2142533842"/>
        </pc:sldMkLst>
        <pc:spChg chg="mod">
          <ac:chgData name="Luis, Kelly (US 329F-Affiliate)" userId="S::kelly.m.luis@jpl.nasa.gov::1d4b1bd8-bca5-478e-b83a-ff0d9340d353" providerId="AD" clId="Web-{C95E51F3-A8B9-4F36-9129-0F96F53D92DB}" dt="2023-08-03T23:52:24.484" v="15" actId="20577"/>
          <ac:spMkLst>
            <pc:docMk/>
            <pc:sldMk cId="311548158" sldId="2142533842"/>
            <ac:spMk id="9" creationId="{C085F353-C372-B077-4B2C-655A1223A984}"/>
          </ac:spMkLst>
        </pc:spChg>
      </pc:sldChg>
    </pc:docChg>
  </pc:docChgLst>
  <pc:docChgLst>
    <pc:chgData name="Thompson, David R (US 382B)" userId="S::david.r.thompson@jpl.nasa.gov::35d2ba82-1a45-4019-9808-ec3b045f7066" providerId="AD" clId="Web-{6E5F139B-B777-447C-B3EA-9517EBB3AA6C}"/>
    <pc:docChg chg="delSld modSld">
      <pc:chgData name="Thompson, David R (US 382B)" userId="S::david.r.thompson@jpl.nasa.gov::35d2ba82-1a45-4019-9808-ec3b045f7066" providerId="AD" clId="Web-{6E5F139B-B777-447C-B3EA-9517EBB3AA6C}" dt="2023-08-02T14:55:36.953" v="53" actId="20577"/>
      <pc:docMkLst>
        <pc:docMk/>
      </pc:docMkLst>
      <pc:sldChg chg="del">
        <pc:chgData name="Thompson, David R (US 382B)" userId="S::david.r.thompson@jpl.nasa.gov::35d2ba82-1a45-4019-9808-ec3b045f7066" providerId="AD" clId="Web-{6E5F139B-B777-447C-B3EA-9517EBB3AA6C}" dt="2023-08-02T14:51:16.740" v="29"/>
        <pc:sldMkLst>
          <pc:docMk/>
          <pc:sldMk cId="2189808610" sldId="2142533819"/>
        </pc:sldMkLst>
      </pc:sldChg>
      <pc:sldChg chg="addSp delSp modSp">
        <pc:chgData name="Thompson, David R (US 382B)" userId="S::david.r.thompson@jpl.nasa.gov::35d2ba82-1a45-4019-9808-ec3b045f7066" providerId="AD" clId="Web-{6E5F139B-B777-447C-B3EA-9517EBB3AA6C}" dt="2023-08-02T14:55:36.953" v="53" actId="20577"/>
        <pc:sldMkLst>
          <pc:docMk/>
          <pc:sldMk cId="3357519761" sldId="2142533820"/>
        </pc:sldMkLst>
        <pc:spChg chg="mod">
          <ac:chgData name="Thompson, David R (US 382B)" userId="S::david.r.thompson@jpl.nasa.gov::35d2ba82-1a45-4019-9808-ec3b045f7066" providerId="AD" clId="Web-{6E5F139B-B777-447C-B3EA-9517EBB3AA6C}" dt="2023-08-02T14:50:28.410" v="10" actId="20577"/>
          <ac:spMkLst>
            <pc:docMk/>
            <pc:sldMk cId="3357519761" sldId="2142533820"/>
            <ac:spMk id="2" creationId="{2A0630C3-0DAD-C864-8E65-BD7FC6FB92C8}"/>
          </ac:spMkLst>
        </pc:spChg>
        <pc:spChg chg="del">
          <ac:chgData name="Thompson, David R (US 382B)" userId="S::david.r.thompson@jpl.nasa.gov::35d2ba82-1a45-4019-9808-ec3b045f7066" providerId="AD" clId="Web-{6E5F139B-B777-447C-B3EA-9517EBB3AA6C}" dt="2023-08-02T14:50:08.425" v="4"/>
          <ac:spMkLst>
            <pc:docMk/>
            <pc:sldMk cId="3357519761" sldId="2142533820"/>
            <ac:spMk id="3" creationId="{F2FF1759-C60B-344F-595A-84E70775745E}"/>
          </ac:spMkLst>
        </pc:spChg>
        <pc:spChg chg="add mod">
          <ac:chgData name="Thompson, David R (US 382B)" userId="S::david.r.thompson@jpl.nasa.gov::35d2ba82-1a45-4019-9808-ec3b045f7066" providerId="AD" clId="Web-{6E5F139B-B777-447C-B3EA-9517EBB3AA6C}" dt="2023-08-02T14:55:36.953" v="53" actId="20577"/>
          <ac:spMkLst>
            <pc:docMk/>
            <pc:sldMk cId="3357519761" sldId="2142533820"/>
            <ac:spMk id="7" creationId="{17FA227C-F60D-91D2-F470-4D058E315093}"/>
          </ac:spMkLst>
        </pc:spChg>
        <pc:graphicFrameChg chg="add">
          <ac:chgData name="Thompson, David R (US 382B)" userId="S::david.r.thompson@jpl.nasa.gov::35d2ba82-1a45-4019-9808-ec3b045f7066" providerId="AD" clId="Web-{6E5F139B-B777-447C-B3EA-9517EBB3AA6C}" dt="2023-08-02T14:53:07.400" v="34"/>
          <ac:graphicFrameMkLst>
            <pc:docMk/>
            <pc:sldMk cId="3357519761" sldId="2142533820"/>
            <ac:graphicFrameMk id="9" creationId="{96A0FBE3-E3C5-EDA7-CD2D-ADAD817AF346}"/>
          </ac:graphicFrameMkLst>
        </pc:graphicFrameChg>
        <pc:graphicFrameChg chg="add">
          <ac:chgData name="Thompson, David R (US 382B)" userId="S::david.r.thompson@jpl.nasa.gov::35d2ba82-1a45-4019-9808-ec3b045f7066" providerId="AD" clId="Web-{6E5F139B-B777-447C-B3EA-9517EBB3AA6C}" dt="2023-08-02T14:54:01.980" v="35"/>
          <ac:graphicFrameMkLst>
            <pc:docMk/>
            <pc:sldMk cId="3357519761" sldId="2142533820"/>
            <ac:graphicFrameMk id="10" creationId="{011960A8-8521-F567-9733-281B5A6A4AE3}"/>
          </ac:graphicFrameMkLst>
        </pc:graphicFrameChg>
        <pc:picChg chg="add del mod">
          <ac:chgData name="Thompson, David R (US 382B)" userId="S::david.r.thompson@jpl.nasa.gov::35d2ba82-1a45-4019-9808-ec3b045f7066" providerId="AD" clId="Web-{6E5F139B-B777-447C-B3EA-9517EBB3AA6C}" dt="2023-08-02T14:50:50.067" v="12"/>
          <ac:picMkLst>
            <pc:docMk/>
            <pc:sldMk cId="3357519761" sldId="2142533820"/>
            <ac:picMk id="6" creationId="{D2D60BF5-670D-3741-50CB-305A266F219E}"/>
          </ac:picMkLst>
        </pc:picChg>
        <pc:picChg chg="add mod">
          <ac:chgData name="Thompson, David R (US 382B)" userId="S::david.r.thompson@jpl.nasa.gov::35d2ba82-1a45-4019-9808-ec3b045f7066" providerId="AD" clId="Web-{6E5F139B-B777-447C-B3EA-9517EBB3AA6C}" dt="2023-08-02T14:54:03.058" v="37" actId="1076"/>
          <ac:picMkLst>
            <pc:docMk/>
            <pc:sldMk cId="3357519761" sldId="2142533820"/>
            <ac:picMk id="8" creationId="{944F08CF-98C4-5A4D-E7FE-FA46FDBD4D81}"/>
          </ac:picMkLst>
        </pc:picChg>
      </pc:sldChg>
    </pc:docChg>
  </pc:docChgLst>
  <pc:docChgLst>
    <pc:chgData name="Thompson, David R (US 382B)" userId="S::david.r.thompson@jpl.nasa.gov::35d2ba82-1a45-4019-9808-ec3b045f7066" providerId="AD" clId="Web-{1BDDA817-1697-40CD-88EB-E82E77EA43AB}"/>
    <pc:docChg chg="modSld">
      <pc:chgData name="Thompson, David R (US 382B)" userId="S::david.r.thompson@jpl.nasa.gov::35d2ba82-1a45-4019-9808-ec3b045f7066" providerId="AD" clId="Web-{1BDDA817-1697-40CD-88EB-E82E77EA43AB}" dt="2023-08-02T14:16:57.460" v="1" actId="1076"/>
      <pc:docMkLst>
        <pc:docMk/>
      </pc:docMkLst>
      <pc:sldChg chg="modSp">
        <pc:chgData name="Thompson, David R (US 382B)" userId="S::david.r.thompson@jpl.nasa.gov::35d2ba82-1a45-4019-9808-ec3b045f7066" providerId="AD" clId="Web-{1BDDA817-1697-40CD-88EB-E82E77EA43AB}" dt="2023-08-02T14:16:57.460" v="1" actId="1076"/>
        <pc:sldMkLst>
          <pc:docMk/>
          <pc:sldMk cId="3018585067" sldId="2142533807"/>
        </pc:sldMkLst>
        <pc:picChg chg="mod">
          <ac:chgData name="Thompson, David R (US 382B)" userId="S::david.r.thompson@jpl.nasa.gov::35d2ba82-1a45-4019-9808-ec3b045f7066" providerId="AD" clId="Web-{1BDDA817-1697-40CD-88EB-E82E77EA43AB}" dt="2023-08-02T14:16:57.460" v="1" actId="1076"/>
          <ac:picMkLst>
            <pc:docMk/>
            <pc:sldMk cId="3018585067" sldId="2142533807"/>
            <ac:picMk id="95" creationId="{00000000-0000-0000-0000-000000000000}"/>
          </ac:picMkLst>
        </pc:picChg>
      </pc:sldChg>
      <pc:sldChg chg="modSp">
        <pc:chgData name="Thompson, David R (US 382B)" userId="S::david.r.thompson@jpl.nasa.gov::35d2ba82-1a45-4019-9808-ec3b045f7066" providerId="AD" clId="Web-{1BDDA817-1697-40CD-88EB-E82E77EA43AB}" dt="2023-08-02T13:25:00.342" v="0"/>
        <pc:sldMkLst>
          <pc:docMk/>
          <pc:sldMk cId="1993771724" sldId="2142533816"/>
        </pc:sldMkLst>
        <pc:graphicFrameChg chg="modGraphic">
          <ac:chgData name="Thompson, David R (US 382B)" userId="S::david.r.thompson@jpl.nasa.gov::35d2ba82-1a45-4019-9808-ec3b045f7066" providerId="AD" clId="Web-{1BDDA817-1697-40CD-88EB-E82E77EA43AB}" dt="2023-08-02T13:25:00.342" v="0"/>
          <ac:graphicFrameMkLst>
            <pc:docMk/>
            <pc:sldMk cId="1993771724" sldId="2142533816"/>
            <ac:graphicFrameMk id="7" creationId="{71DBC1DA-CB93-0D9D-670A-7C89F8554D24}"/>
          </ac:graphicFrameMkLst>
        </pc:graphicFrameChg>
      </pc:sldChg>
    </pc:docChg>
  </pc:docChgLst>
  <pc:docChgLst>
    <pc:chgData name="Thompson, David R (US 382B)" userId="S::david.r.thompson@jpl.nasa.gov::35d2ba82-1a45-4019-9808-ec3b045f7066" providerId="AD" clId="Web-{2DE38195-1748-419A-A373-7E2C25E5830A}"/>
    <pc:docChg chg="addSld modSld">
      <pc:chgData name="Thompson, David R (US 382B)" userId="S::david.r.thompson@jpl.nasa.gov::35d2ba82-1a45-4019-9808-ec3b045f7066" providerId="AD" clId="Web-{2DE38195-1748-419A-A373-7E2C25E5830A}" dt="2023-08-02T13:13:53.062" v="263"/>
      <pc:docMkLst>
        <pc:docMk/>
      </pc:docMkLst>
      <pc:sldChg chg="modSp">
        <pc:chgData name="Thompson, David R (US 382B)" userId="S::david.r.thompson@jpl.nasa.gov::35d2ba82-1a45-4019-9808-ec3b045f7066" providerId="AD" clId="Web-{2DE38195-1748-419A-A373-7E2C25E5830A}" dt="2023-08-02T13:05:04.071" v="261" actId="20577"/>
        <pc:sldMkLst>
          <pc:docMk/>
          <pc:sldMk cId="1913497458" sldId="2142533788"/>
        </pc:sldMkLst>
        <pc:spChg chg="mod">
          <ac:chgData name="Thompson, David R (US 382B)" userId="S::david.r.thompson@jpl.nasa.gov::35d2ba82-1a45-4019-9808-ec3b045f7066" providerId="AD" clId="Web-{2DE38195-1748-419A-A373-7E2C25E5830A}" dt="2023-08-02T13:05:04.071" v="261" actId="20577"/>
          <ac:spMkLst>
            <pc:docMk/>
            <pc:sldMk cId="1913497458" sldId="2142533788"/>
            <ac:spMk id="3" creationId="{DCDFEBF5-8618-4A16-E3DB-C2F0349191E4}"/>
          </ac:spMkLst>
        </pc:spChg>
      </pc:sldChg>
      <pc:sldChg chg="modSp">
        <pc:chgData name="Thompson, David R (US 382B)" userId="S::david.r.thompson@jpl.nasa.gov::35d2ba82-1a45-4019-9808-ec3b045f7066" providerId="AD" clId="Web-{2DE38195-1748-419A-A373-7E2C25E5830A}" dt="2023-08-02T13:03:08.851" v="256"/>
        <pc:sldMkLst>
          <pc:docMk/>
          <pc:sldMk cId="2898060748" sldId="2142533813"/>
        </pc:sldMkLst>
        <pc:graphicFrameChg chg="mod modGraphic">
          <ac:chgData name="Thompson, David R (US 382B)" userId="S::david.r.thompson@jpl.nasa.gov::35d2ba82-1a45-4019-9808-ec3b045f7066" providerId="AD" clId="Web-{2DE38195-1748-419A-A373-7E2C25E5830A}" dt="2023-08-02T13:03:08.851" v="256"/>
          <ac:graphicFrameMkLst>
            <pc:docMk/>
            <pc:sldMk cId="2898060748" sldId="2142533813"/>
            <ac:graphicFrameMk id="7" creationId="{71DBC1DA-CB93-0D9D-670A-7C89F8554D24}"/>
          </ac:graphicFrameMkLst>
        </pc:graphicFrameChg>
      </pc:sldChg>
      <pc:sldChg chg="addSp modSp">
        <pc:chgData name="Thompson, David R (US 382B)" userId="S::david.r.thompson@jpl.nasa.gov::35d2ba82-1a45-4019-9808-ec3b045f7066" providerId="AD" clId="Web-{2DE38195-1748-419A-A373-7E2C25E5830A}" dt="2023-08-02T13:00:19.879" v="234"/>
        <pc:sldMkLst>
          <pc:docMk/>
          <pc:sldMk cId="2799339410" sldId="2142533817"/>
        </pc:sldMkLst>
        <pc:graphicFrameChg chg="add mod modGraphic">
          <ac:chgData name="Thompson, David R (US 382B)" userId="S::david.r.thompson@jpl.nasa.gov::35d2ba82-1a45-4019-9808-ec3b045f7066" providerId="AD" clId="Web-{2DE38195-1748-419A-A373-7E2C25E5830A}" dt="2023-08-02T13:00:11.067" v="220" actId="1076"/>
          <ac:graphicFrameMkLst>
            <pc:docMk/>
            <pc:sldMk cId="2799339410" sldId="2142533817"/>
            <ac:graphicFrameMk id="5" creationId="{EB39B07C-D823-0A30-DAA8-0C60AAB0B358}"/>
          </ac:graphicFrameMkLst>
        </pc:graphicFrameChg>
        <pc:graphicFrameChg chg="mod modGraphic">
          <ac:chgData name="Thompson, David R (US 382B)" userId="S::david.r.thompson@jpl.nasa.gov::35d2ba82-1a45-4019-9808-ec3b045f7066" providerId="AD" clId="Web-{2DE38195-1748-419A-A373-7E2C25E5830A}" dt="2023-08-02T13:00:19.879" v="234"/>
          <ac:graphicFrameMkLst>
            <pc:docMk/>
            <pc:sldMk cId="2799339410" sldId="2142533817"/>
            <ac:graphicFrameMk id="7" creationId="{DED267A4-C355-60BC-2C65-E1650299C9C7}"/>
          </ac:graphicFrameMkLst>
        </pc:graphicFrameChg>
      </pc:sldChg>
      <pc:sldChg chg="modSp add replId">
        <pc:chgData name="Thompson, David R (US 382B)" userId="S::david.r.thompson@jpl.nasa.gov::35d2ba82-1a45-4019-9808-ec3b045f7066" providerId="AD" clId="Web-{2DE38195-1748-419A-A373-7E2C25E5830A}" dt="2023-08-02T13:03:34.741" v="258"/>
        <pc:sldMkLst>
          <pc:docMk/>
          <pc:sldMk cId="1099593749" sldId="2142533818"/>
        </pc:sldMkLst>
        <pc:graphicFrameChg chg="modGraphic">
          <ac:chgData name="Thompson, David R (US 382B)" userId="S::david.r.thompson@jpl.nasa.gov::35d2ba82-1a45-4019-9808-ec3b045f7066" providerId="AD" clId="Web-{2DE38195-1748-419A-A373-7E2C25E5830A}" dt="2023-08-02T13:03:34.741" v="258"/>
          <ac:graphicFrameMkLst>
            <pc:docMk/>
            <pc:sldMk cId="1099593749" sldId="2142533818"/>
            <ac:graphicFrameMk id="7" creationId="{71DBC1DA-CB93-0D9D-670A-7C89F8554D24}"/>
          </ac:graphicFrameMkLst>
        </pc:graphicFrameChg>
      </pc:sldChg>
      <pc:sldChg chg="new">
        <pc:chgData name="Thompson, David R (US 382B)" userId="S::david.r.thompson@jpl.nasa.gov::35d2ba82-1a45-4019-9808-ec3b045f7066" providerId="AD" clId="Web-{2DE38195-1748-419A-A373-7E2C25E5830A}" dt="2023-08-02T13:09:28.121" v="262"/>
        <pc:sldMkLst>
          <pc:docMk/>
          <pc:sldMk cId="2189808610" sldId="2142533819"/>
        </pc:sldMkLst>
      </pc:sldChg>
      <pc:sldChg chg="new">
        <pc:chgData name="Thompson, David R (US 382B)" userId="S::david.r.thompson@jpl.nasa.gov::35d2ba82-1a45-4019-9808-ec3b045f7066" providerId="AD" clId="Web-{2DE38195-1748-419A-A373-7E2C25E5830A}" dt="2023-08-02T13:13:53.062" v="263"/>
        <pc:sldMkLst>
          <pc:docMk/>
          <pc:sldMk cId="3357519761" sldId="2142533820"/>
        </pc:sldMkLst>
      </pc:sldChg>
    </pc:docChg>
  </pc:docChgLst>
  <pc:docChgLst>
    <pc:chgData name="Lee, Christine M (US 329F)" userId="S::christine.m.lee@jpl.nasa.gov::3cf0e91a-f63a-4cd5-a5f0-09f3527e2652" providerId="AD" clId="Web-{51AA4ADA-8EB4-4101-934E-F8B09C7408BB}"/>
    <pc:docChg chg="modSld">
      <pc:chgData name="Lee, Christine M (US 329F)" userId="S::christine.m.lee@jpl.nasa.gov::3cf0e91a-f63a-4cd5-a5f0-09f3527e2652" providerId="AD" clId="Web-{51AA4ADA-8EB4-4101-934E-F8B09C7408BB}" dt="2023-08-04T17:49:46.430" v="33"/>
      <pc:docMkLst>
        <pc:docMk/>
      </pc:docMkLst>
      <pc:sldChg chg="modSp">
        <pc:chgData name="Lee, Christine M (US 329F)" userId="S::christine.m.lee@jpl.nasa.gov::3cf0e91a-f63a-4cd5-a5f0-09f3527e2652" providerId="AD" clId="Web-{51AA4ADA-8EB4-4101-934E-F8B09C7408BB}" dt="2023-08-03T20:00:23.664" v="1" actId="20577"/>
        <pc:sldMkLst>
          <pc:docMk/>
          <pc:sldMk cId="2561321839" sldId="2142533764"/>
        </pc:sldMkLst>
        <pc:spChg chg="mod">
          <ac:chgData name="Lee, Christine M (US 329F)" userId="S::christine.m.lee@jpl.nasa.gov::3cf0e91a-f63a-4cd5-a5f0-09f3527e2652" providerId="AD" clId="Web-{51AA4ADA-8EB4-4101-934E-F8B09C7408BB}" dt="2023-08-03T20:00:23.664" v="1" actId="20577"/>
          <ac:spMkLst>
            <pc:docMk/>
            <pc:sldMk cId="2561321839" sldId="2142533764"/>
            <ac:spMk id="15" creationId="{CCE75EA7-76A1-48B5-ABD1-E2E9799FC3AB}"/>
          </ac:spMkLst>
        </pc:spChg>
      </pc:sldChg>
      <pc:sldChg chg="modSp">
        <pc:chgData name="Lee, Christine M (US 329F)" userId="S::christine.m.lee@jpl.nasa.gov::3cf0e91a-f63a-4cd5-a5f0-09f3527e2652" providerId="AD" clId="Web-{51AA4ADA-8EB4-4101-934E-F8B09C7408BB}" dt="2023-08-03T20:03:47.307" v="31" actId="20577"/>
        <pc:sldMkLst>
          <pc:docMk/>
          <pc:sldMk cId="2482311238" sldId="2142533789"/>
        </pc:sldMkLst>
        <pc:spChg chg="mod">
          <ac:chgData name="Lee, Christine M (US 329F)" userId="S::christine.m.lee@jpl.nasa.gov::3cf0e91a-f63a-4cd5-a5f0-09f3527e2652" providerId="AD" clId="Web-{51AA4ADA-8EB4-4101-934E-F8B09C7408BB}" dt="2023-08-03T20:03:47.307" v="31" actId="20577"/>
          <ac:spMkLst>
            <pc:docMk/>
            <pc:sldMk cId="2482311238" sldId="2142533789"/>
            <ac:spMk id="2" creationId="{F4E60DAC-75B8-9355-AE2C-8C041AF87B68}"/>
          </ac:spMkLst>
        </pc:spChg>
      </pc:sldChg>
      <pc:sldChg chg="modCm">
        <pc:chgData name="Lee, Christine M (US 329F)" userId="S::christine.m.lee@jpl.nasa.gov::3cf0e91a-f63a-4cd5-a5f0-09f3527e2652" providerId="AD" clId="Web-{51AA4ADA-8EB4-4101-934E-F8B09C7408BB}" dt="2023-08-04T17:39:12.712" v="32"/>
        <pc:sldMkLst>
          <pc:docMk/>
          <pc:sldMk cId="3983396903" sldId="2142533839"/>
        </pc:sldMkLst>
        <pc:extLst>
          <p:ext xmlns:p="http://schemas.openxmlformats.org/presentationml/2006/main" uri="{D6D511B9-2390-475A-947B-AFAB55BFBCF1}">
            <pc226:cmChg xmlns:pc226="http://schemas.microsoft.com/office/powerpoint/2022/06/main/command" chg="">
              <pc226:chgData name="Lee, Christine M (US 329F)" userId="S::christine.m.lee@jpl.nasa.gov::3cf0e91a-f63a-4cd5-a5f0-09f3527e2652" providerId="AD" clId="Web-{51AA4ADA-8EB4-4101-934E-F8B09C7408BB}" dt="2023-08-04T17:39:12.712" v="32"/>
              <pc2:cmMkLst xmlns:pc2="http://schemas.microsoft.com/office/powerpoint/2019/9/main/command">
                <pc:docMk/>
                <pc:sldMk cId="3983396903" sldId="2142533839"/>
                <pc2:cmMk id="{22ADB96B-E8AF-4C24-A0A6-76F811FEF356}"/>
              </pc2:cmMkLst>
              <pc226:cmRplyChg chg="add">
                <pc226:chgData name="Lee, Christine M (US 329F)" userId="S::christine.m.lee@jpl.nasa.gov::3cf0e91a-f63a-4cd5-a5f0-09f3527e2652" providerId="AD" clId="Web-{51AA4ADA-8EB4-4101-934E-F8B09C7408BB}" dt="2023-08-04T17:39:12.712" v="32"/>
                <pc2:cmRplyMkLst xmlns:pc2="http://schemas.microsoft.com/office/powerpoint/2019/9/main/command">
                  <pc:docMk/>
                  <pc:sldMk cId="3983396903" sldId="2142533839"/>
                  <pc2:cmMk id="{22ADB96B-E8AF-4C24-A0A6-76F811FEF356}"/>
                  <pc2:cmRplyMk id="{D3CD3186-5F40-4AB4-A798-D55F9D32E9B0}"/>
                </pc2:cmRplyMkLst>
              </pc226:cmRplyChg>
            </pc226:cmChg>
          </p:ext>
        </pc:extLst>
      </pc:sldChg>
      <pc:sldChg chg="addCm">
        <pc:chgData name="Lee, Christine M (US 329F)" userId="S::christine.m.lee@jpl.nasa.gov::3cf0e91a-f63a-4cd5-a5f0-09f3527e2652" providerId="AD" clId="Web-{51AA4ADA-8EB4-4101-934E-F8B09C7408BB}" dt="2023-08-04T17:49:46.430" v="33"/>
        <pc:sldMkLst>
          <pc:docMk/>
          <pc:sldMk cId="1526653692" sldId="2142533846"/>
        </pc:sldMkLst>
        <pc:extLst>
          <p:ext xmlns:p="http://schemas.openxmlformats.org/presentationml/2006/main" uri="{D6D511B9-2390-475A-947B-AFAB55BFBCF1}">
            <pc226:cmChg xmlns:pc226="http://schemas.microsoft.com/office/powerpoint/2022/06/main/command" chg="add">
              <pc226:chgData name="Lee, Christine M (US 329F)" userId="S::christine.m.lee@jpl.nasa.gov::3cf0e91a-f63a-4cd5-a5f0-09f3527e2652" providerId="AD" clId="Web-{51AA4ADA-8EB4-4101-934E-F8B09C7408BB}" dt="2023-08-04T17:49:46.430" v="33"/>
              <pc2:cmMkLst xmlns:pc2="http://schemas.microsoft.com/office/powerpoint/2019/9/main/command">
                <pc:docMk/>
                <pc:sldMk cId="1526653692" sldId="2142533846"/>
                <pc2:cmMk id="{8F54D2EF-35B7-49C9-BC56-21E0E51FA905}"/>
              </pc2:cmMkLst>
            </pc226:cmChg>
          </p:ext>
        </pc:extLst>
      </pc:sldChg>
    </pc:docChg>
  </pc:docChgLst>
  <pc:docChgLst>
    <pc:chgData name="Thompson, David R (US 382B)" userId="S::david.r.thompson@jpl.nasa.gov::35d2ba82-1a45-4019-9808-ec3b045f7066" providerId="AD" clId="Web-{A15164AD-CB79-4FBA-9513-2C2B4737EB17}"/>
    <pc:docChg chg="addSld addMainMaster">
      <pc:chgData name="Thompson, David R (US 382B)" userId="S::david.r.thompson@jpl.nasa.gov::35d2ba82-1a45-4019-9808-ec3b045f7066" providerId="AD" clId="Web-{A15164AD-CB79-4FBA-9513-2C2B4737EB17}" dt="2023-08-02T09:49:44.146" v="8"/>
      <pc:docMkLst>
        <pc:docMk/>
      </pc:docMkLst>
      <pc:sldChg chg="add">
        <pc:chgData name="Thompson, David R (US 382B)" userId="S::david.r.thompson@jpl.nasa.gov::35d2ba82-1a45-4019-9808-ec3b045f7066" providerId="AD" clId="Web-{A15164AD-CB79-4FBA-9513-2C2B4737EB17}" dt="2023-08-02T09:49:41.459" v="0"/>
        <pc:sldMkLst>
          <pc:docMk/>
          <pc:sldMk cId="2503243662" sldId="2142533803"/>
        </pc:sldMkLst>
      </pc:sldChg>
      <pc:sldChg chg="add">
        <pc:chgData name="Thompson, David R (US 382B)" userId="S::david.r.thompson@jpl.nasa.gov::35d2ba82-1a45-4019-9808-ec3b045f7066" providerId="AD" clId="Web-{A15164AD-CB79-4FBA-9513-2C2B4737EB17}" dt="2023-08-02T09:49:41.740" v="1"/>
        <pc:sldMkLst>
          <pc:docMk/>
          <pc:sldMk cId="995954269" sldId="2142533804"/>
        </pc:sldMkLst>
      </pc:sldChg>
      <pc:sldChg chg="add">
        <pc:chgData name="Thompson, David R (US 382B)" userId="S::david.r.thompson@jpl.nasa.gov::35d2ba82-1a45-4019-9808-ec3b045f7066" providerId="AD" clId="Web-{A15164AD-CB79-4FBA-9513-2C2B4737EB17}" dt="2023-08-02T09:49:41.849" v="2"/>
        <pc:sldMkLst>
          <pc:docMk/>
          <pc:sldMk cId="799597121" sldId="2142533805"/>
        </pc:sldMkLst>
      </pc:sldChg>
      <pc:sldChg chg="add">
        <pc:chgData name="Thompson, David R (US 382B)" userId="S::david.r.thompson@jpl.nasa.gov::35d2ba82-1a45-4019-9808-ec3b045f7066" providerId="AD" clId="Web-{A15164AD-CB79-4FBA-9513-2C2B4737EB17}" dt="2023-08-02T09:49:42.099" v="3"/>
        <pc:sldMkLst>
          <pc:docMk/>
          <pc:sldMk cId="2760991297" sldId="2142533806"/>
        </pc:sldMkLst>
      </pc:sldChg>
      <pc:sldChg chg="add">
        <pc:chgData name="Thompson, David R (US 382B)" userId="S::david.r.thompson@jpl.nasa.gov::35d2ba82-1a45-4019-9808-ec3b045f7066" providerId="AD" clId="Web-{A15164AD-CB79-4FBA-9513-2C2B4737EB17}" dt="2023-08-02T09:49:42.318" v="4"/>
        <pc:sldMkLst>
          <pc:docMk/>
          <pc:sldMk cId="3018585067" sldId="2142533807"/>
        </pc:sldMkLst>
      </pc:sldChg>
      <pc:sldChg chg="add">
        <pc:chgData name="Thompson, David R (US 382B)" userId="S::david.r.thompson@jpl.nasa.gov::35d2ba82-1a45-4019-9808-ec3b045f7066" providerId="AD" clId="Web-{A15164AD-CB79-4FBA-9513-2C2B4737EB17}" dt="2023-08-02T09:49:42.537" v="5"/>
        <pc:sldMkLst>
          <pc:docMk/>
          <pc:sldMk cId="2117881395" sldId="2142533808"/>
        </pc:sldMkLst>
      </pc:sldChg>
      <pc:sldChg chg="add">
        <pc:chgData name="Thompson, David R (US 382B)" userId="S::david.r.thompson@jpl.nasa.gov::35d2ba82-1a45-4019-9808-ec3b045f7066" providerId="AD" clId="Web-{A15164AD-CB79-4FBA-9513-2C2B4737EB17}" dt="2023-08-02T09:49:43.177" v="6"/>
        <pc:sldMkLst>
          <pc:docMk/>
          <pc:sldMk cId="237340667" sldId="2142533809"/>
        </pc:sldMkLst>
      </pc:sldChg>
      <pc:sldChg chg="add">
        <pc:chgData name="Thompson, David R (US 382B)" userId="S::david.r.thompson@jpl.nasa.gov::35d2ba82-1a45-4019-9808-ec3b045f7066" providerId="AD" clId="Web-{A15164AD-CB79-4FBA-9513-2C2B4737EB17}" dt="2023-08-02T09:49:43.693" v="7"/>
        <pc:sldMkLst>
          <pc:docMk/>
          <pc:sldMk cId="3736275165" sldId="2142533810"/>
        </pc:sldMkLst>
      </pc:sldChg>
      <pc:sldChg chg="add">
        <pc:chgData name="Thompson, David R (US 382B)" userId="S::david.r.thompson@jpl.nasa.gov::35d2ba82-1a45-4019-9808-ec3b045f7066" providerId="AD" clId="Web-{A15164AD-CB79-4FBA-9513-2C2B4737EB17}" dt="2023-08-02T09:49:44.146" v="8"/>
        <pc:sldMkLst>
          <pc:docMk/>
          <pc:sldMk cId="2954907240" sldId="2142533811"/>
        </pc:sldMkLst>
      </pc:sldChg>
      <pc:sldMasterChg chg="add addSldLayout">
        <pc:chgData name="Thompson, David R (US 382B)" userId="S::david.r.thompson@jpl.nasa.gov::35d2ba82-1a45-4019-9808-ec3b045f7066" providerId="AD" clId="Web-{A15164AD-CB79-4FBA-9513-2C2B4737EB17}" dt="2023-08-02T09:49:41.459" v="0"/>
        <pc:sldMasterMkLst>
          <pc:docMk/>
          <pc:sldMasterMk cId="0" sldId="2147483659"/>
        </pc:sldMasterMkLst>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48"/>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49"/>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0"/>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1"/>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2"/>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3"/>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4"/>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5"/>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6"/>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7"/>
          </pc:sldLayoutMkLst>
        </pc:sldLayoutChg>
        <pc:sldLayoutChg chg="add">
          <pc:chgData name="Thompson, David R (US 382B)" userId="S::david.r.thompson@jpl.nasa.gov::35d2ba82-1a45-4019-9808-ec3b045f7066" providerId="AD" clId="Web-{A15164AD-CB79-4FBA-9513-2C2B4737EB17}" dt="2023-08-02T09:49:41.459" v="0"/>
          <pc:sldLayoutMkLst>
            <pc:docMk/>
            <pc:sldMasterMk cId="0" sldId="2147483659"/>
            <pc:sldLayoutMk cId="0" sldId="2147483658"/>
          </pc:sldLayoutMkLst>
        </pc:sldLayoutChg>
      </pc:sldMasterChg>
    </pc:docChg>
  </pc:docChgLst>
  <pc:docChgLst>
    <pc:chgData name="Thompson, David R (US 382B)" userId="S::david.r.thompson@jpl.nasa.gov::35d2ba82-1a45-4019-9808-ec3b045f7066" providerId="AD" clId="Web-{C73E53E9-F24F-468D-90CC-3C4A2EAE03D8}"/>
    <pc:docChg chg="addSld delSld modSld sldOrd">
      <pc:chgData name="Thompson, David R (US 382B)" userId="S::david.r.thompson@jpl.nasa.gov::35d2ba82-1a45-4019-9808-ec3b045f7066" providerId="AD" clId="Web-{C73E53E9-F24F-468D-90CC-3C4A2EAE03D8}" dt="2023-08-03T19:45:33.871" v="513"/>
      <pc:docMkLst>
        <pc:docMk/>
      </pc:docMkLst>
      <pc:sldChg chg="modSp">
        <pc:chgData name="Thompson, David R (US 382B)" userId="S::david.r.thompson@jpl.nasa.gov::35d2ba82-1a45-4019-9808-ec3b045f7066" providerId="AD" clId="Web-{C73E53E9-F24F-468D-90CC-3C4A2EAE03D8}" dt="2023-08-03T19:45:33.871" v="513"/>
        <pc:sldMkLst>
          <pc:docMk/>
          <pc:sldMk cId="4286959775" sldId="2142533701"/>
        </pc:sldMkLst>
        <pc:graphicFrameChg chg="mod modGraphic">
          <ac:chgData name="Thompson, David R (US 382B)" userId="S::david.r.thompson@jpl.nasa.gov::35d2ba82-1a45-4019-9808-ec3b045f7066" providerId="AD" clId="Web-{C73E53E9-F24F-468D-90CC-3C4A2EAE03D8}" dt="2023-08-03T19:45:33.871" v="513"/>
          <ac:graphicFrameMkLst>
            <pc:docMk/>
            <pc:sldMk cId="4286959775" sldId="2142533701"/>
            <ac:graphicFrameMk id="5" creationId="{C80C51D2-CEE6-6790-ACBC-B8B0F37D1B59}"/>
          </ac:graphicFrameMkLst>
        </pc:graphicFrameChg>
      </pc:sldChg>
      <pc:sldChg chg="modSp">
        <pc:chgData name="Thompson, David R (US 382B)" userId="S::david.r.thompson@jpl.nasa.gov::35d2ba82-1a45-4019-9808-ec3b045f7066" providerId="AD" clId="Web-{C73E53E9-F24F-468D-90CC-3C4A2EAE03D8}" dt="2023-08-03T16:20:57.210" v="112"/>
        <pc:sldMkLst>
          <pc:docMk/>
          <pc:sldMk cId="1290091359" sldId="2142533787"/>
        </pc:sldMkLst>
        <pc:graphicFrameChg chg="mod modGraphic">
          <ac:chgData name="Thompson, David R (US 382B)" userId="S::david.r.thompson@jpl.nasa.gov::35d2ba82-1a45-4019-9808-ec3b045f7066" providerId="AD" clId="Web-{C73E53E9-F24F-468D-90CC-3C4A2EAE03D8}" dt="2023-08-03T16:20:57.210" v="112"/>
          <ac:graphicFrameMkLst>
            <pc:docMk/>
            <pc:sldMk cId="1290091359" sldId="2142533787"/>
            <ac:graphicFrameMk id="7" creationId="{952717DF-13E6-371F-65DB-2FB2DF06AE9F}"/>
          </ac:graphicFrameMkLst>
        </pc:graphicFrameChg>
      </pc:sldChg>
      <pc:sldChg chg="addSp delSp modSp">
        <pc:chgData name="Thompson, David R (US 382B)" userId="S::david.r.thompson@jpl.nasa.gov::35d2ba82-1a45-4019-9808-ec3b045f7066" providerId="AD" clId="Web-{C73E53E9-F24F-468D-90CC-3C4A2EAE03D8}" dt="2023-08-03T16:21:31.789" v="299"/>
        <pc:sldMkLst>
          <pc:docMk/>
          <pc:sldMk cId="3804958716" sldId="2142533801"/>
        </pc:sldMkLst>
        <pc:spChg chg="del">
          <ac:chgData name="Thompson, David R (US 382B)" userId="S::david.r.thompson@jpl.nasa.gov::35d2ba82-1a45-4019-9808-ec3b045f7066" providerId="AD" clId="Web-{C73E53E9-F24F-468D-90CC-3C4A2EAE03D8}" dt="2023-08-03T16:21:17.679" v="114"/>
          <ac:spMkLst>
            <pc:docMk/>
            <pc:sldMk cId="3804958716" sldId="2142533801"/>
            <ac:spMk id="7" creationId="{375B53BB-DD40-726B-D82D-DF2ED0AC5B9E}"/>
          </ac:spMkLst>
        </pc:spChg>
        <pc:graphicFrameChg chg="add mod modGraphic">
          <ac:chgData name="Thompson, David R (US 382B)" userId="S::david.r.thompson@jpl.nasa.gov::35d2ba82-1a45-4019-9808-ec3b045f7066" providerId="AD" clId="Web-{C73E53E9-F24F-468D-90CC-3C4A2EAE03D8}" dt="2023-08-03T16:21:31.789" v="299"/>
          <ac:graphicFrameMkLst>
            <pc:docMk/>
            <pc:sldMk cId="3804958716" sldId="2142533801"/>
            <ac:graphicFrameMk id="3" creationId="{265C52CB-45EF-77A1-D650-9F2AE2D83565}"/>
          </ac:graphicFrameMkLst>
        </pc:graphicFrameChg>
        <pc:graphicFrameChg chg="del">
          <ac:chgData name="Thompson, David R (US 382B)" userId="S::david.r.thompson@jpl.nasa.gov::35d2ba82-1a45-4019-9808-ec3b045f7066" providerId="AD" clId="Web-{C73E53E9-F24F-468D-90CC-3C4A2EAE03D8}" dt="2023-08-03T16:21:15.851" v="113"/>
          <ac:graphicFrameMkLst>
            <pc:docMk/>
            <pc:sldMk cId="3804958716" sldId="2142533801"/>
            <ac:graphicFrameMk id="9" creationId="{F52D870F-99B7-C0FB-C04E-1A7541461833}"/>
          </ac:graphicFrameMkLst>
        </pc:graphicFrameChg>
      </pc:sldChg>
      <pc:sldChg chg="modSp">
        <pc:chgData name="Thompson, David R (US 382B)" userId="S::david.r.thompson@jpl.nasa.gov::35d2ba82-1a45-4019-9808-ec3b045f7066" providerId="AD" clId="Web-{C73E53E9-F24F-468D-90CC-3C4A2EAE03D8}" dt="2023-08-03T16:21:40.320" v="300" actId="1076"/>
        <pc:sldMkLst>
          <pc:docMk/>
          <pc:sldMk cId="3357519761" sldId="2142533820"/>
        </pc:sldMkLst>
        <pc:picChg chg="mod">
          <ac:chgData name="Thompson, David R (US 382B)" userId="S::david.r.thompson@jpl.nasa.gov::35d2ba82-1a45-4019-9808-ec3b045f7066" providerId="AD" clId="Web-{C73E53E9-F24F-468D-90CC-3C4A2EAE03D8}" dt="2023-08-03T16:21:40.320" v="300" actId="1076"/>
          <ac:picMkLst>
            <pc:docMk/>
            <pc:sldMk cId="3357519761" sldId="2142533820"/>
            <ac:picMk id="8" creationId="{944F08CF-98C4-5A4D-E7FE-FA46FDBD4D81}"/>
          </ac:picMkLst>
        </pc:picChg>
      </pc:sldChg>
      <pc:sldChg chg="addSp delSp modSp del ord">
        <pc:chgData name="Thompson, David R (US 382B)" userId="S::david.r.thompson@jpl.nasa.gov::35d2ba82-1a45-4019-9808-ec3b045f7066" providerId="AD" clId="Web-{C73E53E9-F24F-468D-90CC-3C4A2EAE03D8}" dt="2023-08-03T16:31:39.907" v="480"/>
        <pc:sldMkLst>
          <pc:docMk/>
          <pc:sldMk cId="574189425" sldId="2142533828"/>
        </pc:sldMkLst>
        <pc:spChg chg="mod">
          <ac:chgData name="Thompson, David R (US 382B)" userId="S::david.r.thompson@jpl.nasa.gov::35d2ba82-1a45-4019-9808-ec3b045f7066" providerId="AD" clId="Web-{C73E53E9-F24F-468D-90CC-3C4A2EAE03D8}" dt="2023-08-03T16:23:36.119" v="334" actId="20577"/>
          <ac:spMkLst>
            <pc:docMk/>
            <pc:sldMk cId="574189425" sldId="2142533828"/>
            <ac:spMk id="2" creationId="{2A0630C3-0DAD-C864-8E65-BD7FC6FB92C8}"/>
          </ac:spMkLst>
        </pc:spChg>
        <pc:spChg chg="add del mod">
          <ac:chgData name="Thompson, David R (US 382B)" userId="S::david.r.thompson@jpl.nasa.gov::35d2ba82-1a45-4019-9808-ec3b045f7066" providerId="AD" clId="Web-{C73E53E9-F24F-468D-90CC-3C4A2EAE03D8}" dt="2023-08-03T16:29:42.421" v="412"/>
          <ac:spMkLst>
            <pc:docMk/>
            <pc:sldMk cId="574189425" sldId="2142533828"/>
            <ac:spMk id="6" creationId="{05FBAEB9-16AD-8942-366C-A71DB7CA7835}"/>
          </ac:spMkLst>
        </pc:spChg>
        <pc:picChg chg="mod">
          <ac:chgData name="Thompson, David R (US 382B)" userId="S::david.r.thompson@jpl.nasa.gov::35d2ba82-1a45-4019-9808-ec3b045f7066" providerId="AD" clId="Web-{C73E53E9-F24F-468D-90CC-3C4A2EAE03D8}" dt="2023-08-03T16:23:00.571" v="304" actId="1076"/>
          <ac:picMkLst>
            <pc:docMk/>
            <pc:sldMk cId="574189425" sldId="2142533828"/>
            <ac:picMk id="3" creationId="{005E347A-26A7-B5B1-11D6-14C931DE3B14}"/>
          </ac:picMkLst>
        </pc:picChg>
      </pc:sldChg>
      <pc:sldChg chg="addSp delSp modSp new ord">
        <pc:chgData name="Thompson, David R (US 382B)" userId="S::david.r.thompson@jpl.nasa.gov::35d2ba82-1a45-4019-9808-ec3b045f7066" providerId="AD" clId="Web-{C73E53E9-F24F-468D-90CC-3C4A2EAE03D8}" dt="2023-08-03T16:33:01.658" v="511" actId="1076"/>
        <pc:sldMkLst>
          <pc:docMk/>
          <pc:sldMk cId="760426539" sldId="2142533847"/>
        </pc:sldMkLst>
        <pc:spChg chg="mod">
          <ac:chgData name="Thompson, David R (US 382B)" userId="S::david.r.thompson@jpl.nasa.gov::35d2ba82-1a45-4019-9808-ec3b045f7066" providerId="AD" clId="Web-{C73E53E9-F24F-468D-90CC-3C4A2EAE03D8}" dt="2023-08-03T16:31:54.626" v="488" actId="20577"/>
          <ac:spMkLst>
            <pc:docMk/>
            <pc:sldMk cId="760426539" sldId="2142533847"/>
            <ac:spMk id="2" creationId="{F6E1EE33-B43F-813D-79FE-0A4CFDE8DD2B}"/>
          </ac:spMkLst>
        </pc:spChg>
        <pc:spChg chg="del">
          <ac:chgData name="Thompson, David R (US 382B)" userId="S::david.r.thompson@jpl.nasa.gov::35d2ba82-1a45-4019-9808-ec3b045f7066" providerId="AD" clId="Web-{C73E53E9-F24F-468D-90CC-3C4A2EAE03D8}" dt="2023-08-03T16:28:48.686" v="380"/>
          <ac:spMkLst>
            <pc:docMk/>
            <pc:sldMk cId="760426539" sldId="2142533847"/>
            <ac:spMk id="3" creationId="{7738EBC8-B349-F800-5FA1-410D1BFEF07E}"/>
          </ac:spMkLst>
        </pc:spChg>
        <pc:spChg chg="add mod">
          <ac:chgData name="Thompson, David R (US 382B)" userId="S::david.r.thompson@jpl.nasa.gov::35d2ba82-1a45-4019-9808-ec3b045f7066" providerId="AD" clId="Web-{C73E53E9-F24F-468D-90CC-3C4A2EAE03D8}" dt="2023-08-03T16:33:01.658" v="511" actId="1076"/>
          <ac:spMkLst>
            <pc:docMk/>
            <pc:sldMk cId="760426539" sldId="2142533847"/>
            <ac:spMk id="7" creationId="{FCC73CF7-0DE6-AD6B-FE23-09106D47E198}"/>
          </ac:spMkLst>
        </pc:spChg>
        <pc:spChg chg="add mod">
          <ac:chgData name="Thompson, David R (US 382B)" userId="S::david.r.thompson@jpl.nasa.gov::35d2ba82-1a45-4019-9808-ec3b045f7066" providerId="AD" clId="Web-{C73E53E9-F24F-468D-90CC-3C4A2EAE03D8}" dt="2023-08-03T16:32:38.423" v="501" actId="1076"/>
          <ac:spMkLst>
            <pc:docMk/>
            <pc:sldMk cId="760426539" sldId="2142533847"/>
            <ac:spMk id="9" creationId="{DE26AB7F-A141-B090-F9D4-8D2FBA6DB0A9}"/>
          </ac:spMkLst>
        </pc:spChg>
        <pc:picChg chg="add mod">
          <ac:chgData name="Thompson, David R (US 382B)" userId="S::david.r.thompson@jpl.nasa.gov::35d2ba82-1a45-4019-9808-ec3b045f7066" providerId="AD" clId="Web-{C73E53E9-F24F-468D-90CC-3C4A2EAE03D8}" dt="2023-08-03T16:29:34.124" v="410" actId="14100"/>
          <ac:picMkLst>
            <pc:docMk/>
            <pc:sldMk cId="760426539" sldId="2142533847"/>
            <ac:picMk id="6" creationId="{4295ECBE-52EF-BA21-2735-76E6F028F256}"/>
          </ac:picMkLst>
        </pc:picChg>
      </pc:sldChg>
    </pc:docChg>
  </pc:docChgLst>
  <pc:docChgLst>
    <pc:chgData name="Luis, Kelly (US 329F-Affiliate)" userId="S::kelly.m.luis@jpl.nasa.gov::1d4b1bd8-bca5-478e-b83a-ff0d9340d353" providerId="AD" clId="Web-{CAD342A6-5F8D-4754-A9B6-D12960841910}"/>
    <pc:docChg chg="mod addSld delSld modSld sldOrd">
      <pc:chgData name="Luis, Kelly (US 329F-Affiliate)" userId="S::kelly.m.luis@jpl.nasa.gov::1d4b1bd8-bca5-478e-b83a-ff0d9340d353" providerId="AD" clId="Web-{CAD342A6-5F8D-4754-A9B6-D12960841910}" dt="2023-08-03T16:36:39.379" v="1014"/>
      <pc:docMkLst>
        <pc:docMk/>
      </pc:docMkLst>
      <pc:sldChg chg="addSp delSp modSp">
        <pc:chgData name="Luis, Kelly (US 329F-Affiliate)" userId="S::kelly.m.luis@jpl.nasa.gov::1d4b1bd8-bca5-478e-b83a-ff0d9340d353" providerId="AD" clId="Web-{CAD342A6-5F8D-4754-A9B6-D12960841910}" dt="2023-08-03T16:36:39.379" v="1014"/>
        <pc:sldMkLst>
          <pc:docMk/>
          <pc:sldMk cId="1305448733" sldId="15657"/>
        </pc:sldMkLst>
        <pc:spChg chg="add mod">
          <ac:chgData name="Luis, Kelly (US 329F-Affiliate)" userId="S::kelly.m.luis@jpl.nasa.gov::1d4b1bd8-bca5-478e-b83a-ff0d9340d353" providerId="AD" clId="Web-{CAD342A6-5F8D-4754-A9B6-D12960841910}" dt="2023-08-03T16:34:19.329" v="935" actId="20577"/>
          <ac:spMkLst>
            <pc:docMk/>
            <pc:sldMk cId="1305448733" sldId="15657"/>
            <ac:spMk id="5" creationId="{92E02899-EBCA-DF36-7A6E-4D3133ABDB92}"/>
          </ac:spMkLst>
        </pc:spChg>
        <pc:spChg chg="del">
          <ac:chgData name="Luis, Kelly (US 329F-Affiliate)" userId="S::kelly.m.luis@jpl.nasa.gov::1d4b1bd8-bca5-478e-b83a-ff0d9340d353" providerId="AD" clId="Web-{CAD342A6-5F8D-4754-A9B6-D12960841910}" dt="2023-08-03T15:24:20.132" v="100"/>
          <ac:spMkLst>
            <pc:docMk/>
            <pc:sldMk cId="1305448733" sldId="15657"/>
            <ac:spMk id="7" creationId="{47DEE7DC-3BEC-E779-2058-42AEF8F95B4F}"/>
          </ac:spMkLst>
        </pc:spChg>
        <pc:graphicFrameChg chg="mod modGraphic">
          <ac:chgData name="Luis, Kelly (US 329F-Affiliate)" userId="S::kelly.m.luis@jpl.nasa.gov::1d4b1bd8-bca5-478e-b83a-ff0d9340d353" providerId="AD" clId="Web-{CAD342A6-5F8D-4754-A9B6-D12960841910}" dt="2023-08-03T16:36:39.379" v="1014"/>
          <ac:graphicFrameMkLst>
            <pc:docMk/>
            <pc:sldMk cId="1305448733" sldId="15657"/>
            <ac:graphicFrameMk id="6" creationId="{784F1F18-6743-E8CA-093F-A9205DBCDEA4}"/>
          </ac:graphicFrameMkLst>
        </pc:graphicFrameChg>
      </pc:sldChg>
      <pc:sldChg chg="del">
        <pc:chgData name="Luis, Kelly (US 329F-Affiliate)" userId="S::kelly.m.luis@jpl.nasa.gov::1d4b1bd8-bca5-478e-b83a-ff0d9340d353" providerId="AD" clId="Web-{CAD342A6-5F8D-4754-A9B6-D12960841910}" dt="2023-08-03T15:14:18.854" v="1"/>
        <pc:sldMkLst>
          <pc:docMk/>
          <pc:sldMk cId="3752337026" sldId="15659"/>
        </pc:sldMkLst>
      </pc:sldChg>
      <pc:sldChg chg="del">
        <pc:chgData name="Luis, Kelly (US 329F-Affiliate)" userId="S::kelly.m.luis@jpl.nasa.gov::1d4b1bd8-bca5-478e-b83a-ff0d9340d353" providerId="AD" clId="Web-{CAD342A6-5F8D-4754-A9B6-D12960841910}" dt="2023-08-03T15:14:11.854" v="0"/>
        <pc:sldMkLst>
          <pc:docMk/>
          <pc:sldMk cId="1687056838" sldId="15660"/>
        </pc:sldMkLst>
      </pc:sldChg>
      <pc:sldChg chg="del">
        <pc:chgData name="Luis, Kelly (US 329F-Affiliate)" userId="S::kelly.m.luis@jpl.nasa.gov::1d4b1bd8-bca5-478e-b83a-ff0d9340d353" providerId="AD" clId="Web-{CAD342A6-5F8D-4754-A9B6-D12960841910}" dt="2023-08-03T15:18:27.156" v="6"/>
        <pc:sldMkLst>
          <pc:docMk/>
          <pc:sldMk cId="2415645457" sldId="2142533714"/>
        </pc:sldMkLst>
      </pc:sldChg>
      <pc:sldChg chg="addSp delSp modSp addCm modCm">
        <pc:chgData name="Luis, Kelly (US 329F-Affiliate)" userId="S::kelly.m.luis@jpl.nasa.gov::1d4b1bd8-bca5-478e-b83a-ff0d9340d353" providerId="AD" clId="Web-{CAD342A6-5F8D-4754-A9B6-D12960841910}" dt="2023-08-03T16:36:27.754" v="1010"/>
        <pc:sldMkLst>
          <pc:docMk/>
          <pc:sldMk cId="3983396903" sldId="2142533839"/>
        </pc:sldMkLst>
        <pc:spChg chg="del mod">
          <ac:chgData name="Luis, Kelly (US 329F-Affiliate)" userId="S::kelly.m.luis@jpl.nasa.gov::1d4b1bd8-bca5-478e-b83a-ff0d9340d353" providerId="AD" clId="Web-{CAD342A6-5F8D-4754-A9B6-D12960841910}" dt="2023-08-03T15:49:00.304" v="402"/>
          <ac:spMkLst>
            <pc:docMk/>
            <pc:sldMk cId="3983396903" sldId="2142533839"/>
            <ac:spMk id="5" creationId="{AB93167E-3193-19C7-A8E6-A380657C3027}"/>
          </ac:spMkLst>
        </pc:spChg>
        <pc:spChg chg="mod">
          <ac:chgData name="Luis, Kelly (US 329F-Affiliate)" userId="S::kelly.m.luis@jpl.nasa.gov::1d4b1bd8-bca5-478e-b83a-ff0d9340d353" providerId="AD" clId="Web-{CAD342A6-5F8D-4754-A9B6-D12960841910}" dt="2023-08-03T15:18:34.781" v="7" actId="20577"/>
          <ac:spMkLst>
            <pc:docMk/>
            <pc:sldMk cId="3983396903" sldId="2142533839"/>
            <ac:spMk id="7" creationId="{47DEE7DC-3BEC-E779-2058-42AEF8F95B4F}"/>
          </ac:spMkLst>
        </pc:spChg>
        <pc:spChg chg="add mod">
          <ac:chgData name="Luis, Kelly (US 329F-Affiliate)" userId="S::kelly.m.luis@jpl.nasa.gov::1d4b1bd8-bca5-478e-b83a-ff0d9340d353" providerId="AD" clId="Web-{CAD342A6-5F8D-4754-A9B6-D12960841910}" dt="2023-08-03T16:36:17.035" v="992" actId="20577"/>
          <ac:spMkLst>
            <pc:docMk/>
            <pc:sldMk cId="3983396903" sldId="2142533839"/>
            <ac:spMk id="8" creationId="{5DF32E24-4A96-1AEE-9652-5E2C0B18CA07}"/>
          </ac:spMkLst>
        </pc:spChg>
        <pc:graphicFrameChg chg="mod modGraphic">
          <ac:chgData name="Luis, Kelly (US 329F-Affiliate)" userId="S::kelly.m.luis@jpl.nasa.gov::1d4b1bd8-bca5-478e-b83a-ff0d9340d353" providerId="AD" clId="Web-{CAD342A6-5F8D-4754-A9B6-D12960841910}" dt="2023-08-03T16:36:27.754" v="1010"/>
          <ac:graphicFrameMkLst>
            <pc:docMk/>
            <pc:sldMk cId="3983396903" sldId="2142533839"/>
            <ac:graphicFrameMk id="6" creationId="{784F1F18-6743-E8CA-093F-A9205DBCDEA4}"/>
          </ac:graphicFrameMkLst>
        </pc:graphicFrameChg>
        <pc:extLst>
          <p:ext xmlns:p="http://schemas.openxmlformats.org/presentationml/2006/main" uri="{D6D511B9-2390-475A-947B-AFAB55BFBCF1}">
            <pc226:cmChg xmlns:pc226="http://schemas.microsoft.com/office/powerpoint/2022/06/main/command" chg="add mod">
              <pc226:chgData name="Luis, Kelly (US 329F-Affiliate)" userId="S::kelly.m.luis@jpl.nasa.gov::1d4b1bd8-bca5-478e-b83a-ff0d9340d353" providerId="AD" clId="Web-{CAD342A6-5F8D-4754-A9B6-D12960841910}" dt="2023-08-03T16:36:08.644" v="991"/>
              <pc2:cmMkLst xmlns:pc2="http://schemas.microsoft.com/office/powerpoint/2019/9/main/command">
                <pc:docMk/>
                <pc:sldMk cId="3983396903" sldId="2142533839"/>
                <pc2:cmMk id="{22ADB96B-E8AF-4C24-A0A6-76F811FEF356}"/>
              </pc2:cmMkLst>
              <pc226:cmRplyChg chg="add">
                <pc226:chgData name="Luis, Kelly (US 329F-Affiliate)" userId="S::kelly.m.luis@jpl.nasa.gov::1d4b1bd8-bca5-478e-b83a-ff0d9340d353" providerId="AD" clId="Web-{CAD342A6-5F8D-4754-A9B6-D12960841910}" dt="2023-08-03T16:36:08.644" v="991"/>
                <pc2:cmRplyMkLst xmlns:pc2="http://schemas.microsoft.com/office/powerpoint/2019/9/main/command">
                  <pc:docMk/>
                  <pc:sldMk cId="3983396903" sldId="2142533839"/>
                  <pc2:cmMk id="{22ADB96B-E8AF-4C24-A0A6-76F811FEF356}"/>
                  <pc2:cmRplyMk id="{D6BE5DAF-BD29-4CE3-BC64-CC98425F129F}"/>
                </pc2:cmRplyMkLst>
              </pc226:cmRplyChg>
            </pc226:cmChg>
          </p:ext>
        </pc:extLst>
      </pc:sldChg>
      <pc:sldChg chg="modSp">
        <pc:chgData name="Luis, Kelly (US 329F-Affiliate)" userId="S::kelly.m.luis@jpl.nasa.gov::1d4b1bd8-bca5-478e-b83a-ff0d9340d353" providerId="AD" clId="Web-{CAD342A6-5F8D-4754-A9B6-D12960841910}" dt="2023-08-03T15:36:23.944" v="208" actId="20577"/>
        <pc:sldMkLst>
          <pc:docMk/>
          <pc:sldMk cId="1813782562" sldId="2142533840"/>
        </pc:sldMkLst>
        <pc:spChg chg="mod">
          <ac:chgData name="Luis, Kelly (US 329F-Affiliate)" userId="S::kelly.m.luis@jpl.nasa.gov::1d4b1bd8-bca5-478e-b83a-ff0d9340d353" providerId="AD" clId="Web-{CAD342A6-5F8D-4754-A9B6-D12960841910}" dt="2023-08-03T15:34:22.223" v="157" actId="20577"/>
          <ac:spMkLst>
            <pc:docMk/>
            <pc:sldMk cId="1813782562" sldId="2142533840"/>
            <ac:spMk id="3" creationId="{284005CB-2A0D-61E7-D4E0-C0F472B1FBE6}"/>
          </ac:spMkLst>
        </pc:spChg>
        <pc:spChg chg="mod">
          <ac:chgData name="Luis, Kelly (US 329F-Affiliate)" userId="S::kelly.m.luis@jpl.nasa.gov::1d4b1bd8-bca5-478e-b83a-ff0d9340d353" providerId="AD" clId="Web-{CAD342A6-5F8D-4754-A9B6-D12960841910}" dt="2023-08-03T15:36:23.944" v="208" actId="20577"/>
          <ac:spMkLst>
            <pc:docMk/>
            <pc:sldMk cId="1813782562" sldId="2142533840"/>
            <ac:spMk id="7" creationId="{204CACB5-EBBA-C2C6-6AEE-405A82FBF901}"/>
          </ac:spMkLst>
        </pc:spChg>
        <pc:spChg chg="mod">
          <ac:chgData name="Luis, Kelly (US 329F-Affiliate)" userId="S::kelly.m.luis@jpl.nasa.gov::1d4b1bd8-bca5-478e-b83a-ff0d9340d353" providerId="AD" clId="Web-{CAD342A6-5F8D-4754-A9B6-D12960841910}" dt="2023-08-03T15:19:17.313" v="14" actId="20577"/>
          <ac:spMkLst>
            <pc:docMk/>
            <pc:sldMk cId="1813782562" sldId="2142533840"/>
            <ac:spMk id="17" creationId="{788620D7-FAAE-04D1-7DBD-4733595283FE}"/>
          </ac:spMkLst>
        </pc:spChg>
        <pc:spChg chg="mod">
          <ac:chgData name="Luis, Kelly (US 329F-Affiliate)" userId="S::kelly.m.luis@jpl.nasa.gov::1d4b1bd8-bca5-478e-b83a-ff0d9340d353" providerId="AD" clId="Web-{CAD342A6-5F8D-4754-A9B6-D12960841910}" dt="2023-08-03T15:19:28.939" v="16" actId="20577"/>
          <ac:spMkLst>
            <pc:docMk/>
            <pc:sldMk cId="1813782562" sldId="2142533840"/>
            <ac:spMk id="18" creationId="{0149FF31-377E-CEEA-DC3F-5731FA6FD76F}"/>
          </ac:spMkLst>
        </pc:spChg>
      </pc:sldChg>
      <pc:sldChg chg="modSp">
        <pc:chgData name="Luis, Kelly (US 329F-Affiliate)" userId="S::kelly.m.luis@jpl.nasa.gov::1d4b1bd8-bca5-478e-b83a-ff0d9340d353" providerId="AD" clId="Web-{CAD342A6-5F8D-4754-A9B6-D12960841910}" dt="2023-08-03T15:36:14.772" v="192" actId="20577"/>
        <pc:sldMkLst>
          <pc:docMk/>
          <pc:sldMk cId="2766496153" sldId="2142533841"/>
        </pc:sldMkLst>
        <pc:spChg chg="mod">
          <ac:chgData name="Luis, Kelly (US 329F-Affiliate)" userId="S::kelly.m.luis@jpl.nasa.gov::1d4b1bd8-bca5-478e-b83a-ff0d9340d353" providerId="AD" clId="Web-{CAD342A6-5F8D-4754-A9B6-D12960841910}" dt="2023-08-03T15:36:14.772" v="192" actId="20577"/>
          <ac:spMkLst>
            <pc:docMk/>
            <pc:sldMk cId="2766496153" sldId="2142533841"/>
            <ac:spMk id="5" creationId="{52EF1EEC-D78E-CD95-26EA-8AB0DC3A96CE}"/>
          </ac:spMkLst>
        </pc:spChg>
      </pc:sldChg>
      <pc:sldChg chg="modSp add">
        <pc:chgData name="Luis, Kelly (US 329F-Affiliate)" userId="S::kelly.m.luis@jpl.nasa.gov::1d4b1bd8-bca5-478e-b83a-ff0d9340d353" providerId="AD" clId="Web-{CAD342A6-5F8D-4754-A9B6-D12960841910}" dt="2023-08-03T16:30:41.981" v="882" actId="20577"/>
        <pc:sldMkLst>
          <pc:docMk/>
          <pc:sldMk cId="311548158" sldId="2142533842"/>
        </pc:sldMkLst>
        <pc:spChg chg="mod">
          <ac:chgData name="Luis, Kelly (US 329F-Affiliate)" userId="S::kelly.m.luis@jpl.nasa.gov::1d4b1bd8-bca5-478e-b83a-ff0d9340d353" providerId="AD" clId="Web-{CAD342A6-5F8D-4754-A9B6-D12960841910}" dt="2023-08-03T16:30:41.981" v="882" actId="20577"/>
          <ac:spMkLst>
            <pc:docMk/>
            <pc:sldMk cId="311548158" sldId="2142533842"/>
            <ac:spMk id="9" creationId="{C085F353-C372-B077-4B2C-655A1223A984}"/>
          </ac:spMkLst>
        </pc:spChg>
      </pc:sldChg>
      <pc:sldChg chg="add">
        <pc:chgData name="Luis, Kelly (US 329F-Affiliate)" userId="S::kelly.m.luis@jpl.nasa.gov::1d4b1bd8-bca5-478e-b83a-ff0d9340d353" providerId="AD" clId="Web-{CAD342A6-5F8D-4754-A9B6-D12960841910}" dt="2023-08-03T15:14:25.745" v="3"/>
        <pc:sldMkLst>
          <pc:docMk/>
          <pc:sldMk cId="1508610816" sldId="2142533843"/>
        </pc:sldMkLst>
      </pc:sldChg>
      <pc:sldChg chg="modSp add">
        <pc:chgData name="Luis, Kelly (US 329F-Affiliate)" userId="S::kelly.m.luis@jpl.nasa.gov::1d4b1bd8-bca5-478e-b83a-ff0d9340d353" providerId="AD" clId="Web-{CAD342A6-5F8D-4754-A9B6-D12960841910}" dt="2023-08-03T15:26:30.807" v="144" actId="1076"/>
        <pc:sldMkLst>
          <pc:docMk/>
          <pc:sldMk cId="2048160544" sldId="2142533844"/>
        </pc:sldMkLst>
        <pc:spChg chg="mod">
          <ac:chgData name="Luis, Kelly (US 329F-Affiliate)" userId="S::kelly.m.luis@jpl.nasa.gov::1d4b1bd8-bca5-478e-b83a-ff0d9340d353" providerId="AD" clId="Web-{CAD342A6-5F8D-4754-A9B6-D12960841910}" dt="2023-08-03T15:26:30.807" v="144" actId="1076"/>
          <ac:spMkLst>
            <pc:docMk/>
            <pc:sldMk cId="2048160544" sldId="2142533844"/>
            <ac:spMk id="11" creationId="{F0F68D59-3861-4746-CEA1-D127F5F6DEE8}"/>
          </ac:spMkLst>
        </pc:spChg>
      </pc:sldChg>
      <pc:sldChg chg="addSp modSp add">
        <pc:chgData name="Luis, Kelly (US 329F-Affiliate)" userId="S::kelly.m.luis@jpl.nasa.gov::1d4b1bd8-bca5-478e-b83a-ff0d9340d353" providerId="AD" clId="Web-{CAD342A6-5F8D-4754-A9B6-D12960841910}" dt="2023-08-03T15:49:48.196" v="414" actId="1076"/>
        <pc:sldMkLst>
          <pc:docMk/>
          <pc:sldMk cId="2674467186" sldId="2142533845"/>
        </pc:sldMkLst>
        <pc:spChg chg="add mod">
          <ac:chgData name="Luis, Kelly (US 329F-Affiliate)" userId="S::kelly.m.luis@jpl.nasa.gov::1d4b1bd8-bca5-478e-b83a-ff0d9340d353" providerId="AD" clId="Web-{CAD342A6-5F8D-4754-A9B6-D12960841910}" dt="2023-08-03T15:23:28.475" v="95" actId="14100"/>
          <ac:spMkLst>
            <pc:docMk/>
            <pc:sldMk cId="2674467186" sldId="2142533845"/>
            <ac:spMk id="11" creationId="{0A2A2ED8-F6BF-CD89-58CC-2DCFC4FF1985}"/>
          </ac:spMkLst>
        </pc:spChg>
        <pc:spChg chg="add mod">
          <ac:chgData name="Luis, Kelly (US 329F-Affiliate)" userId="S::kelly.m.luis@jpl.nasa.gov::1d4b1bd8-bca5-478e-b83a-ff0d9340d353" providerId="AD" clId="Web-{CAD342A6-5F8D-4754-A9B6-D12960841910}" dt="2023-08-03T15:23:34.631" v="97" actId="1076"/>
          <ac:spMkLst>
            <pc:docMk/>
            <pc:sldMk cId="2674467186" sldId="2142533845"/>
            <ac:spMk id="13" creationId="{23304716-C0A1-D365-B475-4EED36833CEB}"/>
          </ac:spMkLst>
        </pc:spChg>
        <pc:picChg chg="mod">
          <ac:chgData name="Luis, Kelly (US 329F-Affiliate)" userId="S::kelly.m.luis@jpl.nasa.gov::1d4b1bd8-bca5-478e-b83a-ff0d9340d353" providerId="AD" clId="Web-{CAD342A6-5F8D-4754-A9B6-D12960841910}" dt="2023-08-03T15:49:36.867" v="411" actId="1076"/>
          <ac:picMkLst>
            <pc:docMk/>
            <pc:sldMk cId="2674467186" sldId="2142533845"/>
            <ac:picMk id="5" creationId="{A32592F7-AE37-28F2-019A-DDD7F28F680C}"/>
          </ac:picMkLst>
        </pc:picChg>
        <pc:picChg chg="mod">
          <ac:chgData name="Luis, Kelly (US 329F-Affiliate)" userId="S::kelly.m.luis@jpl.nasa.gov::1d4b1bd8-bca5-478e-b83a-ff0d9340d353" providerId="AD" clId="Web-{CAD342A6-5F8D-4754-A9B6-D12960841910}" dt="2023-08-03T15:49:39.602" v="412" actId="1076"/>
          <ac:picMkLst>
            <pc:docMk/>
            <pc:sldMk cId="2674467186" sldId="2142533845"/>
            <ac:picMk id="7" creationId="{D1F37626-FA74-3706-0130-1C5F148D1BC1}"/>
          </ac:picMkLst>
        </pc:picChg>
        <pc:picChg chg="mod">
          <ac:chgData name="Luis, Kelly (US 329F-Affiliate)" userId="S::kelly.m.luis@jpl.nasa.gov::1d4b1bd8-bca5-478e-b83a-ff0d9340d353" providerId="AD" clId="Web-{CAD342A6-5F8D-4754-A9B6-D12960841910}" dt="2023-08-03T15:49:48.196" v="414" actId="1076"/>
          <ac:picMkLst>
            <pc:docMk/>
            <pc:sldMk cId="2674467186" sldId="2142533845"/>
            <ac:picMk id="8" creationId="{BE5E00FE-4118-65C6-55AB-195989346B30}"/>
          </ac:picMkLst>
        </pc:picChg>
        <pc:picChg chg="mod">
          <ac:chgData name="Luis, Kelly (US 329F-Affiliate)" userId="S::kelly.m.luis@jpl.nasa.gov::1d4b1bd8-bca5-478e-b83a-ff0d9340d353" providerId="AD" clId="Web-{CAD342A6-5F8D-4754-A9B6-D12960841910}" dt="2023-08-03T15:49:32.226" v="410" actId="1076"/>
          <ac:picMkLst>
            <pc:docMk/>
            <pc:sldMk cId="2674467186" sldId="2142533845"/>
            <ac:picMk id="12" creationId="{D1F92DE5-144B-75D1-0DB2-F23CED965BB4}"/>
          </ac:picMkLst>
        </pc:picChg>
      </pc:sldChg>
      <pc:sldChg chg="addSp delSp modSp new ord">
        <pc:chgData name="Luis, Kelly (US 329F-Affiliate)" userId="S::kelly.m.luis@jpl.nasa.gov::1d4b1bd8-bca5-478e-b83a-ff0d9340d353" providerId="AD" clId="Web-{CAD342A6-5F8D-4754-A9B6-D12960841910}" dt="2023-08-03T16:31:05.653" v="884"/>
        <pc:sldMkLst>
          <pc:docMk/>
          <pc:sldMk cId="1526653692" sldId="2142533846"/>
        </pc:sldMkLst>
        <pc:spChg chg="add del mod">
          <ac:chgData name="Luis, Kelly (US 329F-Affiliate)" userId="S::kelly.m.luis@jpl.nasa.gov::1d4b1bd8-bca5-478e-b83a-ff0d9340d353" providerId="AD" clId="Web-{CAD342A6-5F8D-4754-A9B6-D12960841910}" dt="2023-08-03T15:44:12.407" v="295"/>
          <ac:spMkLst>
            <pc:docMk/>
            <pc:sldMk cId="1526653692" sldId="2142533846"/>
            <ac:spMk id="4" creationId="{3D0594AD-73C5-7269-D3B0-515015D1C6FD}"/>
          </ac:spMkLst>
        </pc:spChg>
        <pc:spChg chg="add mod">
          <ac:chgData name="Luis, Kelly (US 329F-Affiliate)" userId="S::kelly.m.luis@jpl.nasa.gov::1d4b1bd8-bca5-478e-b83a-ff0d9340d353" providerId="AD" clId="Web-{CAD342A6-5F8D-4754-A9B6-D12960841910}" dt="2023-08-03T15:44:27.845" v="320" actId="20577"/>
          <ac:spMkLst>
            <pc:docMk/>
            <pc:sldMk cId="1526653692" sldId="2142533846"/>
            <ac:spMk id="6" creationId="{CFFADBCB-4A25-FC72-E9A8-982FD9E2AFDA}"/>
          </ac:spMkLst>
        </pc:spChg>
      </pc:sldChg>
      <pc:sldChg chg="modSp add ord replId">
        <pc:chgData name="Luis, Kelly (US 329F-Affiliate)" userId="S::kelly.m.luis@jpl.nasa.gov::1d4b1bd8-bca5-478e-b83a-ff0d9340d353" providerId="AD" clId="Web-{CAD342A6-5F8D-4754-A9B6-D12960841910}" dt="2023-08-03T16:31:31.185" v="890"/>
        <pc:sldMkLst>
          <pc:docMk/>
          <pc:sldMk cId="22249388" sldId="2142533848"/>
        </pc:sldMkLst>
        <pc:spChg chg="mod">
          <ac:chgData name="Luis, Kelly (US 329F-Affiliate)" userId="S::kelly.m.luis@jpl.nasa.gov::1d4b1bd8-bca5-478e-b83a-ff0d9340d353" providerId="AD" clId="Web-{CAD342A6-5F8D-4754-A9B6-D12960841910}" dt="2023-08-03T16:31:22.247" v="889" actId="20577"/>
          <ac:spMkLst>
            <pc:docMk/>
            <pc:sldMk cId="22249388" sldId="2142533848"/>
            <ac:spMk id="6" creationId="{CFFADBCB-4A25-FC72-E9A8-982FD9E2AFDA}"/>
          </ac:spMkLst>
        </pc:spChg>
      </pc:sldChg>
      <pc:sldChg chg="addSp modSp new del">
        <pc:chgData name="Luis, Kelly (US 329F-Affiliate)" userId="S::kelly.m.luis@jpl.nasa.gov::1d4b1bd8-bca5-478e-b83a-ff0d9340d353" providerId="AD" clId="Web-{CAD342A6-5F8D-4754-A9B6-D12960841910}" dt="2023-08-03T16:31:14.622" v="887"/>
        <pc:sldMkLst>
          <pc:docMk/>
          <pc:sldMk cId="1459109796" sldId="2142533848"/>
        </pc:sldMkLst>
        <pc:spChg chg="add mod">
          <ac:chgData name="Luis, Kelly (US 329F-Affiliate)" userId="S::kelly.m.luis@jpl.nasa.gov::1d4b1bd8-bca5-478e-b83a-ff0d9340d353" providerId="AD" clId="Web-{CAD342A6-5F8D-4754-A9B6-D12960841910}" dt="2023-08-03T16:31:10.028" v="886"/>
          <ac:spMkLst>
            <pc:docMk/>
            <pc:sldMk cId="1459109796" sldId="2142533848"/>
            <ac:spMk id="4" creationId="{33700023-55F0-D22F-3B0E-0F5DE47F53F4}"/>
          </ac:spMkLst>
        </pc:spChg>
      </pc:sldChg>
    </pc:docChg>
  </pc:docChgLst>
  <pc:docChgLst>
    <pc:chgData name="Luis, Kelly (US 329F-Affiliate)" userId="S::kelly.m.luis@jpl.nasa.gov::1d4b1bd8-bca5-478e-b83a-ff0d9340d353" providerId="AD" clId="Web-{6FE57052-D9B2-40BE-AED0-7326DB9609FD}"/>
    <pc:docChg chg="modSld">
      <pc:chgData name="Luis, Kelly (US 329F-Affiliate)" userId="S::kelly.m.luis@jpl.nasa.gov::1d4b1bd8-bca5-478e-b83a-ff0d9340d353" providerId="AD" clId="Web-{6FE57052-D9B2-40BE-AED0-7326DB9609FD}" dt="2023-08-03T17:48:51.069" v="44" actId="1076"/>
      <pc:docMkLst>
        <pc:docMk/>
      </pc:docMkLst>
      <pc:sldChg chg="modSp">
        <pc:chgData name="Luis, Kelly (US 329F-Affiliate)" userId="S::kelly.m.luis@jpl.nasa.gov::1d4b1bd8-bca5-478e-b83a-ff0d9340d353" providerId="AD" clId="Web-{6FE57052-D9B2-40BE-AED0-7326DB9609FD}" dt="2023-08-03T17:42:07.298" v="39" actId="1076"/>
        <pc:sldMkLst>
          <pc:docMk/>
          <pc:sldMk cId="1508610816" sldId="2142533843"/>
        </pc:sldMkLst>
        <pc:spChg chg="mod">
          <ac:chgData name="Luis, Kelly (US 329F-Affiliate)" userId="S::kelly.m.luis@jpl.nasa.gov::1d4b1bd8-bca5-478e-b83a-ff0d9340d353" providerId="AD" clId="Web-{6FE57052-D9B2-40BE-AED0-7326DB9609FD}" dt="2023-08-03T17:42:07.298" v="39" actId="1076"/>
          <ac:spMkLst>
            <pc:docMk/>
            <pc:sldMk cId="1508610816" sldId="2142533843"/>
            <ac:spMk id="7" creationId="{28BCDAE5-7FFC-2A11-7CF5-BD2BCFECEF55}"/>
          </ac:spMkLst>
        </pc:spChg>
      </pc:sldChg>
      <pc:sldChg chg="addSp delSp modSp">
        <pc:chgData name="Luis, Kelly (US 329F-Affiliate)" userId="S::kelly.m.luis@jpl.nasa.gov::1d4b1bd8-bca5-478e-b83a-ff0d9340d353" providerId="AD" clId="Web-{6FE57052-D9B2-40BE-AED0-7326DB9609FD}" dt="2023-08-03T17:48:51.069" v="44" actId="1076"/>
        <pc:sldMkLst>
          <pc:docMk/>
          <pc:sldMk cId="1526653692" sldId="2142533846"/>
        </pc:sldMkLst>
        <pc:spChg chg="add mod">
          <ac:chgData name="Luis, Kelly (US 329F-Affiliate)" userId="S::kelly.m.luis@jpl.nasa.gov::1d4b1bd8-bca5-478e-b83a-ff0d9340d353" providerId="AD" clId="Web-{6FE57052-D9B2-40BE-AED0-7326DB9609FD}" dt="2023-08-03T17:41:28.532" v="36" actId="1076"/>
          <ac:spMkLst>
            <pc:docMk/>
            <pc:sldMk cId="1526653692" sldId="2142533846"/>
            <ac:spMk id="10" creationId="{65EA6D4D-3FB4-BFAD-9B65-9236DBF6DAD2}"/>
          </ac:spMkLst>
        </pc:spChg>
        <pc:picChg chg="add mod modCrop">
          <ac:chgData name="Luis, Kelly (US 329F-Affiliate)" userId="S::kelly.m.luis@jpl.nasa.gov::1d4b1bd8-bca5-478e-b83a-ff0d9340d353" providerId="AD" clId="Web-{6FE57052-D9B2-40BE-AED0-7326DB9609FD}" dt="2023-08-03T17:44:36.769" v="41" actId="1076"/>
          <ac:picMkLst>
            <pc:docMk/>
            <pc:sldMk cId="1526653692" sldId="2142533846"/>
            <ac:picMk id="4" creationId="{445D45D9-A045-7A35-64B3-3ADAC2177929}"/>
          </ac:picMkLst>
        </pc:picChg>
        <pc:picChg chg="add mod">
          <ac:chgData name="Luis, Kelly (US 329F-Affiliate)" userId="S::kelly.m.luis@jpl.nasa.gov::1d4b1bd8-bca5-478e-b83a-ff0d9340d353" providerId="AD" clId="Web-{6FE57052-D9B2-40BE-AED0-7326DB9609FD}" dt="2023-08-03T17:40:35.093" v="29" actId="1076"/>
          <ac:picMkLst>
            <pc:docMk/>
            <pc:sldMk cId="1526653692" sldId="2142533846"/>
            <ac:picMk id="5" creationId="{912AF2F0-5C5E-D73E-7E9A-D84FFF3E7517}"/>
          </ac:picMkLst>
        </pc:picChg>
        <pc:picChg chg="add del mod">
          <ac:chgData name="Luis, Kelly (US 329F-Affiliate)" userId="S::kelly.m.luis@jpl.nasa.gov::1d4b1bd8-bca5-478e-b83a-ff0d9340d353" providerId="AD" clId="Web-{6FE57052-D9B2-40BE-AED0-7326DB9609FD}" dt="2023-08-03T17:41:07.297" v="32"/>
          <ac:picMkLst>
            <pc:docMk/>
            <pc:sldMk cId="1526653692" sldId="2142533846"/>
            <ac:picMk id="7" creationId="{41F7CED1-F453-4740-6775-33F641D2EFDE}"/>
          </ac:picMkLst>
        </pc:picChg>
        <pc:picChg chg="mod modCrop">
          <ac:chgData name="Luis, Kelly (US 329F-Affiliate)" userId="S::kelly.m.luis@jpl.nasa.gov::1d4b1bd8-bca5-478e-b83a-ff0d9340d353" providerId="AD" clId="Web-{6FE57052-D9B2-40BE-AED0-7326DB9609FD}" dt="2023-08-03T17:48:51.069" v="44" actId="1076"/>
          <ac:picMkLst>
            <pc:docMk/>
            <pc:sldMk cId="1526653692" sldId="2142533846"/>
            <ac:picMk id="8" creationId="{1370475A-3EB7-4988-8D98-D75B5DE750EC}"/>
          </ac:picMkLst>
        </pc:picChg>
      </pc:sldChg>
      <pc:sldChg chg="modSp">
        <pc:chgData name="Luis, Kelly (US 329F-Affiliate)" userId="S::kelly.m.luis@jpl.nasa.gov::1d4b1bd8-bca5-478e-b83a-ff0d9340d353" providerId="AD" clId="Web-{6FE57052-D9B2-40BE-AED0-7326DB9609FD}" dt="2023-08-03T17:44:56.269" v="43" actId="1076"/>
        <pc:sldMkLst>
          <pc:docMk/>
          <pc:sldMk cId="22249388" sldId="2142533848"/>
        </pc:sldMkLst>
        <pc:picChg chg="mod">
          <ac:chgData name="Luis, Kelly (US 329F-Affiliate)" userId="S::kelly.m.luis@jpl.nasa.gov::1d4b1bd8-bca5-478e-b83a-ff0d9340d353" providerId="AD" clId="Web-{6FE57052-D9B2-40BE-AED0-7326DB9609FD}" dt="2023-08-03T17:44:56.269" v="43" actId="1076"/>
          <ac:picMkLst>
            <pc:docMk/>
            <pc:sldMk cId="22249388" sldId="2142533848"/>
            <ac:picMk id="4" creationId="{64EE6B10-E7F8-424C-A048-46444ABE7F10}"/>
          </ac:picMkLst>
        </pc:picChg>
      </pc:sldChg>
    </pc:docChg>
  </pc:docChgLst>
  <pc:docChgLst>
    <pc:chgData name="Bohn, Niklas (382B)" userId="S::urs.n.bohn@jpl.nasa.gov::b00cca23-d306-4565-9f71-daf3c7866d3b" providerId="AD" clId="Web-{90BA7DE7-C30A-4DBC-DD98-D4A37565EC93}"/>
    <pc:docChg chg="addSld delSld modSld sldOrd">
      <pc:chgData name="Bohn, Niklas (382B)" userId="S::urs.n.bohn@jpl.nasa.gov::b00cca23-d306-4565-9f71-daf3c7866d3b" providerId="AD" clId="Web-{90BA7DE7-C30A-4DBC-DD98-D4A37565EC93}" dt="2023-08-03T18:19:02.915" v="732"/>
      <pc:docMkLst>
        <pc:docMk/>
      </pc:docMkLst>
      <pc:sldChg chg="addSp delSp modSp">
        <pc:chgData name="Bohn, Niklas (382B)" userId="S::urs.n.bohn@jpl.nasa.gov::b00cca23-d306-4565-9f71-daf3c7866d3b" providerId="AD" clId="Web-{90BA7DE7-C30A-4DBC-DD98-D4A37565EC93}" dt="2023-08-03T17:06:37.366" v="45"/>
        <pc:sldMkLst>
          <pc:docMk/>
          <pc:sldMk cId="0" sldId="265"/>
        </pc:sldMkLst>
        <pc:spChg chg="del">
          <ac:chgData name="Bohn, Niklas (382B)" userId="S::urs.n.bohn@jpl.nasa.gov::b00cca23-d306-4565-9f71-daf3c7866d3b" providerId="AD" clId="Web-{90BA7DE7-C30A-4DBC-DD98-D4A37565EC93}" dt="2023-08-03T17:06:19.428" v="37"/>
          <ac:spMkLst>
            <pc:docMk/>
            <pc:sldMk cId="0" sldId="265"/>
            <ac:spMk id="5" creationId="{62695F0A-3225-588C-48ED-4050B2ABF215}"/>
          </ac:spMkLst>
        </pc:spChg>
        <pc:spChg chg="add mod">
          <ac:chgData name="Bohn, Niklas (382B)" userId="S::urs.n.bohn@jpl.nasa.gov::b00cca23-d306-4565-9f71-daf3c7866d3b" providerId="AD" clId="Web-{90BA7DE7-C30A-4DBC-DD98-D4A37565EC93}" dt="2023-08-03T17:06:37.366" v="45"/>
          <ac:spMkLst>
            <pc:docMk/>
            <pc:sldMk cId="0" sldId="265"/>
            <ac:spMk id="7" creationId="{178018EF-BF28-D6E8-0243-731B95E14394}"/>
          </ac:spMkLst>
        </pc:spChg>
      </pc:sldChg>
      <pc:sldChg chg="addSp modSp">
        <pc:chgData name="Bohn, Niklas (382B)" userId="S::urs.n.bohn@jpl.nasa.gov::b00cca23-d306-4565-9f71-daf3c7866d3b" providerId="AD" clId="Web-{90BA7DE7-C30A-4DBC-DD98-D4A37565EC93}" dt="2023-08-03T17:09:56.853" v="121"/>
        <pc:sldMkLst>
          <pc:docMk/>
          <pc:sldMk cId="1448988585" sldId="433"/>
        </pc:sldMkLst>
        <pc:spChg chg="add mod">
          <ac:chgData name="Bohn, Niklas (382B)" userId="S::urs.n.bohn@jpl.nasa.gov::b00cca23-d306-4565-9f71-daf3c7866d3b" providerId="AD" clId="Web-{90BA7DE7-C30A-4DBC-DD98-D4A37565EC93}" dt="2023-08-03T17:09:56.853" v="121"/>
          <ac:spMkLst>
            <pc:docMk/>
            <pc:sldMk cId="1448988585" sldId="433"/>
            <ac:spMk id="7" creationId="{10809E16-E22C-3D3C-71D7-10394639CAB9}"/>
          </ac:spMkLst>
        </pc:spChg>
      </pc:sldChg>
      <pc:sldChg chg="modSp">
        <pc:chgData name="Bohn, Niklas (382B)" userId="S::urs.n.bohn@jpl.nasa.gov::b00cca23-d306-4565-9f71-daf3c7866d3b" providerId="AD" clId="Web-{90BA7DE7-C30A-4DBC-DD98-D4A37565EC93}" dt="2023-08-03T17:07:05.710" v="48" actId="20577"/>
        <pc:sldMkLst>
          <pc:docMk/>
          <pc:sldMk cId="430182393" sldId="1214"/>
        </pc:sldMkLst>
        <pc:spChg chg="mod">
          <ac:chgData name="Bohn, Niklas (382B)" userId="S::urs.n.bohn@jpl.nasa.gov::b00cca23-d306-4565-9f71-daf3c7866d3b" providerId="AD" clId="Web-{90BA7DE7-C30A-4DBC-DD98-D4A37565EC93}" dt="2023-08-03T17:07:05.710" v="48" actId="20577"/>
          <ac:spMkLst>
            <pc:docMk/>
            <pc:sldMk cId="430182393" sldId="1214"/>
            <ac:spMk id="17" creationId="{88E3BE97-4137-6BCB-22EF-DD561311A5F6}"/>
          </ac:spMkLst>
        </pc:spChg>
      </pc:sldChg>
      <pc:sldChg chg="addSp delSp modSp modNotes">
        <pc:chgData name="Bohn, Niklas (382B)" userId="S::urs.n.bohn@jpl.nasa.gov::b00cca23-d306-4565-9f71-daf3c7866d3b" providerId="AD" clId="Web-{90BA7DE7-C30A-4DBC-DD98-D4A37565EC93}" dt="2023-08-03T18:19:02.915" v="732"/>
        <pc:sldMkLst>
          <pc:docMk/>
          <pc:sldMk cId="3914945463" sldId="1215"/>
        </pc:sldMkLst>
        <pc:spChg chg="add del mod">
          <ac:chgData name="Bohn, Niklas (382B)" userId="S::urs.n.bohn@jpl.nasa.gov::b00cca23-d306-4565-9f71-daf3c7866d3b" providerId="AD" clId="Web-{90BA7DE7-C30A-4DBC-DD98-D4A37565EC93}" dt="2023-08-03T18:13:34.191" v="602"/>
          <ac:spMkLst>
            <pc:docMk/>
            <pc:sldMk cId="3914945463" sldId="1215"/>
            <ac:spMk id="3" creationId="{139E1556-F669-878D-FB95-8A178D242BB9}"/>
          </ac:spMkLst>
        </pc:spChg>
        <pc:picChg chg="mod">
          <ac:chgData name="Bohn, Niklas (382B)" userId="S::urs.n.bohn@jpl.nasa.gov::b00cca23-d306-4565-9f71-daf3c7866d3b" providerId="AD" clId="Web-{90BA7DE7-C30A-4DBC-DD98-D4A37565EC93}" dt="2023-08-03T18:16:58.632" v="731" actId="14100"/>
          <ac:picMkLst>
            <pc:docMk/>
            <pc:sldMk cId="3914945463" sldId="1215"/>
            <ac:picMk id="23" creationId="{280BE1CB-62DA-4F61-838E-77E4557A3E47}"/>
          </ac:picMkLst>
        </pc:picChg>
      </pc:sldChg>
      <pc:sldChg chg="modSp">
        <pc:chgData name="Bohn, Niklas (382B)" userId="S::urs.n.bohn@jpl.nasa.gov::b00cca23-d306-4565-9f71-daf3c7866d3b" providerId="AD" clId="Web-{90BA7DE7-C30A-4DBC-DD98-D4A37565EC93}" dt="2023-08-03T17:07:12.038" v="51" actId="20577"/>
        <pc:sldMkLst>
          <pc:docMk/>
          <pc:sldMk cId="3382377426" sldId="2350"/>
        </pc:sldMkLst>
        <pc:spChg chg="mod">
          <ac:chgData name="Bohn, Niklas (382B)" userId="S::urs.n.bohn@jpl.nasa.gov::b00cca23-d306-4565-9f71-daf3c7866d3b" providerId="AD" clId="Web-{90BA7DE7-C30A-4DBC-DD98-D4A37565EC93}" dt="2023-08-03T17:07:12.038" v="51" actId="20577"/>
          <ac:spMkLst>
            <pc:docMk/>
            <pc:sldMk cId="3382377426" sldId="2350"/>
            <ac:spMk id="9" creationId="{55605D17-8C00-4063-7987-54B9289605BE}"/>
          </ac:spMkLst>
        </pc:spChg>
      </pc:sldChg>
      <pc:sldChg chg="modSp">
        <pc:chgData name="Bohn, Niklas (382B)" userId="S::urs.n.bohn@jpl.nasa.gov::b00cca23-d306-4565-9f71-daf3c7866d3b" providerId="AD" clId="Web-{90BA7DE7-C30A-4DBC-DD98-D4A37565EC93}" dt="2023-08-03T17:01:01.549" v="21" actId="20577"/>
        <pc:sldMkLst>
          <pc:docMk/>
          <pc:sldMk cId="3338667913" sldId="15640"/>
        </pc:sldMkLst>
        <pc:spChg chg="mod">
          <ac:chgData name="Bohn, Niklas (382B)" userId="S::urs.n.bohn@jpl.nasa.gov::b00cca23-d306-4565-9f71-daf3c7866d3b" providerId="AD" clId="Web-{90BA7DE7-C30A-4DBC-DD98-D4A37565EC93}" dt="2023-08-03T17:01:01.549" v="21" actId="20577"/>
          <ac:spMkLst>
            <pc:docMk/>
            <pc:sldMk cId="3338667913" sldId="15640"/>
            <ac:spMk id="9" creationId="{950084F3-B72D-61A9-A2BC-959921FC7F59}"/>
          </ac:spMkLst>
        </pc:spChg>
      </pc:sldChg>
      <pc:sldChg chg="addSp delSp modSp">
        <pc:chgData name="Bohn, Niklas (382B)" userId="S::urs.n.bohn@jpl.nasa.gov::b00cca23-d306-4565-9f71-daf3c7866d3b" providerId="AD" clId="Web-{90BA7DE7-C30A-4DBC-DD98-D4A37565EC93}" dt="2023-08-03T17:06:34.522" v="43"/>
        <pc:sldMkLst>
          <pc:docMk/>
          <pc:sldMk cId="3664950427" sldId="15641"/>
        </pc:sldMkLst>
        <pc:spChg chg="del">
          <ac:chgData name="Bohn, Niklas (382B)" userId="S::urs.n.bohn@jpl.nasa.gov::b00cca23-d306-4565-9f71-daf3c7866d3b" providerId="AD" clId="Web-{90BA7DE7-C30A-4DBC-DD98-D4A37565EC93}" dt="2023-08-03T17:06:04.615" v="35"/>
          <ac:spMkLst>
            <pc:docMk/>
            <pc:sldMk cId="3664950427" sldId="15641"/>
            <ac:spMk id="5" creationId="{C1494A6F-118C-EC3C-4B8F-570869E7F6C4}"/>
          </ac:spMkLst>
        </pc:spChg>
        <pc:spChg chg="add mod">
          <ac:chgData name="Bohn, Niklas (382B)" userId="S::urs.n.bohn@jpl.nasa.gov::b00cca23-d306-4565-9f71-daf3c7866d3b" providerId="AD" clId="Web-{90BA7DE7-C30A-4DBC-DD98-D4A37565EC93}" dt="2023-08-03T17:06:34.522" v="43"/>
          <ac:spMkLst>
            <pc:docMk/>
            <pc:sldMk cId="3664950427" sldId="15641"/>
            <ac:spMk id="8" creationId="{A4A6A16C-04A3-6808-EC9F-30D96FDBD405}"/>
          </ac:spMkLst>
        </pc:spChg>
      </pc:sldChg>
      <pc:sldChg chg="addSp delSp modSp">
        <pc:chgData name="Bohn, Niklas (382B)" userId="S::urs.n.bohn@jpl.nasa.gov::b00cca23-d306-4565-9f71-daf3c7866d3b" providerId="AD" clId="Web-{90BA7DE7-C30A-4DBC-DD98-D4A37565EC93}" dt="2023-08-03T17:05:50.365" v="33"/>
        <pc:sldMkLst>
          <pc:docMk/>
          <pc:sldMk cId="1367661710" sldId="15642"/>
        </pc:sldMkLst>
        <pc:spChg chg="del">
          <ac:chgData name="Bohn, Niklas (382B)" userId="S::urs.n.bohn@jpl.nasa.gov::b00cca23-d306-4565-9f71-daf3c7866d3b" providerId="AD" clId="Web-{90BA7DE7-C30A-4DBC-DD98-D4A37565EC93}" dt="2023-08-03T17:05:13.255" v="30"/>
          <ac:spMkLst>
            <pc:docMk/>
            <pc:sldMk cId="1367661710" sldId="15642"/>
            <ac:spMk id="5" creationId="{4FD1A478-E7B5-0691-9F11-DE9A074DC6B2}"/>
          </ac:spMkLst>
        </pc:spChg>
        <pc:spChg chg="add mod">
          <ac:chgData name="Bohn, Niklas (382B)" userId="S::urs.n.bohn@jpl.nasa.gov::b00cca23-d306-4565-9f71-daf3c7866d3b" providerId="AD" clId="Web-{90BA7DE7-C30A-4DBC-DD98-D4A37565EC93}" dt="2023-08-03T17:05:50.365" v="33"/>
          <ac:spMkLst>
            <pc:docMk/>
            <pc:sldMk cId="1367661710" sldId="15642"/>
            <ac:spMk id="7" creationId="{C1E61E41-67AC-D1AF-C944-17224C661076}"/>
          </ac:spMkLst>
        </pc:spChg>
      </pc:sldChg>
      <pc:sldChg chg="modSp">
        <pc:chgData name="Bohn, Niklas (382B)" userId="S::urs.n.bohn@jpl.nasa.gov::b00cca23-d306-4565-9f71-daf3c7866d3b" providerId="AD" clId="Web-{90BA7DE7-C30A-4DBC-DD98-D4A37565EC93}" dt="2023-08-03T17:09:22.900" v="113" actId="20577"/>
        <pc:sldMkLst>
          <pc:docMk/>
          <pc:sldMk cId="1408839379" sldId="15644"/>
        </pc:sldMkLst>
        <pc:spChg chg="mod">
          <ac:chgData name="Bohn, Niklas (382B)" userId="S::urs.n.bohn@jpl.nasa.gov::b00cca23-d306-4565-9f71-daf3c7866d3b" providerId="AD" clId="Web-{90BA7DE7-C30A-4DBC-DD98-D4A37565EC93}" dt="2023-08-03T17:09:22.900" v="113" actId="20577"/>
          <ac:spMkLst>
            <pc:docMk/>
            <pc:sldMk cId="1408839379" sldId="15644"/>
            <ac:spMk id="20" creationId="{8739BF21-B30E-DA2A-F109-C92BD0E013F4}"/>
          </ac:spMkLst>
        </pc:spChg>
      </pc:sldChg>
      <pc:sldChg chg="modSp">
        <pc:chgData name="Bohn, Niklas (382B)" userId="S::urs.n.bohn@jpl.nasa.gov::b00cca23-d306-4565-9f71-daf3c7866d3b" providerId="AD" clId="Web-{90BA7DE7-C30A-4DBC-DD98-D4A37565EC93}" dt="2023-08-03T17:09:22.212" v="112" actId="20577"/>
        <pc:sldMkLst>
          <pc:docMk/>
          <pc:sldMk cId="1096374908" sldId="15646"/>
        </pc:sldMkLst>
        <pc:spChg chg="mod">
          <ac:chgData name="Bohn, Niklas (382B)" userId="S::urs.n.bohn@jpl.nasa.gov::b00cca23-d306-4565-9f71-daf3c7866d3b" providerId="AD" clId="Web-{90BA7DE7-C30A-4DBC-DD98-D4A37565EC93}" dt="2023-08-03T17:09:22.212" v="112" actId="20577"/>
          <ac:spMkLst>
            <pc:docMk/>
            <pc:sldMk cId="1096374908" sldId="15646"/>
            <ac:spMk id="9" creationId="{08332768-78E3-752F-071A-60308A659209}"/>
          </ac:spMkLst>
        </pc:spChg>
      </pc:sldChg>
      <pc:sldChg chg="modSp">
        <pc:chgData name="Bohn, Niklas (382B)" userId="S::urs.n.bohn@jpl.nasa.gov::b00cca23-d306-4565-9f71-daf3c7866d3b" providerId="AD" clId="Web-{90BA7DE7-C30A-4DBC-DD98-D4A37565EC93}" dt="2023-08-03T17:09:22.993" v="114" actId="20577"/>
        <pc:sldMkLst>
          <pc:docMk/>
          <pc:sldMk cId="2679689407" sldId="15648"/>
        </pc:sldMkLst>
        <pc:spChg chg="mod">
          <ac:chgData name="Bohn, Niklas (382B)" userId="S::urs.n.bohn@jpl.nasa.gov::b00cca23-d306-4565-9f71-daf3c7866d3b" providerId="AD" clId="Web-{90BA7DE7-C30A-4DBC-DD98-D4A37565EC93}" dt="2023-08-03T17:09:22.993" v="114" actId="20577"/>
          <ac:spMkLst>
            <pc:docMk/>
            <pc:sldMk cId="2679689407" sldId="15648"/>
            <ac:spMk id="9" creationId="{08332768-78E3-752F-071A-60308A659209}"/>
          </ac:spMkLst>
        </pc:spChg>
      </pc:sldChg>
      <pc:sldChg chg="modSp">
        <pc:chgData name="Bohn, Niklas (382B)" userId="S::urs.n.bohn@jpl.nasa.gov::b00cca23-d306-4565-9f71-daf3c7866d3b" providerId="AD" clId="Web-{90BA7DE7-C30A-4DBC-DD98-D4A37565EC93}" dt="2023-08-03T17:09:23.072" v="115" actId="20577"/>
        <pc:sldMkLst>
          <pc:docMk/>
          <pc:sldMk cId="1152961470" sldId="15649"/>
        </pc:sldMkLst>
        <pc:spChg chg="mod">
          <ac:chgData name="Bohn, Niklas (382B)" userId="S::urs.n.bohn@jpl.nasa.gov::b00cca23-d306-4565-9f71-daf3c7866d3b" providerId="AD" clId="Web-{90BA7DE7-C30A-4DBC-DD98-D4A37565EC93}" dt="2023-08-03T17:09:23.072" v="115" actId="20577"/>
          <ac:spMkLst>
            <pc:docMk/>
            <pc:sldMk cId="1152961470" sldId="15649"/>
            <ac:spMk id="9" creationId="{08332768-78E3-752F-071A-60308A659209}"/>
          </ac:spMkLst>
        </pc:spChg>
      </pc:sldChg>
      <pc:sldChg chg="modSp">
        <pc:chgData name="Bohn, Niklas (382B)" userId="S::urs.n.bohn@jpl.nasa.gov::b00cca23-d306-4565-9f71-daf3c7866d3b" providerId="AD" clId="Web-{90BA7DE7-C30A-4DBC-DD98-D4A37565EC93}" dt="2023-08-03T17:09:28.915" v="116" actId="20577"/>
        <pc:sldMkLst>
          <pc:docMk/>
          <pc:sldMk cId="1032932367" sldId="15650"/>
        </pc:sldMkLst>
        <pc:spChg chg="mod">
          <ac:chgData name="Bohn, Niklas (382B)" userId="S::urs.n.bohn@jpl.nasa.gov::b00cca23-d306-4565-9f71-daf3c7866d3b" providerId="AD" clId="Web-{90BA7DE7-C30A-4DBC-DD98-D4A37565EC93}" dt="2023-08-03T17:09:28.915" v="116" actId="20577"/>
          <ac:spMkLst>
            <pc:docMk/>
            <pc:sldMk cId="1032932367" sldId="15650"/>
            <ac:spMk id="9" creationId="{08332768-78E3-752F-071A-60308A659209}"/>
          </ac:spMkLst>
        </pc:spChg>
      </pc:sldChg>
      <pc:sldChg chg="addSp delSp modSp">
        <pc:chgData name="Bohn, Niklas (382B)" userId="S::urs.n.bohn@jpl.nasa.gov::b00cca23-d306-4565-9f71-daf3c7866d3b" providerId="AD" clId="Web-{90BA7DE7-C30A-4DBC-DD98-D4A37565EC93}" dt="2023-08-03T17:14:18.373" v="164"/>
        <pc:sldMkLst>
          <pc:docMk/>
          <pc:sldMk cId="2526546217" sldId="15651"/>
        </pc:sldMkLst>
        <pc:spChg chg="add mod">
          <ac:chgData name="Bohn, Niklas (382B)" userId="S::urs.n.bohn@jpl.nasa.gov::b00cca23-d306-4565-9f71-daf3c7866d3b" providerId="AD" clId="Web-{90BA7DE7-C30A-4DBC-DD98-D4A37565EC93}" dt="2023-08-03T17:14:18.373" v="164"/>
          <ac:spMkLst>
            <pc:docMk/>
            <pc:sldMk cId="2526546217" sldId="15651"/>
            <ac:spMk id="5" creationId="{2CE3A7F0-4390-5E6C-DCD7-F732CBDF4BF6}"/>
          </ac:spMkLst>
        </pc:spChg>
        <pc:spChg chg="del">
          <ac:chgData name="Bohn, Niklas (382B)" userId="S::urs.n.bohn@jpl.nasa.gov::b00cca23-d306-4565-9f71-daf3c7866d3b" providerId="AD" clId="Web-{90BA7DE7-C30A-4DBC-DD98-D4A37565EC93}" dt="2023-08-03T17:14:17.935" v="163"/>
          <ac:spMkLst>
            <pc:docMk/>
            <pc:sldMk cId="2526546217" sldId="15651"/>
            <ac:spMk id="9" creationId="{08332768-78E3-752F-071A-60308A659209}"/>
          </ac:spMkLst>
        </pc:spChg>
      </pc:sldChg>
      <pc:sldChg chg="addSp delSp modSp">
        <pc:chgData name="Bohn, Niklas (382B)" userId="S::urs.n.bohn@jpl.nasa.gov::b00cca23-d306-4565-9f71-daf3c7866d3b" providerId="AD" clId="Web-{90BA7DE7-C30A-4DBC-DD98-D4A37565EC93}" dt="2023-08-03T17:12:25.168" v="128"/>
        <pc:sldMkLst>
          <pc:docMk/>
          <pc:sldMk cId="1258513906" sldId="15652"/>
        </pc:sldMkLst>
        <pc:spChg chg="del">
          <ac:chgData name="Bohn, Niklas (382B)" userId="S::urs.n.bohn@jpl.nasa.gov::b00cca23-d306-4565-9f71-daf3c7866d3b" providerId="AD" clId="Web-{90BA7DE7-C30A-4DBC-DD98-D4A37565EC93}" dt="2023-08-03T17:12:24.559" v="127"/>
          <ac:spMkLst>
            <pc:docMk/>
            <pc:sldMk cId="1258513906" sldId="15652"/>
            <ac:spMk id="9" creationId="{08332768-78E3-752F-071A-60308A659209}"/>
          </ac:spMkLst>
        </pc:spChg>
        <pc:spChg chg="add mod">
          <ac:chgData name="Bohn, Niklas (382B)" userId="S::urs.n.bohn@jpl.nasa.gov::b00cca23-d306-4565-9f71-daf3c7866d3b" providerId="AD" clId="Web-{90BA7DE7-C30A-4DBC-DD98-D4A37565EC93}" dt="2023-08-03T17:12:25.168" v="128"/>
          <ac:spMkLst>
            <pc:docMk/>
            <pc:sldMk cId="1258513906" sldId="15652"/>
            <ac:spMk id="13" creationId="{FBD72E50-17AA-4124-143C-67623B1564D0}"/>
          </ac:spMkLst>
        </pc:spChg>
      </pc:sldChg>
      <pc:sldChg chg="addSp delSp modSp">
        <pc:chgData name="Bohn, Niklas (382B)" userId="S::urs.n.bohn@jpl.nasa.gov::b00cca23-d306-4565-9f71-daf3c7866d3b" providerId="AD" clId="Web-{90BA7DE7-C30A-4DBC-DD98-D4A37565EC93}" dt="2023-08-03T17:14:02.279" v="160"/>
        <pc:sldMkLst>
          <pc:docMk/>
          <pc:sldMk cId="2742708298" sldId="15653"/>
        </pc:sldMkLst>
        <pc:spChg chg="add mod">
          <ac:chgData name="Bohn, Niklas (382B)" userId="S::urs.n.bohn@jpl.nasa.gov::b00cca23-d306-4565-9f71-daf3c7866d3b" providerId="AD" clId="Web-{90BA7DE7-C30A-4DBC-DD98-D4A37565EC93}" dt="2023-08-03T17:14:02.279" v="160"/>
          <ac:spMkLst>
            <pc:docMk/>
            <pc:sldMk cId="2742708298" sldId="15653"/>
            <ac:spMk id="5" creationId="{035DE098-2F06-CFEA-E82F-5CB59EE61610}"/>
          </ac:spMkLst>
        </pc:spChg>
        <pc:spChg chg="del">
          <ac:chgData name="Bohn, Niklas (382B)" userId="S::urs.n.bohn@jpl.nasa.gov::b00cca23-d306-4565-9f71-daf3c7866d3b" providerId="AD" clId="Web-{90BA7DE7-C30A-4DBC-DD98-D4A37565EC93}" dt="2023-08-03T17:14:01.904" v="159"/>
          <ac:spMkLst>
            <pc:docMk/>
            <pc:sldMk cId="2742708298" sldId="15653"/>
            <ac:spMk id="9" creationId="{08332768-78E3-752F-071A-60308A659209}"/>
          </ac:spMkLst>
        </pc:spChg>
      </pc:sldChg>
      <pc:sldChg chg="modSp">
        <pc:chgData name="Bohn, Niklas (382B)" userId="S::urs.n.bohn@jpl.nasa.gov::b00cca23-d306-4565-9f71-daf3c7866d3b" providerId="AD" clId="Web-{90BA7DE7-C30A-4DBC-DD98-D4A37565EC93}" dt="2023-08-03T17:09:22.134" v="111" actId="20577"/>
        <pc:sldMkLst>
          <pc:docMk/>
          <pc:sldMk cId="3637244389" sldId="15654"/>
        </pc:sldMkLst>
        <pc:spChg chg="mod">
          <ac:chgData name="Bohn, Niklas (382B)" userId="S::urs.n.bohn@jpl.nasa.gov::b00cca23-d306-4565-9f71-daf3c7866d3b" providerId="AD" clId="Web-{90BA7DE7-C30A-4DBC-DD98-D4A37565EC93}" dt="2023-08-03T17:09:22.134" v="111" actId="20577"/>
          <ac:spMkLst>
            <pc:docMk/>
            <pc:sldMk cId="3637244389" sldId="15654"/>
            <ac:spMk id="9" creationId="{08332768-78E3-752F-071A-60308A659209}"/>
          </ac:spMkLst>
        </pc:spChg>
      </pc:sldChg>
      <pc:sldChg chg="modSp">
        <pc:chgData name="Bohn, Niklas (382B)" userId="S::urs.n.bohn@jpl.nasa.gov::b00cca23-d306-4565-9f71-daf3c7866d3b" providerId="AD" clId="Web-{90BA7DE7-C30A-4DBC-DD98-D4A37565EC93}" dt="2023-08-03T17:09:29.244" v="120" actId="20577"/>
        <pc:sldMkLst>
          <pc:docMk/>
          <pc:sldMk cId="311098591" sldId="15655"/>
        </pc:sldMkLst>
        <pc:spChg chg="mod">
          <ac:chgData name="Bohn, Niklas (382B)" userId="S::urs.n.bohn@jpl.nasa.gov::b00cca23-d306-4565-9f71-daf3c7866d3b" providerId="AD" clId="Web-{90BA7DE7-C30A-4DBC-DD98-D4A37565EC93}" dt="2023-08-03T17:09:29.244" v="120" actId="20577"/>
          <ac:spMkLst>
            <pc:docMk/>
            <pc:sldMk cId="311098591" sldId="15655"/>
            <ac:spMk id="20" creationId="{8739BF21-B30E-DA2A-F109-C92BD0E013F4}"/>
          </ac:spMkLst>
        </pc:spChg>
      </pc:sldChg>
      <pc:sldChg chg="modSp">
        <pc:chgData name="Bohn, Niklas (382B)" userId="S::urs.n.bohn@jpl.nasa.gov::b00cca23-d306-4565-9f71-daf3c7866d3b" providerId="AD" clId="Web-{90BA7DE7-C30A-4DBC-DD98-D4A37565EC93}" dt="2023-08-03T17:09:12.540" v="102" actId="20577"/>
        <pc:sldMkLst>
          <pc:docMk/>
          <pc:sldMk cId="1305448733" sldId="15657"/>
        </pc:sldMkLst>
        <pc:spChg chg="mod">
          <ac:chgData name="Bohn, Niklas (382B)" userId="S::urs.n.bohn@jpl.nasa.gov::b00cca23-d306-4565-9f71-daf3c7866d3b" providerId="AD" clId="Web-{90BA7DE7-C30A-4DBC-DD98-D4A37565EC93}" dt="2023-08-03T17:09:12.540" v="102" actId="20577"/>
          <ac:spMkLst>
            <pc:docMk/>
            <pc:sldMk cId="1305448733" sldId="15657"/>
            <ac:spMk id="20" creationId="{8739BF21-B30E-DA2A-F109-C92BD0E013F4}"/>
          </ac:spMkLst>
        </pc:spChg>
      </pc:sldChg>
      <pc:sldChg chg="addSp delSp modSp">
        <pc:chgData name="Bohn, Niklas (382B)" userId="S::urs.n.bohn@jpl.nasa.gov::b00cca23-d306-4565-9f71-daf3c7866d3b" providerId="AD" clId="Web-{90BA7DE7-C30A-4DBC-DD98-D4A37565EC93}" dt="2023-08-03T17:12:19.215" v="126"/>
        <pc:sldMkLst>
          <pc:docMk/>
          <pc:sldMk cId="2449040258" sldId="15661"/>
        </pc:sldMkLst>
        <pc:spChg chg="add mod">
          <ac:chgData name="Bohn, Niklas (382B)" userId="S::urs.n.bohn@jpl.nasa.gov::b00cca23-d306-4565-9f71-daf3c7866d3b" providerId="AD" clId="Web-{90BA7DE7-C30A-4DBC-DD98-D4A37565EC93}" dt="2023-08-03T17:12:19.215" v="126"/>
          <ac:spMkLst>
            <pc:docMk/>
            <pc:sldMk cId="2449040258" sldId="15661"/>
            <ac:spMk id="5" creationId="{9D51BA06-4F7F-8DA9-BF32-B5D54AEFA4E4}"/>
          </ac:spMkLst>
        </pc:spChg>
        <pc:spChg chg="del">
          <ac:chgData name="Bohn, Niklas (382B)" userId="S::urs.n.bohn@jpl.nasa.gov::b00cca23-d306-4565-9f71-daf3c7866d3b" providerId="AD" clId="Web-{90BA7DE7-C30A-4DBC-DD98-D4A37565EC93}" dt="2023-08-03T17:12:18.496" v="125"/>
          <ac:spMkLst>
            <pc:docMk/>
            <pc:sldMk cId="2449040258" sldId="15661"/>
            <ac:spMk id="9" creationId="{08332768-78E3-752F-071A-60308A659209}"/>
          </ac:spMkLst>
        </pc:spChg>
      </pc:sldChg>
      <pc:sldChg chg="modSp">
        <pc:chgData name="Bohn, Niklas (382B)" userId="S::urs.n.bohn@jpl.nasa.gov::b00cca23-d306-4565-9f71-daf3c7866d3b" providerId="AD" clId="Web-{90BA7DE7-C30A-4DBC-DD98-D4A37565EC93}" dt="2023-08-03T17:09:29.181" v="119" actId="20577"/>
        <pc:sldMkLst>
          <pc:docMk/>
          <pc:sldMk cId="1684153648" sldId="15664"/>
        </pc:sldMkLst>
        <pc:spChg chg="mod">
          <ac:chgData name="Bohn, Niklas (382B)" userId="S::urs.n.bohn@jpl.nasa.gov::b00cca23-d306-4565-9f71-daf3c7866d3b" providerId="AD" clId="Web-{90BA7DE7-C30A-4DBC-DD98-D4A37565EC93}" dt="2023-08-03T17:09:29.181" v="119" actId="20577"/>
          <ac:spMkLst>
            <pc:docMk/>
            <pc:sldMk cId="1684153648" sldId="15664"/>
            <ac:spMk id="9" creationId="{08332768-78E3-752F-071A-60308A659209}"/>
          </ac:spMkLst>
        </pc:spChg>
      </pc:sldChg>
      <pc:sldChg chg="modSp">
        <pc:chgData name="Bohn, Niklas (382B)" userId="S::urs.n.bohn@jpl.nasa.gov::b00cca23-d306-4565-9f71-daf3c7866d3b" providerId="AD" clId="Web-{90BA7DE7-C30A-4DBC-DD98-D4A37565EC93}" dt="2023-08-03T17:09:00.462" v="92" actId="20577"/>
        <pc:sldMkLst>
          <pc:docMk/>
          <pc:sldMk cId="2571852124" sldId="15674"/>
        </pc:sldMkLst>
        <pc:spChg chg="mod">
          <ac:chgData name="Bohn, Niklas (382B)" userId="S::urs.n.bohn@jpl.nasa.gov::b00cca23-d306-4565-9f71-daf3c7866d3b" providerId="AD" clId="Web-{90BA7DE7-C30A-4DBC-DD98-D4A37565EC93}" dt="2023-08-03T17:09:00.462" v="92" actId="20577"/>
          <ac:spMkLst>
            <pc:docMk/>
            <pc:sldMk cId="2571852124" sldId="15674"/>
            <ac:spMk id="2" creationId="{1CAD38A4-951D-B374-8580-67F27BB2442A}"/>
          </ac:spMkLst>
        </pc:spChg>
      </pc:sldChg>
      <pc:sldChg chg="modSp">
        <pc:chgData name="Bohn, Niklas (382B)" userId="S::urs.n.bohn@jpl.nasa.gov::b00cca23-d306-4565-9f71-daf3c7866d3b" providerId="AD" clId="Web-{90BA7DE7-C30A-4DBC-DD98-D4A37565EC93}" dt="2023-08-03T17:09:00.384" v="91" actId="20577"/>
        <pc:sldMkLst>
          <pc:docMk/>
          <pc:sldMk cId="1901297697" sldId="15678"/>
        </pc:sldMkLst>
        <pc:spChg chg="mod">
          <ac:chgData name="Bohn, Niklas (382B)" userId="S::urs.n.bohn@jpl.nasa.gov::b00cca23-d306-4565-9f71-daf3c7866d3b" providerId="AD" clId="Web-{90BA7DE7-C30A-4DBC-DD98-D4A37565EC93}" dt="2023-08-03T17:09:00.384" v="91" actId="20577"/>
          <ac:spMkLst>
            <pc:docMk/>
            <pc:sldMk cId="1901297697" sldId="15678"/>
            <ac:spMk id="4" creationId="{62C5C141-FC13-75CA-204A-EC060383475C}"/>
          </ac:spMkLst>
        </pc:spChg>
      </pc:sldChg>
      <pc:sldChg chg="modSp">
        <pc:chgData name="Bohn, Niklas (382B)" userId="S::urs.n.bohn@jpl.nasa.gov::b00cca23-d306-4565-9f71-daf3c7866d3b" providerId="AD" clId="Web-{90BA7DE7-C30A-4DBC-DD98-D4A37565EC93}" dt="2023-08-03T17:09:07.446" v="100" actId="20577"/>
        <pc:sldMkLst>
          <pc:docMk/>
          <pc:sldMk cId="261003923" sldId="15684"/>
        </pc:sldMkLst>
        <pc:spChg chg="mod">
          <ac:chgData name="Bohn, Niklas (382B)" userId="S::urs.n.bohn@jpl.nasa.gov::b00cca23-d306-4565-9f71-daf3c7866d3b" providerId="AD" clId="Web-{90BA7DE7-C30A-4DBC-DD98-D4A37565EC93}" dt="2023-08-03T17:09:07.446" v="100" actId="20577"/>
          <ac:spMkLst>
            <pc:docMk/>
            <pc:sldMk cId="261003923" sldId="15684"/>
            <ac:spMk id="8" creationId="{16BB799F-2A2E-7C1F-C2B6-C6570CBBDA57}"/>
          </ac:spMkLst>
        </pc:spChg>
      </pc:sldChg>
      <pc:sldChg chg="modSp">
        <pc:chgData name="Bohn, Niklas (382B)" userId="S::urs.n.bohn@jpl.nasa.gov::b00cca23-d306-4565-9f71-daf3c7866d3b" providerId="AD" clId="Web-{90BA7DE7-C30A-4DBC-DD98-D4A37565EC93}" dt="2023-08-03T17:09:12.478" v="101" actId="20577"/>
        <pc:sldMkLst>
          <pc:docMk/>
          <pc:sldMk cId="811420741" sldId="15685"/>
        </pc:sldMkLst>
        <pc:spChg chg="mod">
          <ac:chgData name="Bohn, Niklas (382B)" userId="S::urs.n.bohn@jpl.nasa.gov::b00cca23-d306-4565-9f71-daf3c7866d3b" providerId="AD" clId="Web-{90BA7DE7-C30A-4DBC-DD98-D4A37565EC93}" dt="2023-08-03T17:09:12.478" v="101" actId="20577"/>
          <ac:spMkLst>
            <pc:docMk/>
            <pc:sldMk cId="811420741" sldId="15685"/>
            <ac:spMk id="12" creationId="{8C0EA91A-721F-83C5-7402-925D4B1622EB}"/>
          </ac:spMkLst>
        </pc:spChg>
      </pc:sldChg>
      <pc:sldChg chg="addSp delSp modSp">
        <pc:chgData name="Bohn, Niklas (382B)" userId="S::urs.n.bohn@jpl.nasa.gov::b00cca23-d306-4565-9f71-daf3c7866d3b" providerId="AD" clId="Web-{90BA7DE7-C30A-4DBC-DD98-D4A37565EC93}" dt="2023-08-03T17:13:12.356" v="142"/>
        <pc:sldMkLst>
          <pc:docMk/>
          <pc:sldMk cId="4244837653" sldId="15688"/>
        </pc:sldMkLst>
        <pc:spChg chg="add mod">
          <ac:chgData name="Bohn, Niklas (382B)" userId="S::urs.n.bohn@jpl.nasa.gov::b00cca23-d306-4565-9f71-daf3c7866d3b" providerId="AD" clId="Web-{90BA7DE7-C30A-4DBC-DD98-D4A37565EC93}" dt="2023-08-03T17:13:12.356" v="142"/>
          <ac:spMkLst>
            <pc:docMk/>
            <pc:sldMk cId="4244837653" sldId="15688"/>
            <ac:spMk id="5" creationId="{5667795F-C8F7-56C2-CDD2-76FA8C93A204}"/>
          </ac:spMkLst>
        </pc:spChg>
        <pc:spChg chg="del">
          <ac:chgData name="Bohn, Niklas (382B)" userId="S::urs.n.bohn@jpl.nasa.gov::b00cca23-d306-4565-9f71-daf3c7866d3b" providerId="AD" clId="Web-{90BA7DE7-C30A-4DBC-DD98-D4A37565EC93}" dt="2023-08-03T17:13:11.981" v="141"/>
          <ac:spMkLst>
            <pc:docMk/>
            <pc:sldMk cId="4244837653" sldId="15688"/>
            <ac:spMk id="9" creationId="{08332768-78E3-752F-071A-60308A659209}"/>
          </ac:spMkLst>
        </pc:spChg>
      </pc:sldChg>
      <pc:sldChg chg="addSp delSp modSp">
        <pc:chgData name="Bohn, Niklas (382B)" userId="S::urs.n.bohn@jpl.nasa.gov::b00cca23-d306-4565-9f71-daf3c7866d3b" providerId="AD" clId="Web-{90BA7DE7-C30A-4DBC-DD98-D4A37565EC93}" dt="2023-08-03T17:13:16.341" v="144"/>
        <pc:sldMkLst>
          <pc:docMk/>
          <pc:sldMk cId="1590165384" sldId="15689"/>
        </pc:sldMkLst>
        <pc:spChg chg="del">
          <ac:chgData name="Bohn, Niklas (382B)" userId="S::urs.n.bohn@jpl.nasa.gov::b00cca23-d306-4565-9f71-daf3c7866d3b" providerId="AD" clId="Web-{90BA7DE7-C30A-4DBC-DD98-D4A37565EC93}" dt="2023-08-03T17:13:15.700" v="143"/>
          <ac:spMkLst>
            <pc:docMk/>
            <pc:sldMk cId="1590165384" sldId="15689"/>
            <ac:spMk id="9" creationId="{08332768-78E3-752F-071A-60308A659209}"/>
          </ac:spMkLst>
        </pc:spChg>
        <pc:spChg chg="add mod">
          <ac:chgData name="Bohn, Niklas (382B)" userId="S::urs.n.bohn@jpl.nasa.gov::b00cca23-d306-4565-9f71-daf3c7866d3b" providerId="AD" clId="Web-{90BA7DE7-C30A-4DBC-DD98-D4A37565EC93}" dt="2023-08-03T17:13:16.341" v="144"/>
          <ac:spMkLst>
            <pc:docMk/>
            <pc:sldMk cId="1590165384" sldId="15689"/>
            <ac:spMk id="16" creationId="{EAF54DB8-1988-69BA-02F1-E17586F8002F}"/>
          </ac:spMkLst>
        </pc:spChg>
      </pc:sldChg>
      <pc:sldChg chg="modSp">
        <pc:chgData name="Bohn, Niklas (382B)" userId="S::urs.n.bohn@jpl.nasa.gov::b00cca23-d306-4565-9f71-daf3c7866d3b" providerId="AD" clId="Web-{90BA7DE7-C30A-4DBC-DD98-D4A37565EC93}" dt="2023-08-03T17:07:11.070" v="50" actId="20577"/>
        <pc:sldMkLst>
          <pc:docMk/>
          <pc:sldMk cId="1005303341" sldId="29035"/>
        </pc:sldMkLst>
        <pc:spChg chg="mod">
          <ac:chgData name="Bohn, Niklas (382B)" userId="S::urs.n.bohn@jpl.nasa.gov::b00cca23-d306-4565-9f71-daf3c7866d3b" providerId="AD" clId="Web-{90BA7DE7-C30A-4DBC-DD98-D4A37565EC93}" dt="2023-08-03T17:07:11.070" v="50" actId="20577"/>
          <ac:spMkLst>
            <pc:docMk/>
            <pc:sldMk cId="1005303341" sldId="29035"/>
            <ac:spMk id="5" creationId="{BCA6A76F-6C06-F40C-994E-A3AD89CC257D}"/>
          </ac:spMkLst>
        </pc:spChg>
      </pc:sldChg>
      <pc:sldChg chg="addSp delSp modSp">
        <pc:chgData name="Bohn, Niklas (382B)" userId="S::urs.n.bohn@jpl.nasa.gov::b00cca23-d306-4565-9f71-daf3c7866d3b" providerId="AD" clId="Web-{90BA7DE7-C30A-4DBC-DD98-D4A37565EC93}" dt="2023-08-03T17:06:41.069" v="46"/>
        <pc:sldMkLst>
          <pc:docMk/>
          <pc:sldMk cId="741440580" sldId="1042653020"/>
        </pc:sldMkLst>
        <pc:spChg chg="del mod">
          <ac:chgData name="Bohn, Niklas (382B)" userId="S::urs.n.bohn@jpl.nasa.gov::b00cca23-d306-4565-9f71-daf3c7866d3b" providerId="AD" clId="Web-{90BA7DE7-C30A-4DBC-DD98-D4A37565EC93}" dt="2023-08-03T17:06:24.522" v="40"/>
          <ac:spMkLst>
            <pc:docMk/>
            <pc:sldMk cId="741440580" sldId="1042653020"/>
            <ac:spMk id="2" creationId="{C2B531D7-399A-0327-44D9-5F34018E12FE}"/>
          </ac:spMkLst>
        </pc:spChg>
        <pc:spChg chg="add mod">
          <ac:chgData name="Bohn, Niklas (382B)" userId="S::urs.n.bohn@jpl.nasa.gov::b00cca23-d306-4565-9f71-daf3c7866d3b" providerId="AD" clId="Web-{90BA7DE7-C30A-4DBC-DD98-D4A37565EC93}" dt="2023-08-03T17:06:41.069" v="46"/>
          <ac:spMkLst>
            <pc:docMk/>
            <pc:sldMk cId="741440580" sldId="1042653020"/>
            <ac:spMk id="6" creationId="{23058A01-5662-4B5A-DAEA-03FA24328EF9}"/>
          </ac:spMkLst>
        </pc:spChg>
      </pc:sldChg>
      <pc:sldChg chg="modSp">
        <pc:chgData name="Bohn, Niklas (382B)" userId="S::urs.n.bohn@jpl.nasa.gov::b00cca23-d306-4565-9f71-daf3c7866d3b" providerId="AD" clId="Web-{90BA7DE7-C30A-4DBC-DD98-D4A37565EC93}" dt="2023-08-03T17:06:59.054" v="47" actId="20577"/>
        <pc:sldMkLst>
          <pc:docMk/>
          <pc:sldMk cId="3604183417" sldId="2142533695"/>
        </pc:sldMkLst>
        <pc:spChg chg="mod">
          <ac:chgData name="Bohn, Niklas (382B)" userId="S::urs.n.bohn@jpl.nasa.gov::b00cca23-d306-4565-9f71-daf3c7866d3b" providerId="AD" clId="Web-{90BA7DE7-C30A-4DBC-DD98-D4A37565EC93}" dt="2023-08-03T17:06:59.054" v="47" actId="20577"/>
          <ac:spMkLst>
            <pc:docMk/>
            <pc:sldMk cId="3604183417" sldId="2142533695"/>
            <ac:spMk id="3" creationId="{C62BE3A0-C10E-2A20-5A0F-22F53BDD61E1}"/>
          </ac:spMkLst>
        </pc:spChg>
      </pc:sldChg>
      <pc:sldChg chg="modSp">
        <pc:chgData name="Bohn, Niklas (382B)" userId="S::urs.n.bohn@jpl.nasa.gov::b00cca23-d306-4565-9f71-daf3c7866d3b" providerId="AD" clId="Web-{90BA7DE7-C30A-4DBC-DD98-D4A37565EC93}" dt="2023-08-03T17:07:23.523" v="63" actId="20577"/>
        <pc:sldMkLst>
          <pc:docMk/>
          <pc:sldMk cId="1648607817" sldId="2142533697"/>
        </pc:sldMkLst>
        <pc:spChg chg="mod">
          <ac:chgData name="Bohn, Niklas (382B)" userId="S::urs.n.bohn@jpl.nasa.gov::b00cca23-d306-4565-9f71-daf3c7866d3b" providerId="AD" clId="Web-{90BA7DE7-C30A-4DBC-DD98-D4A37565EC93}" dt="2023-08-03T17:07:23.523" v="63" actId="20577"/>
          <ac:spMkLst>
            <pc:docMk/>
            <pc:sldMk cId="1648607817" sldId="2142533697"/>
            <ac:spMk id="8" creationId="{E3D5DAAC-9549-498A-1177-4F74BBE1A512}"/>
          </ac:spMkLst>
        </pc:spChg>
      </pc:sldChg>
      <pc:sldChg chg="modSp">
        <pc:chgData name="Bohn, Niklas (382B)" userId="S::urs.n.bohn@jpl.nasa.gov::b00cca23-d306-4565-9f71-daf3c7866d3b" providerId="AD" clId="Web-{90BA7DE7-C30A-4DBC-DD98-D4A37565EC93}" dt="2023-08-03T17:07:22.601" v="62" actId="20577"/>
        <pc:sldMkLst>
          <pc:docMk/>
          <pc:sldMk cId="1740708628" sldId="2142533698"/>
        </pc:sldMkLst>
        <pc:spChg chg="mod">
          <ac:chgData name="Bohn, Niklas (382B)" userId="S::urs.n.bohn@jpl.nasa.gov::b00cca23-d306-4565-9f71-daf3c7866d3b" providerId="AD" clId="Web-{90BA7DE7-C30A-4DBC-DD98-D4A37565EC93}" dt="2023-08-03T17:07:22.601" v="62" actId="20577"/>
          <ac:spMkLst>
            <pc:docMk/>
            <pc:sldMk cId="1740708628" sldId="2142533698"/>
            <ac:spMk id="9" creationId="{EEB1A63A-E5F0-7F77-30CF-01BA617E10EA}"/>
          </ac:spMkLst>
        </pc:spChg>
      </pc:sldChg>
      <pc:sldChg chg="modSp">
        <pc:chgData name="Bohn, Niklas (382B)" userId="S::urs.n.bohn@jpl.nasa.gov::b00cca23-d306-4565-9f71-daf3c7866d3b" providerId="AD" clId="Web-{90BA7DE7-C30A-4DBC-DD98-D4A37565EC93}" dt="2023-08-03T17:07:24.117" v="64" actId="20577"/>
        <pc:sldMkLst>
          <pc:docMk/>
          <pc:sldMk cId="522783206" sldId="2142533699"/>
        </pc:sldMkLst>
        <pc:spChg chg="mod">
          <ac:chgData name="Bohn, Niklas (382B)" userId="S::urs.n.bohn@jpl.nasa.gov::b00cca23-d306-4565-9f71-daf3c7866d3b" providerId="AD" clId="Web-{90BA7DE7-C30A-4DBC-DD98-D4A37565EC93}" dt="2023-08-03T17:07:24.117" v="64" actId="20577"/>
          <ac:spMkLst>
            <pc:docMk/>
            <pc:sldMk cId="522783206" sldId="2142533699"/>
            <ac:spMk id="3" creationId="{A3E0B1E7-0D16-9596-883C-DC63E53725FA}"/>
          </ac:spMkLst>
        </pc:spChg>
      </pc:sldChg>
      <pc:sldChg chg="modSp">
        <pc:chgData name="Bohn, Niklas (382B)" userId="S::urs.n.bohn@jpl.nasa.gov::b00cca23-d306-4565-9f71-daf3c7866d3b" providerId="AD" clId="Web-{90BA7DE7-C30A-4DBC-DD98-D4A37565EC93}" dt="2023-08-03T17:07:25.789" v="66" actId="20577"/>
        <pc:sldMkLst>
          <pc:docMk/>
          <pc:sldMk cId="1519342463" sldId="2142533700"/>
        </pc:sldMkLst>
        <pc:spChg chg="mod">
          <ac:chgData name="Bohn, Niklas (382B)" userId="S::urs.n.bohn@jpl.nasa.gov::b00cca23-d306-4565-9f71-daf3c7866d3b" providerId="AD" clId="Web-{90BA7DE7-C30A-4DBC-DD98-D4A37565EC93}" dt="2023-08-03T17:07:25.789" v="66" actId="20577"/>
          <ac:spMkLst>
            <pc:docMk/>
            <pc:sldMk cId="1519342463" sldId="2142533700"/>
            <ac:spMk id="4" creationId="{3F5327C9-0C4B-7BC4-49C2-15EC76C8AF9C}"/>
          </ac:spMkLst>
        </pc:spChg>
      </pc:sldChg>
      <pc:sldChg chg="modSp">
        <pc:chgData name="Bohn, Niklas (382B)" userId="S::urs.n.bohn@jpl.nasa.gov::b00cca23-d306-4565-9f71-daf3c7866d3b" providerId="AD" clId="Web-{90BA7DE7-C30A-4DBC-DD98-D4A37565EC93}" dt="2023-08-03T17:07:26.726" v="67" actId="20577"/>
        <pc:sldMkLst>
          <pc:docMk/>
          <pc:sldMk cId="4286959775" sldId="2142533701"/>
        </pc:sldMkLst>
        <pc:spChg chg="mod">
          <ac:chgData name="Bohn, Niklas (382B)" userId="S::urs.n.bohn@jpl.nasa.gov::b00cca23-d306-4565-9f71-daf3c7866d3b" providerId="AD" clId="Web-{90BA7DE7-C30A-4DBC-DD98-D4A37565EC93}" dt="2023-08-03T17:07:26.726" v="67" actId="20577"/>
          <ac:spMkLst>
            <pc:docMk/>
            <pc:sldMk cId="4286959775" sldId="2142533701"/>
            <ac:spMk id="3" creationId="{41ADBCC8-BE86-720E-E687-C6D45B108E5E}"/>
          </ac:spMkLst>
        </pc:spChg>
      </pc:sldChg>
      <pc:sldChg chg="modSp">
        <pc:chgData name="Bohn, Niklas (382B)" userId="S::urs.n.bohn@jpl.nasa.gov::b00cca23-d306-4565-9f71-daf3c7866d3b" providerId="AD" clId="Web-{90BA7DE7-C30A-4DBC-DD98-D4A37565EC93}" dt="2023-08-03T17:07:24.804" v="65" actId="20577"/>
        <pc:sldMkLst>
          <pc:docMk/>
          <pc:sldMk cId="1223124041" sldId="2142533702"/>
        </pc:sldMkLst>
        <pc:spChg chg="mod">
          <ac:chgData name="Bohn, Niklas (382B)" userId="S::urs.n.bohn@jpl.nasa.gov::b00cca23-d306-4565-9f71-daf3c7866d3b" providerId="AD" clId="Web-{90BA7DE7-C30A-4DBC-DD98-D4A37565EC93}" dt="2023-08-03T17:07:24.804" v="65" actId="20577"/>
          <ac:spMkLst>
            <pc:docMk/>
            <pc:sldMk cId="1223124041" sldId="2142533702"/>
            <ac:spMk id="6" creationId="{34256129-1229-11EB-FF8E-3C401B757814}"/>
          </ac:spMkLst>
        </pc:spChg>
      </pc:sldChg>
      <pc:sldChg chg="modSp">
        <pc:chgData name="Bohn, Niklas (382B)" userId="S::urs.n.bohn@jpl.nasa.gov::b00cca23-d306-4565-9f71-daf3c7866d3b" providerId="AD" clId="Web-{90BA7DE7-C30A-4DBC-DD98-D4A37565EC93}" dt="2023-08-03T17:07:27.585" v="68" actId="20577"/>
        <pc:sldMkLst>
          <pc:docMk/>
          <pc:sldMk cId="2875692678" sldId="2142533703"/>
        </pc:sldMkLst>
        <pc:spChg chg="mod">
          <ac:chgData name="Bohn, Niklas (382B)" userId="S::urs.n.bohn@jpl.nasa.gov::b00cca23-d306-4565-9f71-daf3c7866d3b" providerId="AD" clId="Web-{90BA7DE7-C30A-4DBC-DD98-D4A37565EC93}" dt="2023-08-03T17:07:27.585" v="68" actId="20577"/>
          <ac:spMkLst>
            <pc:docMk/>
            <pc:sldMk cId="2875692678" sldId="2142533703"/>
            <ac:spMk id="4" creationId="{C561BE83-BB67-9F6B-B853-BBFB6219FEA6}"/>
          </ac:spMkLst>
        </pc:spChg>
      </pc:sldChg>
      <pc:sldChg chg="modSp">
        <pc:chgData name="Bohn, Niklas (382B)" userId="S::urs.n.bohn@jpl.nasa.gov::b00cca23-d306-4565-9f71-daf3c7866d3b" providerId="AD" clId="Web-{90BA7DE7-C30A-4DBC-DD98-D4A37565EC93}" dt="2023-08-03T17:07:13.210" v="52" actId="20577"/>
        <pc:sldMkLst>
          <pc:docMk/>
          <pc:sldMk cId="2153944494" sldId="2142533705"/>
        </pc:sldMkLst>
        <pc:spChg chg="mod">
          <ac:chgData name="Bohn, Niklas (382B)" userId="S::urs.n.bohn@jpl.nasa.gov::b00cca23-d306-4565-9f71-daf3c7866d3b" providerId="AD" clId="Web-{90BA7DE7-C30A-4DBC-DD98-D4A37565EC93}" dt="2023-08-03T17:07:13.210" v="52" actId="20577"/>
          <ac:spMkLst>
            <pc:docMk/>
            <pc:sldMk cId="2153944494" sldId="2142533705"/>
            <ac:spMk id="41" creationId="{653EFDA9-921D-20F3-4E18-01E503C27481}"/>
          </ac:spMkLst>
        </pc:spChg>
      </pc:sldChg>
      <pc:sldChg chg="modSp">
        <pc:chgData name="Bohn, Niklas (382B)" userId="S::urs.n.bohn@jpl.nasa.gov::b00cca23-d306-4565-9f71-daf3c7866d3b" providerId="AD" clId="Web-{90BA7DE7-C30A-4DBC-DD98-D4A37565EC93}" dt="2023-08-03T17:09:07.290" v="98" actId="20577"/>
        <pc:sldMkLst>
          <pc:docMk/>
          <pc:sldMk cId="191611358" sldId="2142533706"/>
        </pc:sldMkLst>
        <pc:spChg chg="mod">
          <ac:chgData name="Bohn, Niklas (382B)" userId="S::urs.n.bohn@jpl.nasa.gov::b00cca23-d306-4565-9f71-daf3c7866d3b" providerId="AD" clId="Web-{90BA7DE7-C30A-4DBC-DD98-D4A37565EC93}" dt="2023-08-03T17:09:07.290" v="98" actId="20577"/>
          <ac:spMkLst>
            <pc:docMk/>
            <pc:sldMk cId="191611358" sldId="2142533706"/>
            <ac:spMk id="2" creationId="{BED04CD3-6426-27E0-0809-3911678AAC3D}"/>
          </ac:spMkLst>
        </pc:spChg>
      </pc:sldChg>
      <pc:sldChg chg="addSp delSp modSp">
        <pc:chgData name="Bohn, Niklas (382B)" userId="S::urs.n.bohn@jpl.nasa.gov::b00cca23-d306-4565-9f71-daf3c7866d3b" providerId="AD" clId="Web-{90BA7DE7-C30A-4DBC-DD98-D4A37565EC93}" dt="2023-08-03T17:12:55.497" v="136"/>
        <pc:sldMkLst>
          <pc:docMk/>
          <pc:sldMk cId="898472301" sldId="2142533709"/>
        </pc:sldMkLst>
        <pc:spChg chg="del">
          <ac:chgData name="Bohn, Niklas (382B)" userId="S::urs.n.bohn@jpl.nasa.gov::b00cca23-d306-4565-9f71-daf3c7866d3b" providerId="AD" clId="Web-{90BA7DE7-C30A-4DBC-DD98-D4A37565EC93}" dt="2023-08-03T17:12:54.793" v="135"/>
          <ac:spMkLst>
            <pc:docMk/>
            <pc:sldMk cId="898472301" sldId="2142533709"/>
            <ac:spMk id="3" creationId="{CFD21BDE-A080-8599-A620-8C5F6A815BD9}"/>
          </ac:spMkLst>
        </pc:spChg>
        <pc:spChg chg="add mod">
          <ac:chgData name="Bohn, Niklas (382B)" userId="S::urs.n.bohn@jpl.nasa.gov::b00cca23-d306-4565-9f71-daf3c7866d3b" providerId="AD" clId="Web-{90BA7DE7-C30A-4DBC-DD98-D4A37565EC93}" dt="2023-08-03T17:12:55.497" v="136"/>
          <ac:spMkLst>
            <pc:docMk/>
            <pc:sldMk cId="898472301" sldId="2142533709"/>
            <ac:spMk id="10" creationId="{F6C4EF53-C553-7CE9-7881-A52B67267968}"/>
          </ac:spMkLst>
        </pc:spChg>
      </pc:sldChg>
      <pc:sldChg chg="modSp">
        <pc:chgData name="Bohn, Niklas (382B)" userId="S::urs.n.bohn@jpl.nasa.gov::b00cca23-d306-4565-9f71-daf3c7866d3b" providerId="AD" clId="Web-{90BA7DE7-C30A-4DBC-DD98-D4A37565EC93}" dt="2023-08-03T17:08:58.337" v="90" actId="20577"/>
        <pc:sldMkLst>
          <pc:docMk/>
          <pc:sldMk cId="1980177867" sldId="2142533711"/>
        </pc:sldMkLst>
        <pc:spChg chg="mod">
          <ac:chgData name="Bohn, Niklas (382B)" userId="S::urs.n.bohn@jpl.nasa.gov::b00cca23-d306-4565-9f71-daf3c7866d3b" providerId="AD" clId="Web-{90BA7DE7-C30A-4DBC-DD98-D4A37565EC93}" dt="2023-08-03T17:08:58.337" v="90" actId="20577"/>
          <ac:spMkLst>
            <pc:docMk/>
            <pc:sldMk cId="1980177867" sldId="2142533711"/>
            <ac:spMk id="9" creationId="{08332768-78E3-752F-071A-60308A659209}"/>
          </ac:spMkLst>
        </pc:spChg>
      </pc:sldChg>
      <pc:sldChg chg="modSp">
        <pc:chgData name="Bohn, Niklas (382B)" userId="S::urs.n.bohn@jpl.nasa.gov::b00cca23-d306-4565-9f71-daf3c7866d3b" providerId="AD" clId="Web-{90BA7DE7-C30A-4DBC-DD98-D4A37565EC93}" dt="2023-08-03T17:07:31.898" v="73" actId="20577"/>
        <pc:sldMkLst>
          <pc:docMk/>
          <pc:sldMk cId="4129481681" sldId="2142533712"/>
        </pc:sldMkLst>
        <pc:spChg chg="mod">
          <ac:chgData name="Bohn, Niklas (382B)" userId="S::urs.n.bohn@jpl.nasa.gov::b00cca23-d306-4565-9f71-daf3c7866d3b" providerId="AD" clId="Web-{90BA7DE7-C30A-4DBC-DD98-D4A37565EC93}" dt="2023-08-03T17:07:31.898" v="73" actId="20577"/>
          <ac:spMkLst>
            <pc:docMk/>
            <pc:sldMk cId="4129481681" sldId="2142533712"/>
            <ac:spMk id="9" creationId="{08332768-78E3-752F-071A-60308A659209}"/>
          </ac:spMkLst>
        </pc:spChg>
      </pc:sldChg>
      <pc:sldChg chg="modSp">
        <pc:chgData name="Bohn, Niklas (382B)" userId="S::urs.n.bohn@jpl.nasa.gov::b00cca23-d306-4565-9f71-daf3c7866d3b" providerId="AD" clId="Web-{90BA7DE7-C30A-4DBC-DD98-D4A37565EC93}" dt="2023-08-03T17:09:07.384" v="99" actId="20577"/>
        <pc:sldMkLst>
          <pc:docMk/>
          <pc:sldMk cId="950553759" sldId="2142533713"/>
        </pc:sldMkLst>
        <pc:spChg chg="mod">
          <ac:chgData name="Bohn, Niklas (382B)" userId="S::urs.n.bohn@jpl.nasa.gov::b00cca23-d306-4565-9f71-daf3c7866d3b" providerId="AD" clId="Web-{90BA7DE7-C30A-4DBC-DD98-D4A37565EC93}" dt="2023-08-03T17:09:07.384" v="99" actId="20577"/>
          <ac:spMkLst>
            <pc:docMk/>
            <pc:sldMk cId="950553759" sldId="2142533713"/>
            <ac:spMk id="9" creationId="{08332768-78E3-752F-071A-60308A659209}"/>
          </ac:spMkLst>
        </pc:spChg>
      </pc:sldChg>
      <pc:sldChg chg="addSp delSp modSp">
        <pc:chgData name="Bohn, Niklas (382B)" userId="S::urs.n.bohn@jpl.nasa.gov::b00cca23-d306-4565-9f71-daf3c7866d3b" providerId="AD" clId="Web-{90BA7DE7-C30A-4DBC-DD98-D4A37565EC93}" dt="2023-08-03T17:13:53.341" v="158"/>
        <pc:sldMkLst>
          <pc:docMk/>
          <pc:sldMk cId="4029149599" sldId="2142533716"/>
        </pc:sldMkLst>
        <pc:spChg chg="del">
          <ac:chgData name="Bohn, Niklas (382B)" userId="S::urs.n.bohn@jpl.nasa.gov::b00cca23-d306-4565-9f71-daf3c7866d3b" providerId="AD" clId="Web-{90BA7DE7-C30A-4DBC-DD98-D4A37565EC93}" dt="2023-08-03T17:13:53.013" v="157"/>
          <ac:spMkLst>
            <pc:docMk/>
            <pc:sldMk cId="4029149599" sldId="2142533716"/>
            <ac:spMk id="5" creationId="{137C9CA2-8D3B-4D39-9CF9-E424B578C0E7}"/>
          </ac:spMkLst>
        </pc:spChg>
        <pc:spChg chg="add mod">
          <ac:chgData name="Bohn, Niklas (382B)" userId="S::urs.n.bohn@jpl.nasa.gov::b00cca23-d306-4565-9f71-daf3c7866d3b" providerId="AD" clId="Web-{90BA7DE7-C30A-4DBC-DD98-D4A37565EC93}" dt="2023-08-03T17:13:53.341" v="158"/>
          <ac:spMkLst>
            <pc:docMk/>
            <pc:sldMk cId="4029149599" sldId="2142533716"/>
            <ac:spMk id="7" creationId="{E8FE4A46-B38B-9DCD-004C-5CAE95C4B3F4}"/>
          </ac:spMkLst>
        </pc:spChg>
      </pc:sldChg>
      <pc:sldChg chg="addSp delSp modSp">
        <pc:chgData name="Bohn, Niklas (382B)" userId="S::urs.n.bohn@jpl.nasa.gov::b00cca23-d306-4565-9f71-daf3c7866d3b" providerId="AD" clId="Web-{90BA7DE7-C30A-4DBC-DD98-D4A37565EC93}" dt="2023-08-03T17:13:01.372" v="138"/>
        <pc:sldMkLst>
          <pc:docMk/>
          <pc:sldMk cId="1974681546" sldId="2142533717"/>
        </pc:sldMkLst>
        <pc:spChg chg="add mod">
          <ac:chgData name="Bohn, Niklas (382B)" userId="S::urs.n.bohn@jpl.nasa.gov::b00cca23-d306-4565-9f71-daf3c7866d3b" providerId="AD" clId="Web-{90BA7DE7-C30A-4DBC-DD98-D4A37565EC93}" dt="2023-08-03T17:13:01.372" v="138"/>
          <ac:spMkLst>
            <pc:docMk/>
            <pc:sldMk cId="1974681546" sldId="2142533717"/>
            <ac:spMk id="3" creationId="{3A332039-68B3-ED22-0619-17FCBA0D629B}"/>
          </ac:spMkLst>
        </pc:spChg>
        <pc:spChg chg="del">
          <ac:chgData name="Bohn, Niklas (382B)" userId="S::urs.n.bohn@jpl.nasa.gov::b00cca23-d306-4565-9f71-daf3c7866d3b" providerId="AD" clId="Web-{90BA7DE7-C30A-4DBC-DD98-D4A37565EC93}" dt="2023-08-03T17:13:00.934" v="137"/>
          <ac:spMkLst>
            <pc:docMk/>
            <pc:sldMk cId="1974681546" sldId="2142533717"/>
            <ac:spMk id="20" creationId="{8739BF21-B30E-DA2A-F109-C92BD0E013F4}"/>
          </ac:spMkLst>
        </pc:spChg>
      </pc:sldChg>
      <pc:sldChg chg="addSp delSp modSp">
        <pc:chgData name="Bohn, Niklas (382B)" userId="S::urs.n.bohn@jpl.nasa.gov::b00cca23-d306-4565-9f71-daf3c7866d3b" providerId="AD" clId="Web-{90BA7DE7-C30A-4DBC-DD98-D4A37565EC93}" dt="2023-08-03T17:06:36.147" v="44"/>
        <pc:sldMkLst>
          <pc:docMk/>
          <pc:sldMk cId="3612092707" sldId="2142533719"/>
        </pc:sldMkLst>
        <pc:spChg chg="del">
          <ac:chgData name="Bohn, Niklas (382B)" userId="S::urs.n.bohn@jpl.nasa.gov::b00cca23-d306-4565-9f71-daf3c7866d3b" providerId="AD" clId="Web-{90BA7DE7-C30A-4DBC-DD98-D4A37565EC93}" dt="2023-08-03T17:06:07.272" v="36"/>
          <ac:spMkLst>
            <pc:docMk/>
            <pc:sldMk cId="3612092707" sldId="2142533719"/>
            <ac:spMk id="6" creationId="{3252124F-D985-E923-4343-9D09966169E8}"/>
          </ac:spMkLst>
        </pc:spChg>
        <pc:spChg chg="add mod">
          <ac:chgData name="Bohn, Niklas (382B)" userId="S::urs.n.bohn@jpl.nasa.gov::b00cca23-d306-4565-9f71-daf3c7866d3b" providerId="AD" clId="Web-{90BA7DE7-C30A-4DBC-DD98-D4A37565EC93}" dt="2023-08-03T17:06:36.147" v="44"/>
          <ac:spMkLst>
            <pc:docMk/>
            <pc:sldMk cId="3612092707" sldId="2142533719"/>
            <ac:spMk id="7" creationId="{ED9AA854-6A08-5226-AB18-4E760D1248D0}"/>
          </ac:spMkLst>
        </pc:spChg>
      </pc:sldChg>
      <pc:sldChg chg="addSp delSp modSp">
        <pc:chgData name="Bohn, Niklas (382B)" userId="S::urs.n.bohn@jpl.nasa.gov::b00cca23-d306-4565-9f71-daf3c7866d3b" providerId="AD" clId="Web-{90BA7DE7-C30A-4DBC-DD98-D4A37565EC93}" dt="2023-08-03T17:14:23.404" v="166"/>
        <pc:sldMkLst>
          <pc:docMk/>
          <pc:sldMk cId="2976645998" sldId="2142533735"/>
        </pc:sldMkLst>
        <pc:spChg chg="del">
          <ac:chgData name="Bohn, Niklas (382B)" userId="S::urs.n.bohn@jpl.nasa.gov::b00cca23-d306-4565-9f71-daf3c7866d3b" providerId="AD" clId="Web-{90BA7DE7-C30A-4DBC-DD98-D4A37565EC93}" dt="2023-08-03T17:14:23.170" v="165"/>
          <ac:spMkLst>
            <pc:docMk/>
            <pc:sldMk cId="2976645998" sldId="2142533735"/>
            <ac:spMk id="5" creationId="{083DE43A-7D03-6A4E-508B-E632E274C21E}"/>
          </ac:spMkLst>
        </pc:spChg>
        <pc:spChg chg="add mod">
          <ac:chgData name="Bohn, Niklas (382B)" userId="S::urs.n.bohn@jpl.nasa.gov::b00cca23-d306-4565-9f71-daf3c7866d3b" providerId="AD" clId="Web-{90BA7DE7-C30A-4DBC-DD98-D4A37565EC93}" dt="2023-08-03T17:14:23.404" v="166"/>
          <ac:spMkLst>
            <pc:docMk/>
            <pc:sldMk cId="2976645998" sldId="2142533735"/>
            <ac:spMk id="9" creationId="{4CBE9980-CA1F-E2E0-47A1-CF9BA6336A01}"/>
          </ac:spMkLst>
        </pc:spChg>
      </pc:sldChg>
      <pc:sldChg chg="addSp delSp modSp">
        <pc:chgData name="Bohn, Niklas (382B)" userId="S::urs.n.bohn@jpl.nasa.gov::b00cca23-d306-4565-9f71-daf3c7866d3b" providerId="AD" clId="Web-{90BA7DE7-C30A-4DBC-DD98-D4A37565EC93}" dt="2023-08-03T17:13:22.809" v="146"/>
        <pc:sldMkLst>
          <pc:docMk/>
          <pc:sldMk cId="738232207" sldId="2142533753"/>
        </pc:sldMkLst>
        <pc:spChg chg="del">
          <ac:chgData name="Bohn, Niklas (382B)" userId="S::urs.n.bohn@jpl.nasa.gov::b00cca23-d306-4565-9f71-daf3c7866d3b" providerId="AD" clId="Web-{90BA7DE7-C30A-4DBC-DD98-D4A37565EC93}" dt="2023-08-03T17:13:22.388" v="145"/>
          <ac:spMkLst>
            <pc:docMk/>
            <pc:sldMk cId="738232207" sldId="2142533753"/>
            <ac:spMk id="5" creationId="{1FE013C2-5537-458C-955B-E43CCA8A96F8}"/>
          </ac:spMkLst>
        </pc:spChg>
        <pc:spChg chg="add mod">
          <ac:chgData name="Bohn, Niklas (382B)" userId="S::urs.n.bohn@jpl.nasa.gov::b00cca23-d306-4565-9f71-daf3c7866d3b" providerId="AD" clId="Web-{90BA7DE7-C30A-4DBC-DD98-D4A37565EC93}" dt="2023-08-03T17:13:22.809" v="146"/>
          <ac:spMkLst>
            <pc:docMk/>
            <pc:sldMk cId="738232207" sldId="2142533753"/>
            <ac:spMk id="8" creationId="{1ABAC4FB-9B13-A7D8-4A89-7BA7A3D08449}"/>
          </ac:spMkLst>
        </pc:spChg>
      </pc:sldChg>
      <pc:sldChg chg="addSp delSp modSp">
        <pc:chgData name="Bohn, Niklas (382B)" userId="S::urs.n.bohn@jpl.nasa.gov::b00cca23-d306-4565-9f71-daf3c7866d3b" providerId="AD" clId="Web-{90BA7DE7-C30A-4DBC-DD98-D4A37565EC93}" dt="2023-08-03T17:13:48.997" v="156"/>
        <pc:sldMkLst>
          <pc:docMk/>
          <pc:sldMk cId="419960360" sldId="2142533755"/>
        </pc:sldMkLst>
        <pc:spChg chg="del">
          <ac:chgData name="Bohn, Niklas (382B)" userId="S::urs.n.bohn@jpl.nasa.gov::b00cca23-d306-4565-9f71-daf3c7866d3b" providerId="AD" clId="Web-{90BA7DE7-C30A-4DBC-DD98-D4A37565EC93}" dt="2023-08-03T17:13:48.638" v="155"/>
          <ac:spMkLst>
            <pc:docMk/>
            <pc:sldMk cId="419960360" sldId="2142533755"/>
            <ac:spMk id="5" creationId="{E1391FAA-9DA0-4D0D-B80F-303E8258AF58}"/>
          </ac:spMkLst>
        </pc:spChg>
        <pc:spChg chg="add mod">
          <ac:chgData name="Bohn, Niklas (382B)" userId="S::urs.n.bohn@jpl.nasa.gov::b00cca23-d306-4565-9f71-daf3c7866d3b" providerId="AD" clId="Web-{90BA7DE7-C30A-4DBC-DD98-D4A37565EC93}" dt="2023-08-03T17:13:48.997" v="156"/>
          <ac:spMkLst>
            <pc:docMk/>
            <pc:sldMk cId="419960360" sldId="2142533755"/>
            <ac:spMk id="7" creationId="{AF3AAF37-15BF-C87C-17A1-D5D78EED6E42}"/>
          </ac:spMkLst>
        </pc:spChg>
      </pc:sldChg>
      <pc:sldChg chg="modSp">
        <pc:chgData name="Bohn, Niklas (382B)" userId="S::urs.n.bohn@jpl.nasa.gov::b00cca23-d306-4565-9f71-daf3c7866d3b" providerId="AD" clId="Web-{90BA7DE7-C30A-4DBC-DD98-D4A37565EC93}" dt="2023-08-03T17:07:34.711" v="76" actId="20577"/>
        <pc:sldMkLst>
          <pc:docMk/>
          <pc:sldMk cId="3573914823" sldId="2142533758"/>
        </pc:sldMkLst>
        <pc:spChg chg="mod">
          <ac:chgData name="Bohn, Niklas (382B)" userId="S::urs.n.bohn@jpl.nasa.gov::b00cca23-d306-4565-9f71-daf3c7866d3b" providerId="AD" clId="Web-{90BA7DE7-C30A-4DBC-DD98-D4A37565EC93}" dt="2023-08-03T17:07:34.711" v="76" actId="20577"/>
          <ac:spMkLst>
            <pc:docMk/>
            <pc:sldMk cId="3573914823" sldId="2142533758"/>
            <ac:spMk id="5" creationId="{16261495-EAE6-BF32-A586-AB23A828877D}"/>
          </ac:spMkLst>
        </pc:spChg>
      </pc:sldChg>
      <pc:sldChg chg="addSp modSp">
        <pc:chgData name="Bohn, Niklas (382B)" userId="S::urs.n.bohn@jpl.nasa.gov::b00cca23-d306-4565-9f71-daf3c7866d3b" providerId="AD" clId="Web-{90BA7DE7-C30A-4DBC-DD98-D4A37565EC93}" dt="2023-08-03T17:10:33.463" v="122"/>
        <pc:sldMkLst>
          <pc:docMk/>
          <pc:sldMk cId="1259690821" sldId="2142533761"/>
        </pc:sldMkLst>
        <pc:spChg chg="add mod">
          <ac:chgData name="Bohn, Niklas (382B)" userId="S::urs.n.bohn@jpl.nasa.gov::b00cca23-d306-4565-9f71-daf3c7866d3b" providerId="AD" clId="Web-{90BA7DE7-C30A-4DBC-DD98-D4A37565EC93}" dt="2023-08-03T17:10:33.463" v="122"/>
          <ac:spMkLst>
            <pc:docMk/>
            <pc:sldMk cId="1259690821" sldId="2142533761"/>
            <ac:spMk id="5" creationId="{FA14890F-01B3-76F1-FE1B-41D20D38AEAF}"/>
          </ac:spMkLst>
        </pc:spChg>
      </pc:sldChg>
      <pc:sldChg chg="addSp delSp modSp">
        <pc:chgData name="Bohn, Niklas (382B)" userId="S::urs.n.bohn@jpl.nasa.gov::b00cca23-d306-4565-9f71-daf3c7866d3b" providerId="AD" clId="Web-{90BA7DE7-C30A-4DBC-DD98-D4A37565EC93}" dt="2023-08-03T17:14:12.560" v="162"/>
        <pc:sldMkLst>
          <pc:docMk/>
          <pc:sldMk cId="2113408776" sldId="2142533763"/>
        </pc:sldMkLst>
        <pc:spChg chg="del">
          <ac:chgData name="Bohn, Niklas (382B)" userId="S::urs.n.bohn@jpl.nasa.gov::b00cca23-d306-4565-9f71-daf3c7866d3b" providerId="AD" clId="Web-{90BA7DE7-C30A-4DBC-DD98-D4A37565EC93}" dt="2023-08-03T17:14:12.248" v="161"/>
          <ac:spMkLst>
            <pc:docMk/>
            <pc:sldMk cId="2113408776" sldId="2142533763"/>
            <ac:spMk id="5" creationId="{083DE43A-7D03-6A4E-508B-E632E274C21E}"/>
          </ac:spMkLst>
        </pc:spChg>
        <pc:spChg chg="add mod">
          <ac:chgData name="Bohn, Niklas (382B)" userId="S::urs.n.bohn@jpl.nasa.gov::b00cca23-d306-4565-9f71-daf3c7866d3b" providerId="AD" clId="Web-{90BA7DE7-C30A-4DBC-DD98-D4A37565EC93}" dt="2023-08-03T17:14:12.560" v="162"/>
          <ac:spMkLst>
            <pc:docMk/>
            <pc:sldMk cId="2113408776" sldId="2142533763"/>
            <ac:spMk id="6" creationId="{4D09D086-13EF-08D3-1CE7-DFFBCBC8E083}"/>
          </ac:spMkLst>
        </pc:spChg>
      </pc:sldChg>
      <pc:sldChg chg="modSp">
        <pc:chgData name="Bohn, Niklas (382B)" userId="S::urs.n.bohn@jpl.nasa.gov::b00cca23-d306-4565-9f71-daf3c7866d3b" providerId="AD" clId="Web-{90BA7DE7-C30A-4DBC-DD98-D4A37565EC93}" dt="2023-08-03T17:07:09.991" v="49" actId="20577"/>
        <pc:sldMkLst>
          <pc:docMk/>
          <pc:sldMk cId="2561321839" sldId="2142533764"/>
        </pc:sldMkLst>
        <pc:spChg chg="mod">
          <ac:chgData name="Bohn, Niklas (382B)" userId="S::urs.n.bohn@jpl.nasa.gov::b00cca23-d306-4565-9f71-daf3c7866d3b" providerId="AD" clId="Web-{90BA7DE7-C30A-4DBC-DD98-D4A37565EC93}" dt="2023-08-03T17:07:09.991" v="49" actId="20577"/>
          <ac:spMkLst>
            <pc:docMk/>
            <pc:sldMk cId="2561321839" sldId="2142533764"/>
            <ac:spMk id="4" creationId="{7B6BBD66-AE4D-7398-8A1B-2921EA63DCAE}"/>
          </ac:spMkLst>
        </pc:spChg>
      </pc:sldChg>
      <pc:sldChg chg="addSp delSp modSp">
        <pc:chgData name="Bohn, Niklas (382B)" userId="S::urs.n.bohn@jpl.nasa.gov::b00cca23-d306-4565-9f71-daf3c7866d3b" providerId="AD" clId="Web-{90BA7DE7-C30A-4DBC-DD98-D4A37565EC93}" dt="2023-08-03T17:13:32.529" v="150"/>
        <pc:sldMkLst>
          <pc:docMk/>
          <pc:sldMk cId="3851888926" sldId="2142533769"/>
        </pc:sldMkLst>
        <pc:spChg chg="del">
          <ac:chgData name="Bohn, Niklas (382B)" userId="S::urs.n.bohn@jpl.nasa.gov::b00cca23-d306-4565-9f71-daf3c7866d3b" providerId="AD" clId="Web-{90BA7DE7-C30A-4DBC-DD98-D4A37565EC93}" dt="2023-08-03T17:13:31.997" v="149"/>
          <ac:spMkLst>
            <pc:docMk/>
            <pc:sldMk cId="3851888926" sldId="2142533769"/>
            <ac:spMk id="3" creationId="{05A39EF0-E247-CBBA-0423-C3A74A94F5AF}"/>
          </ac:spMkLst>
        </pc:spChg>
        <pc:spChg chg="add mod">
          <ac:chgData name="Bohn, Niklas (382B)" userId="S::urs.n.bohn@jpl.nasa.gov::b00cca23-d306-4565-9f71-daf3c7866d3b" providerId="AD" clId="Web-{90BA7DE7-C30A-4DBC-DD98-D4A37565EC93}" dt="2023-08-03T17:13:32.529" v="150"/>
          <ac:spMkLst>
            <pc:docMk/>
            <pc:sldMk cId="3851888926" sldId="2142533769"/>
            <ac:spMk id="5" creationId="{65E6C51C-84AE-9AA5-259E-8CB1C8358ACE}"/>
          </ac:spMkLst>
        </pc:spChg>
      </pc:sldChg>
      <pc:sldChg chg="addSp delSp modSp">
        <pc:chgData name="Bohn, Niklas (382B)" userId="S::urs.n.bohn@jpl.nasa.gov::b00cca23-d306-4565-9f71-daf3c7866d3b" providerId="AD" clId="Web-{90BA7DE7-C30A-4DBC-DD98-D4A37565EC93}" dt="2023-08-03T17:13:36.153" v="152"/>
        <pc:sldMkLst>
          <pc:docMk/>
          <pc:sldMk cId="3277122500" sldId="2142533770"/>
        </pc:sldMkLst>
        <pc:spChg chg="del">
          <ac:chgData name="Bohn, Niklas (382B)" userId="S::urs.n.bohn@jpl.nasa.gov::b00cca23-d306-4565-9f71-daf3c7866d3b" providerId="AD" clId="Web-{90BA7DE7-C30A-4DBC-DD98-D4A37565EC93}" dt="2023-08-03T17:13:35.622" v="151"/>
          <ac:spMkLst>
            <pc:docMk/>
            <pc:sldMk cId="3277122500" sldId="2142533770"/>
            <ac:spMk id="3" creationId="{C35CC3CA-49F3-7FE3-8514-D2A864988F3F}"/>
          </ac:spMkLst>
        </pc:spChg>
        <pc:spChg chg="add mod">
          <ac:chgData name="Bohn, Niklas (382B)" userId="S::urs.n.bohn@jpl.nasa.gov::b00cca23-d306-4565-9f71-daf3c7866d3b" providerId="AD" clId="Web-{90BA7DE7-C30A-4DBC-DD98-D4A37565EC93}" dt="2023-08-03T17:13:36.153" v="152"/>
          <ac:spMkLst>
            <pc:docMk/>
            <pc:sldMk cId="3277122500" sldId="2142533770"/>
            <ac:spMk id="5" creationId="{A9854D3F-68C7-DA41-C62F-8AC5CB320F29}"/>
          </ac:spMkLst>
        </pc:spChg>
      </pc:sldChg>
      <pc:sldChg chg="modSp">
        <pc:chgData name="Bohn, Niklas (382B)" userId="S::urs.n.bohn@jpl.nasa.gov::b00cca23-d306-4565-9f71-daf3c7866d3b" providerId="AD" clId="Web-{90BA7DE7-C30A-4DBC-DD98-D4A37565EC93}" dt="2023-08-03T17:07:30.304" v="71" actId="20577"/>
        <pc:sldMkLst>
          <pc:docMk/>
          <pc:sldMk cId="1191293943" sldId="2142533779"/>
        </pc:sldMkLst>
        <pc:spChg chg="mod">
          <ac:chgData name="Bohn, Niklas (382B)" userId="S::urs.n.bohn@jpl.nasa.gov::b00cca23-d306-4565-9f71-daf3c7866d3b" providerId="AD" clId="Web-{90BA7DE7-C30A-4DBC-DD98-D4A37565EC93}" dt="2023-08-03T17:07:30.304" v="71" actId="20577"/>
          <ac:spMkLst>
            <pc:docMk/>
            <pc:sldMk cId="1191293943" sldId="2142533779"/>
            <ac:spMk id="14" creationId="{A69F0D66-0D1A-7956-DBF5-672E669B1CCB}"/>
          </ac:spMkLst>
        </pc:spChg>
      </pc:sldChg>
      <pc:sldChg chg="modSp">
        <pc:chgData name="Bohn, Niklas (382B)" userId="S::urs.n.bohn@jpl.nasa.gov::b00cca23-d306-4565-9f71-daf3c7866d3b" providerId="AD" clId="Web-{90BA7DE7-C30A-4DBC-DD98-D4A37565EC93}" dt="2023-08-03T17:07:33.554" v="75" actId="20577"/>
        <pc:sldMkLst>
          <pc:docMk/>
          <pc:sldMk cId="1024070246" sldId="2142533780"/>
        </pc:sldMkLst>
        <pc:spChg chg="mod">
          <ac:chgData name="Bohn, Niklas (382B)" userId="S::urs.n.bohn@jpl.nasa.gov::b00cca23-d306-4565-9f71-daf3c7866d3b" providerId="AD" clId="Web-{90BA7DE7-C30A-4DBC-DD98-D4A37565EC93}" dt="2023-08-03T17:07:33.554" v="75" actId="20577"/>
          <ac:spMkLst>
            <pc:docMk/>
            <pc:sldMk cId="1024070246" sldId="2142533780"/>
            <ac:spMk id="5" creationId="{35C2895B-8FEA-94C4-1E41-1D56FCCE2C36}"/>
          </ac:spMkLst>
        </pc:spChg>
      </pc:sldChg>
      <pc:sldChg chg="modSp">
        <pc:chgData name="Bohn, Niklas (382B)" userId="S::urs.n.bohn@jpl.nasa.gov::b00cca23-d306-4565-9f71-daf3c7866d3b" providerId="AD" clId="Web-{90BA7DE7-C30A-4DBC-DD98-D4A37565EC93}" dt="2023-08-03T17:07:37.914" v="79" actId="20577"/>
        <pc:sldMkLst>
          <pc:docMk/>
          <pc:sldMk cId="3643830181" sldId="2142533781"/>
        </pc:sldMkLst>
        <pc:spChg chg="mod">
          <ac:chgData name="Bohn, Niklas (382B)" userId="S::urs.n.bohn@jpl.nasa.gov::b00cca23-d306-4565-9f71-daf3c7866d3b" providerId="AD" clId="Web-{90BA7DE7-C30A-4DBC-DD98-D4A37565EC93}" dt="2023-08-03T17:07:37.914" v="79" actId="20577"/>
          <ac:spMkLst>
            <pc:docMk/>
            <pc:sldMk cId="3643830181" sldId="2142533781"/>
            <ac:spMk id="5" creationId="{083DE43A-7D03-6A4E-508B-E632E274C21E}"/>
          </ac:spMkLst>
        </pc:spChg>
      </pc:sldChg>
      <pc:sldChg chg="modSp">
        <pc:chgData name="Bohn, Niklas (382B)" userId="S::urs.n.bohn@jpl.nasa.gov::b00cca23-d306-4565-9f71-daf3c7866d3b" providerId="AD" clId="Web-{90BA7DE7-C30A-4DBC-DD98-D4A37565EC93}" dt="2023-08-03T17:07:40.633" v="81" actId="20577"/>
        <pc:sldMkLst>
          <pc:docMk/>
          <pc:sldMk cId="3389746162" sldId="2142533782"/>
        </pc:sldMkLst>
        <pc:spChg chg="mod">
          <ac:chgData name="Bohn, Niklas (382B)" userId="S::urs.n.bohn@jpl.nasa.gov::b00cca23-d306-4565-9f71-daf3c7866d3b" providerId="AD" clId="Web-{90BA7DE7-C30A-4DBC-DD98-D4A37565EC93}" dt="2023-08-03T17:07:40.633" v="81" actId="20577"/>
          <ac:spMkLst>
            <pc:docMk/>
            <pc:sldMk cId="3389746162" sldId="2142533782"/>
            <ac:spMk id="5" creationId="{083DE43A-7D03-6A4E-508B-E632E274C21E}"/>
          </ac:spMkLst>
        </pc:spChg>
      </pc:sldChg>
      <pc:sldChg chg="modSp">
        <pc:chgData name="Bohn, Niklas (382B)" userId="S::urs.n.bohn@jpl.nasa.gov::b00cca23-d306-4565-9f71-daf3c7866d3b" providerId="AD" clId="Web-{90BA7DE7-C30A-4DBC-DD98-D4A37565EC93}" dt="2023-08-03T17:08:52.915" v="86" actId="20577"/>
        <pc:sldMkLst>
          <pc:docMk/>
          <pc:sldMk cId="1163533322" sldId="2142533783"/>
        </pc:sldMkLst>
        <pc:spChg chg="mod">
          <ac:chgData name="Bohn, Niklas (382B)" userId="S::urs.n.bohn@jpl.nasa.gov::b00cca23-d306-4565-9f71-daf3c7866d3b" providerId="AD" clId="Web-{90BA7DE7-C30A-4DBC-DD98-D4A37565EC93}" dt="2023-08-03T17:08:52.915" v="86" actId="20577"/>
          <ac:spMkLst>
            <pc:docMk/>
            <pc:sldMk cId="1163533322" sldId="2142533783"/>
            <ac:spMk id="5" creationId="{083DE43A-7D03-6A4E-508B-E632E274C21E}"/>
          </ac:spMkLst>
        </pc:spChg>
      </pc:sldChg>
      <pc:sldChg chg="modSp">
        <pc:chgData name="Bohn, Niklas (382B)" userId="S::urs.n.bohn@jpl.nasa.gov::b00cca23-d306-4565-9f71-daf3c7866d3b" providerId="AD" clId="Web-{90BA7DE7-C30A-4DBC-DD98-D4A37565EC93}" dt="2023-08-03T17:08:51.102" v="85" actId="20577"/>
        <pc:sldMkLst>
          <pc:docMk/>
          <pc:sldMk cId="1087499256" sldId="2142533784"/>
        </pc:sldMkLst>
        <pc:spChg chg="mod">
          <ac:chgData name="Bohn, Niklas (382B)" userId="S::urs.n.bohn@jpl.nasa.gov::b00cca23-d306-4565-9f71-daf3c7866d3b" providerId="AD" clId="Web-{90BA7DE7-C30A-4DBC-DD98-D4A37565EC93}" dt="2023-08-03T17:08:51.102" v="85" actId="20577"/>
          <ac:spMkLst>
            <pc:docMk/>
            <pc:sldMk cId="1087499256" sldId="2142533784"/>
            <ac:spMk id="5" creationId="{083DE43A-7D03-6A4E-508B-E632E274C21E}"/>
          </ac:spMkLst>
        </pc:spChg>
      </pc:sldChg>
      <pc:sldChg chg="modSp">
        <pc:chgData name="Bohn, Niklas (382B)" userId="S::urs.n.bohn@jpl.nasa.gov::b00cca23-d306-4565-9f71-daf3c7866d3b" providerId="AD" clId="Web-{90BA7DE7-C30A-4DBC-DD98-D4A37565EC93}" dt="2023-08-03T17:08:49.524" v="83" actId="20577"/>
        <pc:sldMkLst>
          <pc:docMk/>
          <pc:sldMk cId="3782670668" sldId="2142533785"/>
        </pc:sldMkLst>
        <pc:spChg chg="mod">
          <ac:chgData name="Bohn, Niklas (382B)" userId="S::urs.n.bohn@jpl.nasa.gov::b00cca23-d306-4565-9f71-daf3c7866d3b" providerId="AD" clId="Web-{90BA7DE7-C30A-4DBC-DD98-D4A37565EC93}" dt="2023-08-03T17:08:49.524" v="83" actId="20577"/>
          <ac:spMkLst>
            <pc:docMk/>
            <pc:sldMk cId="3782670668" sldId="2142533785"/>
            <ac:spMk id="5" creationId="{083DE43A-7D03-6A4E-508B-E632E274C21E}"/>
          </ac:spMkLst>
        </pc:spChg>
      </pc:sldChg>
      <pc:sldChg chg="modSp">
        <pc:chgData name="Bohn, Niklas (382B)" userId="S::urs.n.bohn@jpl.nasa.gov::b00cca23-d306-4565-9f71-daf3c7866d3b" providerId="AD" clId="Web-{90BA7DE7-C30A-4DBC-DD98-D4A37565EC93}" dt="2023-08-03T17:08:54.305" v="87" actId="20577"/>
        <pc:sldMkLst>
          <pc:docMk/>
          <pc:sldMk cId="431952402" sldId="2142533786"/>
        </pc:sldMkLst>
        <pc:spChg chg="mod">
          <ac:chgData name="Bohn, Niklas (382B)" userId="S::urs.n.bohn@jpl.nasa.gov::b00cca23-d306-4565-9f71-daf3c7866d3b" providerId="AD" clId="Web-{90BA7DE7-C30A-4DBC-DD98-D4A37565EC93}" dt="2023-08-03T17:08:54.305" v="87" actId="20577"/>
          <ac:spMkLst>
            <pc:docMk/>
            <pc:sldMk cId="431952402" sldId="2142533786"/>
            <ac:spMk id="5" creationId="{083DE43A-7D03-6A4E-508B-E632E274C21E}"/>
          </ac:spMkLst>
        </pc:spChg>
      </pc:sldChg>
      <pc:sldChg chg="addSp delSp modSp">
        <pc:chgData name="Bohn, Niklas (382B)" userId="S::urs.n.bohn@jpl.nasa.gov::b00cca23-d306-4565-9f71-daf3c7866d3b" providerId="AD" clId="Web-{90BA7DE7-C30A-4DBC-DD98-D4A37565EC93}" dt="2023-08-03T17:05:04.177" v="29"/>
        <pc:sldMkLst>
          <pc:docMk/>
          <pc:sldMk cId="1290091359" sldId="2142533787"/>
        </pc:sldMkLst>
        <pc:spChg chg="del">
          <ac:chgData name="Bohn, Niklas (382B)" userId="S::urs.n.bohn@jpl.nasa.gov::b00cca23-d306-4565-9f71-daf3c7866d3b" providerId="AD" clId="Web-{90BA7DE7-C30A-4DBC-DD98-D4A37565EC93}" dt="2023-08-03T17:04:55.630" v="25"/>
          <ac:spMkLst>
            <pc:docMk/>
            <pc:sldMk cId="1290091359" sldId="2142533787"/>
            <ac:spMk id="3" creationId="{2CFC618E-666F-262C-2340-45347162B8B3}"/>
          </ac:spMkLst>
        </pc:spChg>
        <pc:spChg chg="add del">
          <ac:chgData name="Bohn, Niklas (382B)" userId="S::urs.n.bohn@jpl.nasa.gov::b00cca23-d306-4565-9f71-daf3c7866d3b" providerId="AD" clId="Web-{90BA7DE7-C30A-4DBC-DD98-D4A37565EC93}" dt="2023-08-03T17:01:22.299" v="23"/>
          <ac:spMkLst>
            <pc:docMk/>
            <pc:sldMk cId="1290091359" sldId="2142533787"/>
            <ac:spMk id="8" creationId="{4CD47059-62E5-A5B5-05EE-E115620320B2}"/>
          </ac:spMkLst>
        </pc:spChg>
        <pc:spChg chg="add del mod">
          <ac:chgData name="Bohn, Niklas (382B)" userId="S::urs.n.bohn@jpl.nasa.gov::b00cca23-d306-4565-9f71-daf3c7866d3b" providerId="AD" clId="Web-{90BA7DE7-C30A-4DBC-DD98-D4A37565EC93}" dt="2023-08-03T17:05:04.177" v="29"/>
          <ac:spMkLst>
            <pc:docMk/>
            <pc:sldMk cId="1290091359" sldId="2142533787"/>
            <ac:spMk id="8" creationId="{AA93E721-E080-5E1A-5F63-129FE52B169E}"/>
          </ac:spMkLst>
        </pc:spChg>
        <pc:spChg chg="add mod">
          <ac:chgData name="Bohn, Niklas (382B)" userId="S::urs.n.bohn@jpl.nasa.gov::b00cca23-d306-4565-9f71-daf3c7866d3b" providerId="AD" clId="Web-{90BA7DE7-C30A-4DBC-DD98-D4A37565EC93}" dt="2023-08-03T17:04:57.068" v="26"/>
          <ac:spMkLst>
            <pc:docMk/>
            <pc:sldMk cId="1290091359" sldId="2142533787"/>
            <ac:spMk id="10" creationId="{C131DCE0-899F-BBB2-8535-DA2D92FDDCF0}"/>
          </ac:spMkLst>
        </pc:spChg>
      </pc:sldChg>
      <pc:sldChg chg="addSp delSp modSp">
        <pc:chgData name="Bohn, Niklas (382B)" userId="S::urs.n.bohn@jpl.nasa.gov::b00cca23-d306-4565-9f71-daf3c7866d3b" providerId="AD" clId="Web-{90BA7DE7-C30A-4DBC-DD98-D4A37565EC93}" dt="2023-08-03T17:06:33.397" v="42"/>
        <pc:sldMkLst>
          <pc:docMk/>
          <pc:sldMk cId="1913497458" sldId="2142533788"/>
        </pc:sldMkLst>
        <pc:spChg chg="add mod">
          <ac:chgData name="Bohn, Niklas (382B)" userId="S::urs.n.bohn@jpl.nasa.gov::b00cca23-d306-4565-9f71-daf3c7866d3b" providerId="AD" clId="Web-{90BA7DE7-C30A-4DBC-DD98-D4A37565EC93}" dt="2023-08-03T17:06:33.397" v="42"/>
          <ac:spMkLst>
            <pc:docMk/>
            <pc:sldMk cId="1913497458" sldId="2142533788"/>
            <ac:spMk id="6" creationId="{183CC930-A4C2-1026-CBF6-1EE7B6E03BB3}"/>
          </ac:spMkLst>
        </pc:spChg>
        <pc:spChg chg="del mod">
          <ac:chgData name="Bohn, Niklas (382B)" userId="S::urs.n.bohn@jpl.nasa.gov::b00cca23-d306-4565-9f71-daf3c7866d3b" providerId="AD" clId="Web-{90BA7DE7-C30A-4DBC-DD98-D4A37565EC93}" dt="2023-08-03T17:05:59.647" v="34"/>
          <ac:spMkLst>
            <pc:docMk/>
            <pc:sldMk cId="1913497458" sldId="2142533788"/>
            <ac:spMk id="9" creationId="{950084F3-B72D-61A9-A2BC-959921FC7F59}"/>
          </ac:spMkLst>
        </pc:spChg>
      </pc:sldChg>
      <pc:sldChg chg="modSp">
        <pc:chgData name="Bohn, Niklas (382B)" userId="S::urs.n.bohn@jpl.nasa.gov::b00cca23-d306-4565-9f71-daf3c7866d3b" providerId="AD" clId="Web-{90BA7DE7-C30A-4DBC-DD98-D4A37565EC93}" dt="2023-08-03T17:07:14.226" v="53" actId="20577"/>
        <pc:sldMkLst>
          <pc:docMk/>
          <pc:sldMk cId="2482311238" sldId="2142533789"/>
        </pc:sldMkLst>
        <pc:spChg chg="mod">
          <ac:chgData name="Bohn, Niklas (382B)" userId="S::urs.n.bohn@jpl.nasa.gov::b00cca23-d306-4565-9f71-daf3c7866d3b" providerId="AD" clId="Web-{90BA7DE7-C30A-4DBC-DD98-D4A37565EC93}" dt="2023-08-03T17:07:14.226" v="53" actId="20577"/>
          <ac:spMkLst>
            <pc:docMk/>
            <pc:sldMk cId="2482311238" sldId="2142533789"/>
            <ac:spMk id="9" creationId="{950084F3-B72D-61A9-A2BC-959921FC7F59}"/>
          </ac:spMkLst>
        </pc:spChg>
      </pc:sldChg>
      <pc:sldChg chg="modSp">
        <pc:chgData name="Bohn, Niklas (382B)" userId="S::urs.n.bohn@jpl.nasa.gov::b00cca23-d306-4565-9f71-daf3c7866d3b" providerId="AD" clId="Web-{90BA7DE7-C30A-4DBC-DD98-D4A37565EC93}" dt="2023-08-03T17:07:20.867" v="60" actId="20577"/>
        <pc:sldMkLst>
          <pc:docMk/>
          <pc:sldMk cId="1996766054" sldId="2142533790"/>
        </pc:sldMkLst>
        <pc:spChg chg="mod">
          <ac:chgData name="Bohn, Niklas (382B)" userId="S::urs.n.bohn@jpl.nasa.gov::b00cca23-d306-4565-9f71-daf3c7866d3b" providerId="AD" clId="Web-{90BA7DE7-C30A-4DBC-DD98-D4A37565EC93}" dt="2023-08-03T17:07:20.867" v="60" actId="20577"/>
          <ac:spMkLst>
            <pc:docMk/>
            <pc:sldMk cId="1996766054" sldId="2142533790"/>
            <ac:spMk id="9" creationId="{950084F3-B72D-61A9-A2BC-959921FC7F59}"/>
          </ac:spMkLst>
        </pc:spChg>
      </pc:sldChg>
      <pc:sldChg chg="modSp">
        <pc:chgData name="Bohn, Niklas (382B)" userId="S::urs.n.bohn@jpl.nasa.gov::b00cca23-d306-4565-9f71-daf3c7866d3b" providerId="AD" clId="Web-{90BA7DE7-C30A-4DBC-DD98-D4A37565EC93}" dt="2023-08-03T17:07:28.695" v="69" actId="20577"/>
        <pc:sldMkLst>
          <pc:docMk/>
          <pc:sldMk cId="3851201599" sldId="2142533791"/>
        </pc:sldMkLst>
        <pc:spChg chg="mod">
          <ac:chgData name="Bohn, Niklas (382B)" userId="S::urs.n.bohn@jpl.nasa.gov::b00cca23-d306-4565-9f71-daf3c7866d3b" providerId="AD" clId="Web-{90BA7DE7-C30A-4DBC-DD98-D4A37565EC93}" dt="2023-08-03T17:07:28.695" v="69" actId="20577"/>
          <ac:spMkLst>
            <pc:docMk/>
            <pc:sldMk cId="3851201599" sldId="2142533791"/>
            <ac:spMk id="9" creationId="{950084F3-B72D-61A9-A2BC-959921FC7F59}"/>
          </ac:spMkLst>
        </pc:spChg>
      </pc:sldChg>
      <pc:sldChg chg="modSp">
        <pc:chgData name="Bohn, Niklas (382B)" userId="S::urs.n.bohn@jpl.nasa.gov::b00cca23-d306-4565-9f71-daf3c7866d3b" providerId="AD" clId="Web-{90BA7DE7-C30A-4DBC-DD98-D4A37565EC93}" dt="2023-08-03T17:07:31.179" v="72" actId="20577"/>
        <pc:sldMkLst>
          <pc:docMk/>
          <pc:sldMk cId="2251542484" sldId="2142533792"/>
        </pc:sldMkLst>
        <pc:spChg chg="mod">
          <ac:chgData name="Bohn, Niklas (382B)" userId="S::urs.n.bohn@jpl.nasa.gov::b00cca23-d306-4565-9f71-daf3c7866d3b" providerId="AD" clId="Web-{90BA7DE7-C30A-4DBC-DD98-D4A37565EC93}" dt="2023-08-03T17:07:31.179" v="72" actId="20577"/>
          <ac:spMkLst>
            <pc:docMk/>
            <pc:sldMk cId="2251542484" sldId="2142533792"/>
            <ac:spMk id="9" creationId="{950084F3-B72D-61A9-A2BC-959921FC7F59}"/>
          </ac:spMkLst>
        </pc:spChg>
      </pc:sldChg>
      <pc:sldChg chg="modSp">
        <pc:chgData name="Bohn, Niklas (382B)" userId="S::urs.n.bohn@jpl.nasa.gov::b00cca23-d306-4565-9f71-daf3c7866d3b" providerId="AD" clId="Web-{90BA7DE7-C30A-4DBC-DD98-D4A37565EC93}" dt="2023-08-03T17:08:54.477" v="88" actId="20577"/>
        <pc:sldMkLst>
          <pc:docMk/>
          <pc:sldMk cId="2949541760" sldId="2142533793"/>
        </pc:sldMkLst>
        <pc:spChg chg="mod">
          <ac:chgData name="Bohn, Niklas (382B)" userId="S::urs.n.bohn@jpl.nasa.gov::b00cca23-d306-4565-9f71-daf3c7866d3b" providerId="AD" clId="Web-{90BA7DE7-C30A-4DBC-DD98-D4A37565EC93}" dt="2023-08-03T17:08:54.477" v="88" actId="20577"/>
          <ac:spMkLst>
            <pc:docMk/>
            <pc:sldMk cId="2949541760" sldId="2142533793"/>
            <ac:spMk id="9" creationId="{950084F3-B72D-61A9-A2BC-959921FC7F59}"/>
          </ac:spMkLst>
        </pc:spChg>
      </pc:sldChg>
      <pc:sldChg chg="modSp">
        <pc:chgData name="Bohn, Niklas (382B)" userId="S::urs.n.bohn@jpl.nasa.gov::b00cca23-d306-4565-9f71-daf3c7866d3b" providerId="AD" clId="Web-{90BA7DE7-C30A-4DBC-DD98-D4A37565EC93}" dt="2023-08-03T17:09:02.571" v="94" actId="20577"/>
        <pc:sldMkLst>
          <pc:docMk/>
          <pc:sldMk cId="763192108" sldId="2142533794"/>
        </pc:sldMkLst>
        <pc:spChg chg="mod">
          <ac:chgData name="Bohn, Niklas (382B)" userId="S::urs.n.bohn@jpl.nasa.gov::b00cca23-d306-4565-9f71-daf3c7866d3b" providerId="AD" clId="Web-{90BA7DE7-C30A-4DBC-DD98-D4A37565EC93}" dt="2023-08-03T17:09:02.571" v="94" actId="20577"/>
          <ac:spMkLst>
            <pc:docMk/>
            <pc:sldMk cId="763192108" sldId="2142533794"/>
            <ac:spMk id="9" creationId="{950084F3-B72D-61A9-A2BC-959921FC7F59}"/>
          </ac:spMkLst>
        </pc:spChg>
      </pc:sldChg>
      <pc:sldChg chg="modSp">
        <pc:chgData name="Bohn, Niklas (382B)" userId="S::urs.n.bohn@jpl.nasa.gov::b00cca23-d306-4565-9f71-daf3c7866d3b" providerId="AD" clId="Web-{90BA7DE7-C30A-4DBC-DD98-D4A37565EC93}" dt="2023-08-03T17:09:07.243" v="97" actId="20577"/>
        <pc:sldMkLst>
          <pc:docMk/>
          <pc:sldMk cId="2112799774" sldId="2142533795"/>
        </pc:sldMkLst>
        <pc:spChg chg="mod">
          <ac:chgData name="Bohn, Niklas (382B)" userId="S::urs.n.bohn@jpl.nasa.gov::b00cca23-d306-4565-9f71-daf3c7866d3b" providerId="AD" clId="Web-{90BA7DE7-C30A-4DBC-DD98-D4A37565EC93}" dt="2023-08-03T17:09:07.243" v="97" actId="20577"/>
          <ac:spMkLst>
            <pc:docMk/>
            <pc:sldMk cId="2112799774" sldId="2142533795"/>
            <ac:spMk id="9" creationId="{950084F3-B72D-61A9-A2BC-959921FC7F59}"/>
          </ac:spMkLst>
        </pc:spChg>
      </pc:sldChg>
      <pc:sldChg chg="modSp">
        <pc:chgData name="Bohn, Niklas (382B)" userId="S::urs.n.bohn@jpl.nasa.gov::b00cca23-d306-4565-9f71-daf3c7866d3b" providerId="AD" clId="Web-{90BA7DE7-C30A-4DBC-DD98-D4A37565EC93}" dt="2023-08-03T17:09:12.665" v="103" actId="20577"/>
        <pc:sldMkLst>
          <pc:docMk/>
          <pc:sldMk cId="1721530583" sldId="2142533796"/>
        </pc:sldMkLst>
        <pc:spChg chg="mod">
          <ac:chgData name="Bohn, Niklas (382B)" userId="S::urs.n.bohn@jpl.nasa.gov::b00cca23-d306-4565-9f71-daf3c7866d3b" providerId="AD" clId="Web-{90BA7DE7-C30A-4DBC-DD98-D4A37565EC93}" dt="2023-08-03T17:09:12.665" v="103" actId="20577"/>
          <ac:spMkLst>
            <pc:docMk/>
            <pc:sldMk cId="1721530583" sldId="2142533796"/>
            <ac:spMk id="9" creationId="{950084F3-B72D-61A9-A2BC-959921FC7F59}"/>
          </ac:spMkLst>
        </pc:spChg>
      </pc:sldChg>
      <pc:sldChg chg="modSp">
        <pc:chgData name="Bohn, Niklas (382B)" userId="S::urs.n.bohn@jpl.nasa.gov::b00cca23-d306-4565-9f71-daf3c7866d3b" providerId="AD" clId="Web-{90BA7DE7-C30A-4DBC-DD98-D4A37565EC93}" dt="2023-08-03T17:09:22.087" v="110" actId="20577"/>
        <pc:sldMkLst>
          <pc:docMk/>
          <pc:sldMk cId="2907557890" sldId="2142533797"/>
        </pc:sldMkLst>
        <pc:spChg chg="mod">
          <ac:chgData name="Bohn, Niklas (382B)" userId="S::urs.n.bohn@jpl.nasa.gov::b00cca23-d306-4565-9f71-daf3c7866d3b" providerId="AD" clId="Web-{90BA7DE7-C30A-4DBC-DD98-D4A37565EC93}" dt="2023-08-03T17:09:22.087" v="110" actId="20577"/>
          <ac:spMkLst>
            <pc:docMk/>
            <pc:sldMk cId="2907557890" sldId="2142533797"/>
            <ac:spMk id="9" creationId="{950084F3-B72D-61A9-A2BC-959921FC7F59}"/>
          </ac:spMkLst>
        </pc:spChg>
      </pc:sldChg>
      <pc:sldChg chg="modSp">
        <pc:chgData name="Bohn, Niklas (382B)" userId="S::urs.n.bohn@jpl.nasa.gov::b00cca23-d306-4565-9f71-daf3c7866d3b" providerId="AD" clId="Web-{90BA7DE7-C30A-4DBC-DD98-D4A37565EC93}" dt="2023-08-03T17:09:28.993" v="117" actId="20577"/>
        <pc:sldMkLst>
          <pc:docMk/>
          <pc:sldMk cId="928325331" sldId="2142533798"/>
        </pc:sldMkLst>
        <pc:spChg chg="mod">
          <ac:chgData name="Bohn, Niklas (382B)" userId="S::urs.n.bohn@jpl.nasa.gov::b00cca23-d306-4565-9f71-daf3c7866d3b" providerId="AD" clId="Web-{90BA7DE7-C30A-4DBC-DD98-D4A37565EC93}" dt="2023-08-03T17:09:28.993" v="117" actId="20577"/>
          <ac:spMkLst>
            <pc:docMk/>
            <pc:sldMk cId="928325331" sldId="2142533798"/>
            <ac:spMk id="9" creationId="{950084F3-B72D-61A9-A2BC-959921FC7F59}"/>
          </ac:spMkLst>
        </pc:spChg>
      </pc:sldChg>
      <pc:sldChg chg="addSp delSp modSp">
        <pc:chgData name="Bohn, Niklas (382B)" userId="S::urs.n.bohn@jpl.nasa.gov::b00cca23-d306-4565-9f71-daf3c7866d3b" providerId="AD" clId="Web-{90BA7DE7-C30A-4DBC-DD98-D4A37565EC93}" dt="2023-08-03T17:13:05.997" v="140"/>
        <pc:sldMkLst>
          <pc:docMk/>
          <pc:sldMk cId="2367278457" sldId="2142533799"/>
        </pc:sldMkLst>
        <pc:spChg chg="add mod">
          <ac:chgData name="Bohn, Niklas (382B)" userId="S::urs.n.bohn@jpl.nasa.gov::b00cca23-d306-4565-9f71-daf3c7866d3b" providerId="AD" clId="Web-{90BA7DE7-C30A-4DBC-DD98-D4A37565EC93}" dt="2023-08-03T17:13:05.997" v="140"/>
          <ac:spMkLst>
            <pc:docMk/>
            <pc:sldMk cId="2367278457" sldId="2142533799"/>
            <ac:spMk id="6" creationId="{FAD3EF14-75E7-1A7D-A1BF-C7707AFD2424}"/>
          </ac:spMkLst>
        </pc:spChg>
        <pc:spChg chg="del">
          <ac:chgData name="Bohn, Niklas (382B)" userId="S::urs.n.bohn@jpl.nasa.gov::b00cca23-d306-4565-9f71-daf3c7866d3b" providerId="AD" clId="Web-{90BA7DE7-C30A-4DBC-DD98-D4A37565EC93}" dt="2023-08-03T17:13:05.559" v="139"/>
          <ac:spMkLst>
            <pc:docMk/>
            <pc:sldMk cId="2367278457" sldId="2142533799"/>
            <ac:spMk id="9" creationId="{950084F3-B72D-61A9-A2BC-959921FC7F59}"/>
          </ac:spMkLst>
        </pc:spChg>
      </pc:sldChg>
      <pc:sldChg chg="addSp delSp modSp">
        <pc:chgData name="Bohn, Niklas (382B)" userId="S::urs.n.bohn@jpl.nasa.gov::b00cca23-d306-4565-9f71-daf3c7866d3b" providerId="AD" clId="Web-{90BA7DE7-C30A-4DBC-DD98-D4A37565EC93}" dt="2023-08-03T17:13:28.966" v="148"/>
        <pc:sldMkLst>
          <pc:docMk/>
          <pc:sldMk cId="3791500767" sldId="2142533800"/>
        </pc:sldMkLst>
        <pc:spChg chg="add mod">
          <ac:chgData name="Bohn, Niklas (382B)" userId="S::urs.n.bohn@jpl.nasa.gov::b00cca23-d306-4565-9f71-daf3c7866d3b" providerId="AD" clId="Web-{90BA7DE7-C30A-4DBC-DD98-D4A37565EC93}" dt="2023-08-03T17:13:28.966" v="148"/>
          <ac:spMkLst>
            <pc:docMk/>
            <pc:sldMk cId="3791500767" sldId="2142533800"/>
            <ac:spMk id="6" creationId="{901D3AA0-7DC4-DEB2-BDE2-A319CDB6DDB4}"/>
          </ac:spMkLst>
        </pc:spChg>
        <pc:spChg chg="del">
          <ac:chgData name="Bohn, Niklas (382B)" userId="S::urs.n.bohn@jpl.nasa.gov::b00cca23-d306-4565-9f71-daf3c7866d3b" providerId="AD" clId="Web-{90BA7DE7-C30A-4DBC-DD98-D4A37565EC93}" dt="2023-08-03T17:13:28.638" v="147"/>
          <ac:spMkLst>
            <pc:docMk/>
            <pc:sldMk cId="3791500767" sldId="2142533800"/>
            <ac:spMk id="9" creationId="{950084F3-B72D-61A9-A2BC-959921FC7F59}"/>
          </ac:spMkLst>
        </pc:spChg>
      </pc:sldChg>
      <pc:sldChg chg="modSp">
        <pc:chgData name="Bohn, Niklas (382B)" userId="S::urs.n.bohn@jpl.nasa.gov::b00cca23-d306-4565-9f71-daf3c7866d3b" providerId="AD" clId="Web-{90BA7DE7-C30A-4DBC-DD98-D4A37565EC93}" dt="2023-08-03T17:09:02.712" v="96" actId="20577"/>
        <pc:sldMkLst>
          <pc:docMk/>
          <pc:sldMk cId="3804958716" sldId="2142533801"/>
        </pc:sldMkLst>
        <pc:spChg chg="mod">
          <ac:chgData name="Bohn, Niklas (382B)" userId="S::urs.n.bohn@jpl.nasa.gov::b00cca23-d306-4565-9f71-daf3c7866d3b" providerId="AD" clId="Web-{90BA7DE7-C30A-4DBC-DD98-D4A37565EC93}" dt="2023-08-03T17:09:02.712" v="96" actId="20577"/>
          <ac:spMkLst>
            <pc:docMk/>
            <pc:sldMk cId="3804958716" sldId="2142533801"/>
            <ac:spMk id="5" creationId="{4FD1A478-E7B5-0691-9F11-DE9A074DC6B2}"/>
          </ac:spMkLst>
        </pc:spChg>
      </pc:sldChg>
      <pc:sldChg chg="addSp delSp modSp">
        <pc:chgData name="Bohn, Niklas (382B)" userId="S::urs.n.bohn@jpl.nasa.gov::b00cca23-d306-4565-9f71-daf3c7866d3b" providerId="AD" clId="Web-{90BA7DE7-C30A-4DBC-DD98-D4A37565EC93}" dt="2023-08-03T17:13:44.857" v="154"/>
        <pc:sldMkLst>
          <pc:docMk/>
          <pc:sldMk cId="3361754999" sldId="2142533802"/>
        </pc:sldMkLst>
        <pc:spChg chg="add mod">
          <ac:chgData name="Bohn, Niklas (382B)" userId="S::urs.n.bohn@jpl.nasa.gov::b00cca23-d306-4565-9f71-daf3c7866d3b" providerId="AD" clId="Web-{90BA7DE7-C30A-4DBC-DD98-D4A37565EC93}" dt="2023-08-03T17:13:44.857" v="154"/>
          <ac:spMkLst>
            <pc:docMk/>
            <pc:sldMk cId="3361754999" sldId="2142533802"/>
            <ac:spMk id="3" creationId="{E49C2530-D5B8-2ABA-BBA8-EEE8C38723B8}"/>
          </ac:spMkLst>
        </pc:spChg>
        <pc:spChg chg="del">
          <ac:chgData name="Bohn, Niklas (382B)" userId="S::urs.n.bohn@jpl.nasa.gov::b00cca23-d306-4565-9f71-daf3c7866d3b" providerId="AD" clId="Web-{90BA7DE7-C30A-4DBC-DD98-D4A37565EC93}" dt="2023-08-03T17:13:44.497" v="153"/>
          <ac:spMkLst>
            <pc:docMk/>
            <pc:sldMk cId="3361754999" sldId="2142533802"/>
            <ac:spMk id="5" creationId="{4FD1A478-E7B5-0691-9F11-DE9A074DC6B2}"/>
          </ac:spMkLst>
        </pc:spChg>
      </pc:sldChg>
      <pc:sldChg chg="addSp delSp modSp">
        <pc:chgData name="Bohn, Niklas (382B)" userId="S::urs.n.bohn@jpl.nasa.gov::b00cca23-d306-4565-9f71-daf3c7866d3b" providerId="AD" clId="Web-{90BA7DE7-C30A-4DBC-DD98-D4A37565EC93}" dt="2023-08-03T17:06:32.225" v="41"/>
        <pc:sldMkLst>
          <pc:docMk/>
          <pc:sldMk cId="4204576084" sldId="2142533812"/>
        </pc:sldMkLst>
        <pc:spChg chg="del">
          <ac:chgData name="Bohn, Niklas (382B)" userId="S::urs.n.bohn@jpl.nasa.gov::b00cca23-d306-4565-9f71-daf3c7866d3b" providerId="AD" clId="Web-{90BA7DE7-C30A-4DBC-DD98-D4A37565EC93}" dt="2023-08-03T17:05:14.537" v="31"/>
          <ac:spMkLst>
            <pc:docMk/>
            <pc:sldMk cId="4204576084" sldId="2142533812"/>
            <ac:spMk id="5" creationId="{4FD1A478-E7B5-0691-9F11-DE9A074DC6B2}"/>
          </ac:spMkLst>
        </pc:spChg>
        <pc:spChg chg="add mod">
          <ac:chgData name="Bohn, Niklas (382B)" userId="S::urs.n.bohn@jpl.nasa.gov::b00cca23-d306-4565-9f71-daf3c7866d3b" providerId="AD" clId="Web-{90BA7DE7-C30A-4DBC-DD98-D4A37565EC93}" dt="2023-08-03T17:06:32.225" v="41"/>
          <ac:spMkLst>
            <pc:docMk/>
            <pc:sldMk cId="4204576084" sldId="2142533812"/>
            <ac:spMk id="7" creationId="{61BEBB8A-F90C-65C0-707A-7DF24DD39916}"/>
          </ac:spMkLst>
        </pc:spChg>
      </pc:sldChg>
      <pc:sldChg chg="modSp">
        <pc:chgData name="Bohn, Niklas (382B)" userId="S::urs.n.bohn@jpl.nasa.gov::b00cca23-d306-4565-9f71-daf3c7866d3b" providerId="AD" clId="Web-{90BA7DE7-C30A-4DBC-DD98-D4A37565EC93}" dt="2023-08-03T17:07:32.804" v="74" actId="20577"/>
        <pc:sldMkLst>
          <pc:docMk/>
          <pc:sldMk cId="2898060748" sldId="2142533813"/>
        </pc:sldMkLst>
        <pc:spChg chg="mod">
          <ac:chgData name="Bohn, Niklas (382B)" userId="S::urs.n.bohn@jpl.nasa.gov::b00cca23-d306-4565-9f71-daf3c7866d3b" providerId="AD" clId="Web-{90BA7DE7-C30A-4DBC-DD98-D4A37565EC93}" dt="2023-08-03T17:07:32.804" v="74" actId="20577"/>
          <ac:spMkLst>
            <pc:docMk/>
            <pc:sldMk cId="2898060748" sldId="2142533813"/>
            <ac:spMk id="3" creationId="{E4B6727F-3234-5AE4-377F-6F7B913FEBA9}"/>
          </ac:spMkLst>
        </pc:spChg>
      </pc:sldChg>
      <pc:sldChg chg="modSp">
        <pc:chgData name="Bohn, Niklas (382B)" userId="S::urs.n.bohn@jpl.nasa.gov::b00cca23-d306-4565-9f71-daf3c7866d3b" providerId="AD" clId="Web-{90BA7DE7-C30A-4DBC-DD98-D4A37565EC93}" dt="2023-08-03T17:08:47.118" v="82" actId="20577"/>
        <pc:sldMkLst>
          <pc:docMk/>
          <pc:sldMk cId="376225048" sldId="2142533814"/>
        </pc:sldMkLst>
        <pc:spChg chg="mod">
          <ac:chgData name="Bohn, Niklas (382B)" userId="S::urs.n.bohn@jpl.nasa.gov::b00cca23-d306-4565-9f71-daf3c7866d3b" providerId="AD" clId="Web-{90BA7DE7-C30A-4DBC-DD98-D4A37565EC93}" dt="2023-08-03T17:08:47.118" v="82" actId="20577"/>
          <ac:spMkLst>
            <pc:docMk/>
            <pc:sldMk cId="376225048" sldId="2142533814"/>
            <ac:spMk id="5" creationId="{5F075180-3C41-6348-3D3B-12DAE39D8A5F}"/>
          </ac:spMkLst>
        </pc:spChg>
      </pc:sldChg>
      <pc:sldChg chg="modSp">
        <pc:chgData name="Bohn, Niklas (382B)" userId="S::urs.n.bohn@jpl.nasa.gov::b00cca23-d306-4565-9f71-daf3c7866d3b" providerId="AD" clId="Web-{90BA7DE7-C30A-4DBC-DD98-D4A37565EC93}" dt="2023-08-03T17:07:21.695" v="61" actId="20577"/>
        <pc:sldMkLst>
          <pc:docMk/>
          <pc:sldMk cId="1993771724" sldId="2142533816"/>
        </pc:sldMkLst>
        <pc:spChg chg="mod">
          <ac:chgData name="Bohn, Niklas (382B)" userId="S::urs.n.bohn@jpl.nasa.gov::b00cca23-d306-4565-9f71-daf3c7866d3b" providerId="AD" clId="Web-{90BA7DE7-C30A-4DBC-DD98-D4A37565EC93}" dt="2023-08-03T17:07:21.695" v="61" actId="20577"/>
          <ac:spMkLst>
            <pc:docMk/>
            <pc:sldMk cId="1993771724" sldId="2142533816"/>
            <ac:spMk id="3" creationId="{E4B6727F-3234-5AE4-377F-6F7B913FEBA9}"/>
          </ac:spMkLst>
        </pc:spChg>
      </pc:sldChg>
      <pc:sldChg chg="modSp">
        <pc:chgData name="Bohn, Niklas (382B)" userId="S::urs.n.bohn@jpl.nasa.gov::b00cca23-d306-4565-9f71-daf3c7866d3b" providerId="AD" clId="Web-{90BA7DE7-C30A-4DBC-DD98-D4A37565EC93}" dt="2023-08-03T17:07:29.242" v="70" actId="20577"/>
        <pc:sldMkLst>
          <pc:docMk/>
          <pc:sldMk cId="2799339410" sldId="2142533817"/>
        </pc:sldMkLst>
        <pc:spChg chg="mod">
          <ac:chgData name="Bohn, Niklas (382B)" userId="S::urs.n.bohn@jpl.nasa.gov::b00cca23-d306-4565-9f71-daf3c7866d3b" providerId="AD" clId="Web-{90BA7DE7-C30A-4DBC-DD98-D4A37565EC93}" dt="2023-08-03T17:07:29.242" v="70" actId="20577"/>
          <ac:spMkLst>
            <pc:docMk/>
            <pc:sldMk cId="2799339410" sldId="2142533817"/>
            <ac:spMk id="3" creationId="{1A942FCB-011B-28EC-56CC-8A95A310BE28}"/>
          </ac:spMkLst>
        </pc:spChg>
      </pc:sldChg>
      <pc:sldChg chg="modSp">
        <pc:chgData name="Bohn, Niklas (382B)" userId="S::urs.n.bohn@jpl.nasa.gov::b00cca23-d306-4565-9f71-daf3c7866d3b" providerId="AD" clId="Web-{90BA7DE7-C30A-4DBC-DD98-D4A37565EC93}" dt="2023-08-03T17:08:56.681" v="89" actId="20577"/>
        <pc:sldMkLst>
          <pc:docMk/>
          <pc:sldMk cId="1099593749" sldId="2142533818"/>
        </pc:sldMkLst>
        <pc:spChg chg="mod">
          <ac:chgData name="Bohn, Niklas (382B)" userId="S::urs.n.bohn@jpl.nasa.gov::b00cca23-d306-4565-9f71-daf3c7866d3b" providerId="AD" clId="Web-{90BA7DE7-C30A-4DBC-DD98-D4A37565EC93}" dt="2023-08-03T17:08:56.681" v="89" actId="20577"/>
          <ac:spMkLst>
            <pc:docMk/>
            <pc:sldMk cId="1099593749" sldId="2142533818"/>
            <ac:spMk id="3" creationId="{E4B6727F-3234-5AE4-377F-6F7B913FEBA9}"/>
          </ac:spMkLst>
        </pc:spChg>
      </pc:sldChg>
      <pc:sldChg chg="modSp">
        <pc:chgData name="Bohn, Niklas (382B)" userId="S::urs.n.bohn@jpl.nasa.gov::b00cca23-d306-4565-9f71-daf3c7866d3b" providerId="AD" clId="Web-{90BA7DE7-C30A-4DBC-DD98-D4A37565EC93}" dt="2023-08-03T17:09:02.634" v="95" actId="20577"/>
        <pc:sldMkLst>
          <pc:docMk/>
          <pc:sldMk cId="3357519761" sldId="2142533820"/>
        </pc:sldMkLst>
        <pc:spChg chg="mod">
          <ac:chgData name="Bohn, Niklas (382B)" userId="S::urs.n.bohn@jpl.nasa.gov::b00cca23-d306-4565-9f71-daf3c7866d3b" providerId="AD" clId="Web-{90BA7DE7-C30A-4DBC-DD98-D4A37565EC93}" dt="2023-08-03T17:09:02.634" v="95" actId="20577"/>
          <ac:spMkLst>
            <pc:docMk/>
            <pc:sldMk cId="3357519761" sldId="2142533820"/>
            <ac:spMk id="5" creationId="{D58862CC-02C4-D157-1A21-C13544C85FE4}"/>
          </ac:spMkLst>
        </pc:spChg>
      </pc:sldChg>
      <pc:sldChg chg="modSp">
        <pc:chgData name="Bohn, Niklas (382B)" userId="S::urs.n.bohn@jpl.nasa.gov::b00cca23-d306-4565-9f71-daf3c7866d3b" providerId="AD" clId="Web-{90BA7DE7-C30A-4DBC-DD98-D4A37565EC93}" dt="2023-08-03T17:07:35.726" v="77" actId="20577"/>
        <pc:sldMkLst>
          <pc:docMk/>
          <pc:sldMk cId="2065796014" sldId="2142533821"/>
        </pc:sldMkLst>
        <pc:spChg chg="mod">
          <ac:chgData name="Bohn, Niklas (382B)" userId="S::urs.n.bohn@jpl.nasa.gov::b00cca23-d306-4565-9f71-daf3c7866d3b" providerId="AD" clId="Web-{90BA7DE7-C30A-4DBC-DD98-D4A37565EC93}" dt="2023-08-03T17:07:35.726" v="77" actId="20577"/>
          <ac:spMkLst>
            <pc:docMk/>
            <pc:sldMk cId="2065796014" sldId="2142533821"/>
            <ac:spMk id="5" creationId="{87AF0B40-061A-BF56-C587-2910FF0492A7}"/>
          </ac:spMkLst>
        </pc:spChg>
      </pc:sldChg>
      <pc:sldChg chg="modSp">
        <pc:chgData name="Bohn, Niklas (382B)" userId="S::urs.n.bohn@jpl.nasa.gov::b00cca23-d306-4565-9f71-daf3c7866d3b" providerId="AD" clId="Web-{90BA7DE7-C30A-4DBC-DD98-D4A37565EC93}" dt="2023-08-03T17:07:36.711" v="78" actId="20577"/>
        <pc:sldMkLst>
          <pc:docMk/>
          <pc:sldMk cId="2491044746" sldId="2142533822"/>
        </pc:sldMkLst>
        <pc:spChg chg="mod">
          <ac:chgData name="Bohn, Niklas (382B)" userId="S::urs.n.bohn@jpl.nasa.gov::b00cca23-d306-4565-9f71-daf3c7866d3b" providerId="AD" clId="Web-{90BA7DE7-C30A-4DBC-DD98-D4A37565EC93}" dt="2023-08-03T17:07:36.711" v="78" actId="20577"/>
          <ac:spMkLst>
            <pc:docMk/>
            <pc:sldMk cId="2491044746" sldId="2142533822"/>
            <ac:spMk id="5" creationId="{87AF0B40-061A-BF56-C587-2910FF0492A7}"/>
          </ac:spMkLst>
        </pc:spChg>
      </pc:sldChg>
      <pc:sldChg chg="modSp">
        <pc:chgData name="Bohn, Niklas (382B)" userId="S::urs.n.bohn@jpl.nasa.gov::b00cca23-d306-4565-9f71-daf3c7866d3b" providerId="AD" clId="Web-{90BA7DE7-C30A-4DBC-DD98-D4A37565EC93}" dt="2023-08-03T17:08:50.509" v="84" actId="20577"/>
        <pc:sldMkLst>
          <pc:docMk/>
          <pc:sldMk cId="3871378533" sldId="2142533823"/>
        </pc:sldMkLst>
        <pc:spChg chg="mod">
          <ac:chgData name="Bohn, Niklas (382B)" userId="S::urs.n.bohn@jpl.nasa.gov::b00cca23-d306-4565-9f71-daf3c7866d3b" providerId="AD" clId="Web-{90BA7DE7-C30A-4DBC-DD98-D4A37565EC93}" dt="2023-08-03T17:08:50.509" v="84" actId="20577"/>
          <ac:spMkLst>
            <pc:docMk/>
            <pc:sldMk cId="3871378533" sldId="2142533823"/>
            <ac:spMk id="5" creationId="{8DC7E872-34DC-2535-CBCF-E57CA2042D26}"/>
          </ac:spMkLst>
        </pc:spChg>
      </pc:sldChg>
      <pc:sldChg chg="addSp delSp modSp">
        <pc:chgData name="Bohn, Niklas (382B)" userId="S::urs.n.bohn@jpl.nasa.gov::b00cca23-d306-4565-9f71-daf3c7866d3b" providerId="AD" clId="Web-{90BA7DE7-C30A-4DBC-DD98-D4A37565EC93}" dt="2023-08-03T17:12:50.621" v="134"/>
        <pc:sldMkLst>
          <pc:docMk/>
          <pc:sldMk cId="760140879" sldId="2142533824"/>
        </pc:sldMkLst>
        <pc:spChg chg="add mod">
          <ac:chgData name="Bohn, Niklas (382B)" userId="S::urs.n.bohn@jpl.nasa.gov::b00cca23-d306-4565-9f71-daf3c7866d3b" providerId="AD" clId="Web-{90BA7DE7-C30A-4DBC-DD98-D4A37565EC93}" dt="2023-08-03T17:12:50.621" v="134"/>
          <ac:spMkLst>
            <pc:docMk/>
            <pc:sldMk cId="760140879" sldId="2142533824"/>
            <ac:spMk id="19" creationId="{4F51BBFA-C049-CD9E-1FDE-625845195162}"/>
          </ac:spMkLst>
        </pc:spChg>
        <pc:spChg chg="del">
          <ac:chgData name="Bohn, Niklas (382B)" userId="S::urs.n.bohn@jpl.nasa.gov::b00cca23-d306-4565-9f71-daf3c7866d3b" providerId="AD" clId="Web-{90BA7DE7-C30A-4DBC-DD98-D4A37565EC93}" dt="2023-08-03T17:12:49.903" v="133"/>
          <ac:spMkLst>
            <pc:docMk/>
            <pc:sldMk cId="760140879" sldId="2142533824"/>
            <ac:spMk id="20" creationId="{8739BF21-B30E-DA2A-F109-C92BD0E013F4}"/>
          </ac:spMkLst>
        </pc:spChg>
      </pc:sldChg>
      <pc:sldChg chg="addSp delSp modSp">
        <pc:chgData name="Bohn, Niklas (382B)" userId="S::urs.n.bohn@jpl.nasa.gov::b00cca23-d306-4565-9f71-daf3c7866d3b" providerId="AD" clId="Web-{90BA7DE7-C30A-4DBC-DD98-D4A37565EC93}" dt="2023-08-03T17:12:29.762" v="130"/>
        <pc:sldMkLst>
          <pc:docMk/>
          <pc:sldMk cId="1334173234" sldId="2142533826"/>
        </pc:sldMkLst>
        <pc:spChg chg="add mod">
          <ac:chgData name="Bohn, Niklas (382B)" userId="S::urs.n.bohn@jpl.nasa.gov::b00cca23-d306-4565-9f71-daf3c7866d3b" providerId="AD" clId="Web-{90BA7DE7-C30A-4DBC-DD98-D4A37565EC93}" dt="2023-08-03T17:12:29.762" v="130"/>
          <ac:spMkLst>
            <pc:docMk/>
            <pc:sldMk cId="1334173234" sldId="2142533826"/>
            <ac:spMk id="3" creationId="{A22C3428-B386-B3C8-9D28-AF2936E6DB3B}"/>
          </ac:spMkLst>
        </pc:spChg>
        <pc:spChg chg="del">
          <ac:chgData name="Bohn, Niklas (382B)" userId="S::urs.n.bohn@jpl.nasa.gov::b00cca23-d306-4565-9f71-daf3c7866d3b" providerId="AD" clId="Web-{90BA7DE7-C30A-4DBC-DD98-D4A37565EC93}" dt="2023-08-03T17:12:29.231" v="129"/>
          <ac:spMkLst>
            <pc:docMk/>
            <pc:sldMk cId="1334173234" sldId="2142533826"/>
            <ac:spMk id="9" creationId="{08332768-78E3-752F-071A-60308A659209}"/>
          </ac:spMkLst>
        </pc:spChg>
      </pc:sldChg>
      <pc:sldChg chg="addSp delSp modSp">
        <pc:chgData name="Bohn, Niklas (382B)" userId="S::urs.n.bohn@jpl.nasa.gov::b00cca23-d306-4565-9f71-daf3c7866d3b" providerId="AD" clId="Web-{90BA7DE7-C30A-4DBC-DD98-D4A37565EC93}" dt="2023-08-03T17:12:33.371" v="132"/>
        <pc:sldMkLst>
          <pc:docMk/>
          <pc:sldMk cId="2241513285" sldId="2142533827"/>
        </pc:sldMkLst>
        <pc:spChg chg="del">
          <ac:chgData name="Bohn, Niklas (382B)" userId="S::urs.n.bohn@jpl.nasa.gov::b00cca23-d306-4565-9f71-daf3c7866d3b" providerId="AD" clId="Web-{90BA7DE7-C30A-4DBC-DD98-D4A37565EC93}" dt="2023-08-03T17:12:32.918" v="131"/>
          <ac:spMkLst>
            <pc:docMk/>
            <pc:sldMk cId="2241513285" sldId="2142533827"/>
            <ac:spMk id="9" creationId="{08332768-78E3-752F-071A-60308A659209}"/>
          </ac:spMkLst>
        </pc:spChg>
        <pc:spChg chg="add mod">
          <ac:chgData name="Bohn, Niklas (382B)" userId="S::urs.n.bohn@jpl.nasa.gov::b00cca23-d306-4565-9f71-daf3c7866d3b" providerId="AD" clId="Web-{90BA7DE7-C30A-4DBC-DD98-D4A37565EC93}" dt="2023-08-03T17:12:33.371" v="132"/>
          <ac:spMkLst>
            <pc:docMk/>
            <pc:sldMk cId="2241513285" sldId="2142533827"/>
            <ac:spMk id="15" creationId="{3DEDC23B-B41B-85C8-B90C-5CDE9208D985}"/>
          </ac:spMkLst>
        </pc:spChg>
      </pc:sldChg>
      <pc:sldChg chg="modSp">
        <pc:chgData name="Bohn, Niklas (382B)" userId="S::urs.n.bohn@jpl.nasa.gov::b00cca23-d306-4565-9f71-daf3c7866d3b" providerId="AD" clId="Web-{90BA7DE7-C30A-4DBC-DD98-D4A37565EC93}" dt="2023-08-03T17:07:15.117" v="54" actId="20577"/>
        <pc:sldMkLst>
          <pc:docMk/>
          <pc:sldMk cId="1067059996" sldId="2142533829"/>
        </pc:sldMkLst>
        <pc:spChg chg="mod">
          <ac:chgData name="Bohn, Niklas (382B)" userId="S::urs.n.bohn@jpl.nasa.gov::b00cca23-d306-4565-9f71-daf3c7866d3b" providerId="AD" clId="Web-{90BA7DE7-C30A-4DBC-DD98-D4A37565EC93}" dt="2023-08-03T17:07:15.117" v="54" actId="20577"/>
          <ac:spMkLst>
            <pc:docMk/>
            <pc:sldMk cId="1067059996" sldId="2142533829"/>
            <ac:spMk id="9" creationId="{55605D17-8C00-4063-7987-54B9289605BE}"/>
          </ac:spMkLst>
        </pc:spChg>
      </pc:sldChg>
      <pc:sldChg chg="modSp">
        <pc:chgData name="Bohn, Niklas (382B)" userId="S::urs.n.bohn@jpl.nasa.gov::b00cca23-d306-4565-9f71-daf3c7866d3b" providerId="AD" clId="Web-{90BA7DE7-C30A-4DBC-DD98-D4A37565EC93}" dt="2023-08-03T17:07:16.132" v="55" actId="20577"/>
        <pc:sldMkLst>
          <pc:docMk/>
          <pc:sldMk cId="4043003791" sldId="2142533830"/>
        </pc:sldMkLst>
        <pc:spChg chg="mod">
          <ac:chgData name="Bohn, Niklas (382B)" userId="S::urs.n.bohn@jpl.nasa.gov::b00cca23-d306-4565-9f71-daf3c7866d3b" providerId="AD" clId="Web-{90BA7DE7-C30A-4DBC-DD98-D4A37565EC93}" dt="2023-08-03T17:07:16.132" v="55" actId="20577"/>
          <ac:spMkLst>
            <pc:docMk/>
            <pc:sldMk cId="4043003791" sldId="2142533830"/>
            <ac:spMk id="9" creationId="{55605D17-8C00-4063-7987-54B9289605BE}"/>
          </ac:spMkLst>
        </pc:spChg>
      </pc:sldChg>
      <pc:sldChg chg="modSp">
        <pc:chgData name="Bohn, Niklas (382B)" userId="S::urs.n.bohn@jpl.nasa.gov::b00cca23-d306-4565-9f71-daf3c7866d3b" providerId="AD" clId="Web-{90BA7DE7-C30A-4DBC-DD98-D4A37565EC93}" dt="2023-08-03T17:07:17.054" v="56" actId="20577"/>
        <pc:sldMkLst>
          <pc:docMk/>
          <pc:sldMk cId="726911034" sldId="2142533831"/>
        </pc:sldMkLst>
        <pc:spChg chg="mod">
          <ac:chgData name="Bohn, Niklas (382B)" userId="S::urs.n.bohn@jpl.nasa.gov::b00cca23-d306-4565-9f71-daf3c7866d3b" providerId="AD" clId="Web-{90BA7DE7-C30A-4DBC-DD98-D4A37565EC93}" dt="2023-08-03T17:07:17.054" v="56" actId="20577"/>
          <ac:spMkLst>
            <pc:docMk/>
            <pc:sldMk cId="726911034" sldId="2142533831"/>
            <ac:spMk id="9" creationId="{55605D17-8C00-4063-7987-54B9289605BE}"/>
          </ac:spMkLst>
        </pc:spChg>
      </pc:sldChg>
      <pc:sldChg chg="modSp">
        <pc:chgData name="Bohn, Niklas (382B)" userId="S::urs.n.bohn@jpl.nasa.gov::b00cca23-d306-4565-9f71-daf3c7866d3b" providerId="AD" clId="Web-{90BA7DE7-C30A-4DBC-DD98-D4A37565EC93}" dt="2023-08-03T17:07:17.898" v="57" actId="20577"/>
        <pc:sldMkLst>
          <pc:docMk/>
          <pc:sldMk cId="662561513" sldId="2142533833"/>
        </pc:sldMkLst>
        <pc:spChg chg="mod">
          <ac:chgData name="Bohn, Niklas (382B)" userId="S::urs.n.bohn@jpl.nasa.gov::b00cca23-d306-4565-9f71-daf3c7866d3b" providerId="AD" clId="Web-{90BA7DE7-C30A-4DBC-DD98-D4A37565EC93}" dt="2023-08-03T17:07:17.898" v="57" actId="20577"/>
          <ac:spMkLst>
            <pc:docMk/>
            <pc:sldMk cId="662561513" sldId="2142533833"/>
            <ac:spMk id="9" creationId="{55605D17-8C00-4063-7987-54B9289605BE}"/>
          </ac:spMkLst>
        </pc:spChg>
      </pc:sldChg>
      <pc:sldChg chg="modSp">
        <pc:chgData name="Bohn, Niklas (382B)" userId="S::urs.n.bohn@jpl.nasa.gov::b00cca23-d306-4565-9f71-daf3c7866d3b" providerId="AD" clId="Web-{90BA7DE7-C30A-4DBC-DD98-D4A37565EC93}" dt="2023-08-03T17:07:38.711" v="80" actId="20577"/>
        <pc:sldMkLst>
          <pc:docMk/>
          <pc:sldMk cId="3779474611" sldId="2142533834"/>
        </pc:sldMkLst>
        <pc:spChg chg="mod">
          <ac:chgData name="Bohn, Niklas (382B)" userId="S::urs.n.bohn@jpl.nasa.gov::b00cca23-d306-4565-9f71-daf3c7866d3b" providerId="AD" clId="Web-{90BA7DE7-C30A-4DBC-DD98-D4A37565EC93}" dt="2023-08-03T17:07:38.711" v="80" actId="20577"/>
          <ac:spMkLst>
            <pc:docMk/>
            <pc:sldMk cId="3779474611" sldId="2142533834"/>
            <ac:spMk id="5" creationId="{AB8E94F2-1E9F-A35E-D0C0-5601993C9F80}"/>
          </ac:spMkLst>
        </pc:spChg>
      </pc:sldChg>
      <pc:sldChg chg="modSp">
        <pc:chgData name="Bohn, Niklas (382B)" userId="S::urs.n.bohn@jpl.nasa.gov::b00cca23-d306-4565-9f71-daf3c7866d3b" providerId="AD" clId="Web-{90BA7DE7-C30A-4DBC-DD98-D4A37565EC93}" dt="2023-08-03T17:09:29.056" v="118" actId="20577"/>
        <pc:sldMkLst>
          <pc:docMk/>
          <pc:sldMk cId="14723532" sldId="2142533835"/>
        </pc:sldMkLst>
        <pc:spChg chg="mod">
          <ac:chgData name="Bohn, Niklas (382B)" userId="S::urs.n.bohn@jpl.nasa.gov::b00cca23-d306-4565-9f71-daf3c7866d3b" providerId="AD" clId="Web-{90BA7DE7-C30A-4DBC-DD98-D4A37565EC93}" dt="2023-08-03T17:09:29.056" v="118" actId="20577"/>
          <ac:spMkLst>
            <pc:docMk/>
            <pc:sldMk cId="14723532" sldId="2142533835"/>
            <ac:spMk id="20" creationId="{8739BF21-B30E-DA2A-F109-C92BD0E013F4}"/>
          </ac:spMkLst>
        </pc:spChg>
      </pc:sldChg>
      <pc:sldChg chg="modSp">
        <pc:chgData name="Bohn, Niklas (382B)" userId="S::urs.n.bohn@jpl.nasa.gov::b00cca23-d306-4565-9f71-daf3c7866d3b" providerId="AD" clId="Web-{90BA7DE7-C30A-4DBC-DD98-D4A37565EC93}" dt="2023-08-03T17:07:18.757" v="58" actId="20577"/>
        <pc:sldMkLst>
          <pc:docMk/>
          <pc:sldMk cId="740820010" sldId="2142533836"/>
        </pc:sldMkLst>
        <pc:spChg chg="mod">
          <ac:chgData name="Bohn, Niklas (382B)" userId="S::urs.n.bohn@jpl.nasa.gov::b00cca23-d306-4565-9f71-daf3c7866d3b" providerId="AD" clId="Web-{90BA7DE7-C30A-4DBC-DD98-D4A37565EC93}" dt="2023-08-03T17:07:18.757" v="58" actId="20577"/>
          <ac:spMkLst>
            <pc:docMk/>
            <pc:sldMk cId="740820010" sldId="2142533836"/>
            <ac:spMk id="9" creationId="{55605D17-8C00-4063-7987-54B9289605BE}"/>
          </ac:spMkLst>
        </pc:spChg>
      </pc:sldChg>
      <pc:sldChg chg="modSp">
        <pc:chgData name="Bohn, Niklas (382B)" userId="S::urs.n.bohn@jpl.nasa.gov::b00cca23-d306-4565-9f71-daf3c7866d3b" providerId="AD" clId="Web-{90BA7DE7-C30A-4DBC-DD98-D4A37565EC93}" dt="2023-08-03T17:07:19.867" v="59" actId="20577"/>
        <pc:sldMkLst>
          <pc:docMk/>
          <pc:sldMk cId="4208600906" sldId="2142533838"/>
        </pc:sldMkLst>
        <pc:spChg chg="mod">
          <ac:chgData name="Bohn, Niklas (382B)" userId="S::urs.n.bohn@jpl.nasa.gov::b00cca23-d306-4565-9f71-daf3c7866d3b" providerId="AD" clId="Web-{90BA7DE7-C30A-4DBC-DD98-D4A37565EC93}" dt="2023-08-03T17:07:19.867" v="59" actId="20577"/>
          <ac:spMkLst>
            <pc:docMk/>
            <pc:sldMk cId="4208600906" sldId="2142533838"/>
            <ac:spMk id="9" creationId="{55605D17-8C00-4063-7987-54B9289605BE}"/>
          </ac:spMkLst>
        </pc:spChg>
      </pc:sldChg>
      <pc:sldChg chg="addSp modSp">
        <pc:chgData name="Bohn, Niklas (382B)" userId="S::urs.n.bohn@jpl.nasa.gov::b00cca23-d306-4565-9f71-daf3c7866d3b" providerId="AD" clId="Web-{90BA7DE7-C30A-4DBC-DD98-D4A37565EC93}" dt="2023-08-03T17:10:56.495" v="123"/>
        <pc:sldMkLst>
          <pc:docMk/>
          <pc:sldMk cId="3983396903" sldId="2142533839"/>
        </pc:sldMkLst>
        <pc:spChg chg="add mod">
          <ac:chgData name="Bohn, Niklas (382B)" userId="S::urs.n.bohn@jpl.nasa.gov::b00cca23-d306-4565-9f71-daf3c7866d3b" providerId="AD" clId="Web-{90BA7DE7-C30A-4DBC-DD98-D4A37565EC93}" dt="2023-08-03T17:10:56.495" v="123"/>
          <ac:spMkLst>
            <pc:docMk/>
            <pc:sldMk cId="3983396903" sldId="2142533839"/>
            <ac:spMk id="5" creationId="{11259963-2379-762A-39DF-825CD52C3CBD}"/>
          </ac:spMkLst>
        </pc:spChg>
      </pc:sldChg>
      <pc:sldChg chg="modSp">
        <pc:chgData name="Bohn, Niklas (382B)" userId="S::urs.n.bohn@jpl.nasa.gov::b00cca23-d306-4565-9f71-daf3c7866d3b" providerId="AD" clId="Web-{90BA7DE7-C30A-4DBC-DD98-D4A37565EC93}" dt="2023-08-03T17:09:12.712" v="104" actId="20577"/>
        <pc:sldMkLst>
          <pc:docMk/>
          <pc:sldMk cId="1813782562" sldId="2142533840"/>
        </pc:sldMkLst>
        <pc:spChg chg="mod">
          <ac:chgData name="Bohn, Niklas (382B)" userId="S::urs.n.bohn@jpl.nasa.gov::b00cca23-d306-4565-9f71-daf3c7866d3b" providerId="AD" clId="Web-{90BA7DE7-C30A-4DBC-DD98-D4A37565EC93}" dt="2023-08-03T17:09:12.712" v="104" actId="20577"/>
          <ac:spMkLst>
            <pc:docMk/>
            <pc:sldMk cId="1813782562" sldId="2142533840"/>
            <ac:spMk id="5" creationId="{C5CAC570-C573-4751-FDC5-9D8B1A451AD3}"/>
          </ac:spMkLst>
        </pc:spChg>
      </pc:sldChg>
      <pc:sldChg chg="addSp modSp">
        <pc:chgData name="Bohn, Niklas (382B)" userId="S::urs.n.bohn@jpl.nasa.gov::b00cca23-d306-4565-9f71-daf3c7866d3b" providerId="AD" clId="Web-{90BA7DE7-C30A-4DBC-DD98-D4A37565EC93}" dt="2023-08-03T17:12:06.777" v="124"/>
        <pc:sldMkLst>
          <pc:docMk/>
          <pc:sldMk cId="311548158" sldId="2142533842"/>
        </pc:sldMkLst>
        <pc:spChg chg="add mod">
          <ac:chgData name="Bohn, Niklas (382B)" userId="S::urs.n.bohn@jpl.nasa.gov::b00cca23-d306-4565-9f71-daf3c7866d3b" providerId="AD" clId="Web-{90BA7DE7-C30A-4DBC-DD98-D4A37565EC93}" dt="2023-08-03T17:12:06.777" v="124"/>
          <ac:spMkLst>
            <pc:docMk/>
            <pc:sldMk cId="311548158" sldId="2142533842"/>
            <ac:spMk id="7" creationId="{6DFC1D39-0321-EC24-A62B-249FFAB464A9}"/>
          </ac:spMkLst>
        </pc:spChg>
      </pc:sldChg>
      <pc:sldChg chg="modSp">
        <pc:chgData name="Bohn, Niklas (382B)" userId="S::urs.n.bohn@jpl.nasa.gov::b00cca23-d306-4565-9f71-daf3c7866d3b" providerId="AD" clId="Web-{90BA7DE7-C30A-4DBC-DD98-D4A37565EC93}" dt="2023-08-03T17:09:22.009" v="109" actId="20577"/>
        <pc:sldMkLst>
          <pc:docMk/>
          <pc:sldMk cId="1508610816" sldId="2142533843"/>
        </pc:sldMkLst>
        <pc:spChg chg="mod">
          <ac:chgData name="Bohn, Niklas (382B)" userId="S::urs.n.bohn@jpl.nasa.gov::b00cca23-d306-4565-9f71-daf3c7866d3b" providerId="AD" clId="Web-{90BA7DE7-C30A-4DBC-DD98-D4A37565EC93}" dt="2023-08-03T17:09:22.009" v="109" actId="20577"/>
          <ac:spMkLst>
            <pc:docMk/>
            <pc:sldMk cId="1508610816" sldId="2142533843"/>
            <ac:spMk id="3" creationId="{B5ECB66D-7E83-9C04-8DDA-61046E3FE06D}"/>
          </ac:spMkLst>
        </pc:spChg>
      </pc:sldChg>
      <pc:sldChg chg="modSp">
        <pc:chgData name="Bohn, Niklas (382B)" userId="S::urs.n.bohn@jpl.nasa.gov::b00cca23-d306-4565-9f71-daf3c7866d3b" providerId="AD" clId="Web-{90BA7DE7-C30A-4DBC-DD98-D4A37565EC93}" dt="2023-08-03T17:09:21.947" v="108" actId="20577"/>
        <pc:sldMkLst>
          <pc:docMk/>
          <pc:sldMk cId="2048160544" sldId="2142533844"/>
        </pc:sldMkLst>
        <pc:spChg chg="mod">
          <ac:chgData name="Bohn, Niklas (382B)" userId="S::urs.n.bohn@jpl.nasa.gov::b00cca23-d306-4565-9f71-daf3c7866d3b" providerId="AD" clId="Web-{90BA7DE7-C30A-4DBC-DD98-D4A37565EC93}" dt="2023-08-03T17:09:21.947" v="108" actId="20577"/>
          <ac:spMkLst>
            <pc:docMk/>
            <pc:sldMk cId="2048160544" sldId="2142533844"/>
            <ac:spMk id="3" creationId="{B5ECB66D-7E83-9C04-8DDA-61046E3FE06D}"/>
          </ac:spMkLst>
        </pc:spChg>
      </pc:sldChg>
      <pc:sldChg chg="modSp">
        <pc:chgData name="Bohn, Niklas (382B)" userId="S::urs.n.bohn@jpl.nasa.gov::b00cca23-d306-4565-9f71-daf3c7866d3b" providerId="AD" clId="Web-{90BA7DE7-C30A-4DBC-DD98-D4A37565EC93}" dt="2023-08-03T17:09:12.931" v="107" actId="20577"/>
        <pc:sldMkLst>
          <pc:docMk/>
          <pc:sldMk cId="2674467186" sldId="2142533845"/>
        </pc:sldMkLst>
        <pc:spChg chg="mod">
          <ac:chgData name="Bohn, Niklas (382B)" userId="S::urs.n.bohn@jpl.nasa.gov::b00cca23-d306-4565-9f71-daf3c7866d3b" providerId="AD" clId="Web-{90BA7DE7-C30A-4DBC-DD98-D4A37565EC93}" dt="2023-08-03T17:09:12.931" v="107" actId="20577"/>
          <ac:spMkLst>
            <pc:docMk/>
            <pc:sldMk cId="2674467186" sldId="2142533845"/>
            <ac:spMk id="3" creationId="{B5ECB66D-7E83-9C04-8DDA-61046E3FE06D}"/>
          </ac:spMkLst>
        </pc:spChg>
      </pc:sldChg>
      <pc:sldChg chg="modSp">
        <pc:chgData name="Bohn, Niklas (382B)" userId="S::urs.n.bohn@jpl.nasa.gov::b00cca23-d306-4565-9f71-daf3c7866d3b" providerId="AD" clId="Web-{90BA7DE7-C30A-4DBC-DD98-D4A37565EC93}" dt="2023-08-03T17:09:12.868" v="106" actId="20577"/>
        <pc:sldMkLst>
          <pc:docMk/>
          <pc:sldMk cId="1526653692" sldId="2142533846"/>
        </pc:sldMkLst>
        <pc:spChg chg="mod">
          <ac:chgData name="Bohn, Niklas (382B)" userId="S::urs.n.bohn@jpl.nasa.gov::b00cca23-d306-4565-9f71-daf3c7866d3b" providerId="AD" clId="Web-{90BA7DE7-C30A-4DBC-DD98-D4A37565EC93}" dt="2023-08-03T17:09:12.868" v="106" actId="20577"/>
          <ac:spMkLst>
            <pc:docMk/>
            <pc:sldMk cId="1526653692" sldId="2142533846"/>
            <ac:spMk id="3" creationId="{F80902AF-27E6-21FB-E9F9-B01A1A29221D}"/>
          </ac:spMkLst>
        </pc:spChg>
      </pc:sldChg>
      <pc:sldChg chg="modSp">
        <pc:chgData name="Bohn, Niklas (382B)" userId="S::urs.n.bohn@jpl.nasa.gov::b00cca23-d306-4565-9f71-daf3c7866d3b" providerId="AD" clId="Web-{90BA7DE7-C30A-4DBC-DD98-D4A37565EC93}" dt="2023-08-03T17:09:02.509" v="93" actId="20577"/>
        <pc:sldMkLst>
          <pc:docMk/>
          <pc:sldMk cId="760426539" sldId="2142533847"/>
        </pc:sldMkLst>
        <pc:spChg chg="mod">
          <ac:chgData name="Bohn, Niklas (382B)" userId="S::urs.n.bohn@jpl.nasa.gov::b00cca23-d306-4565-9f71-daf3c7866d3b" providerId="AD" clId="Web-{90BA7DE7-C30A-4DBC-DD98-D4A37565EC93}" dt="2023-08-03T17:09:02.509" v="93" actId="20577"/>
          <ac:spMkLst>
            <pc:docMk/>
            <pc:sldMk cId="760426539" sldId="2142533847"/>
            <ac:spMk id="5" creationId="{9E4DEB31-F3B6-9358-8D91-A0E7814AC979}"/>
          </ac:spMkLst>
        </pc:spChg>
      </pc:sldChg>
      <pc:sldChg chg="modSp">
        <pc:chgData name="Bohn, Niklas (382B)" userId="S::urs.n.bohn@jpl.nasa.gov::b00cca23-d306-4565-9f71-daf3c7866d3b" providerId="AD" clId="Web-{90BA7DE7-C30A-4DBC-DD98-D4A37565EC93}" dt="2023-08-03T17:09:12.806" v="105" actId="20577"/>
        <pc:sldMkLst>
          <pc:docMk/>
          <pc:sldMk cId="22249388" sldId="2142533848"/>
        </pc:sldMkLst>
        <pc:spChg chg="mod">
          <ac:chgData name="Bohn, Niklas (382B)" userId="S::urs.n.bohn@jpl.nasa.gov::b00cca23-d306-4565-9f71-daf3c7866d3b" providerId="AD" clId="Web-{90BA7DE7-C30A-4DBC-DD98-D4A37565EC93}" dt="2023-08-03T17:09:12.806" v="105" actId="20577"/>
          <ac:spMkLst>
            <pc:docMk/>
            <pc:sldMk cId="22249388" sldId="2142533848"/>
            <ac:spMk id="3" creationId="{F80902AF-27E6-21FB-E9F9-B01A1A29221D}"/>
          </ac:spMkLst>
        </pc:spChg>
      </pc:sldChg>
      <pc:sldChg chg="addSp delSp modSp add del ord replId">
        <pc:chgData name="Bohn, Niklas (382B)" userId="S::urs.n.bohn@jpl.nasa.gov::b00cca23-d306-4565-9f71-daf3c7866d3b" providerId="AD" clId="Web-{90BA7DE7-C30A-4DBC-DD98-D4A37565EC93}" dt="2023-08-03T18:02:10.196" v="586" actId="1076"/>
        <pc:sldMkLst>
          <pc:docMk/>
          <pc:sldMk cId="3687978860" sldId="2142533849"/>
        </pc:sldMkLst>
        <pc:spChg chg="mod">
          <ac:chgData name="Bohn, Niklas (382B)" userId="S::urs.n.bohn@jpl.nasa.gov::b00cca23-d306-4565-9f71-daf3c7866d3b" providerId="AD" clId="Web-{90BA7DE7-C30A-4DBC-DD98-D4A37565EC93}" dt="2023-08-03T18:02:04.665" v="584" actId="14100"/>
          <ac:spMkLst>
            <pc:docMk/>
            <pc:sldMk cId="3687978860" sldId="2142533849"/>
            <ac:spMk id="9" creationId="{C085F353-C372-B077-4B2C-655A1223A984}"/>
          </ac:spMkLst>
        </pc:spChg>
        <pc:spChg chg="add">
          <ac:chgData name="Bohn, Niklas (382B)" userId="S::urs.n.bohn@jpl.nasa.gov::b00cca23-d306-4565-9f71-daf3c7866d3b" providerId="AD" clId="Web-{90BA7DE7-C30A-4DBC-DD98-D4A37565EC93}" dt="2023-08-03T17:25:12.929" v="310"/>
          <ac:spMkLst>
            <pc:docMk/>
            <pc:sldMk cId="3687978860" sldId="2142533849"/>
            <ac:spMk id="12" creationId="{AB35E0B7-332F-2F39-67DB-B7452D8FC3A9}"/>
          </ac:spMkLst>
        </pc:spChg>
        <pc:spChg chg="del">
          <ac:chgData name="Bohn, Niklas (382B)" userId="S::urs.n.bohn@jpl.nasa.gov::b00cca23-d306-4565-9f71-daf3c7866d3b" providerId="AD" clId="Web-{90BA7DE7-C30A-4DBC-DD98-D4A37565EC93}" dt="2023-08-03T17:25:07.664" v="309"/>
          <ac:spMkLst>
            <pc:docMk/>
            <pc:sldMk cId="3687978860" sldId="2142533849"/>
            <ac:spMk id="13" creationId="{549C9199-AE21-309A-9358-303A8321BA91}"/>
          </ac:spMkLst>
        </pc:spChg>
        <pc:picChg chg="del">
          <ac:chgData name="Bohn, Niklas (382B)" userId="S::urs.n.bohn@jpl.nasa.gov::b00cca23-d306-4565-9f71-daf3c7866d3b" providerId="AD" clId="Web-{90BA7DE7-C30A-4DBC-DD98-D4A37565EC93}" dt="2023-08-03T17:21:19.395" v="262"/>
          <ac:picMkLst>
            <pc:docMk/>
            <pc:sldMk cId="3687978860" sldId="2142533849"/>
            <ac:picMk id="5" creationId="{946A09D9-DDA8-EACD-0332-4FD44AF6A900}"/>
          </ac:picMkLst>
        </pc:picChg>
        <pc:picChg chg="add">
          <ac:chgData name="Bohn, Niklas (382B)" userId="S::urs.n.bohn@jpl.nasa.gov::b00cca23-d306-4565-9f71-daf3c7866d3b" providerId="AD" clId="Web-{90BA7DE7-C30A-4DBC-DD98-D4A37565EC93}" dt="2023-08-03T17:23:00.818" v="305"/>
          <ac:picMkLst>
            <pc:docMk/>
            <pc:sldMk cId="3687978860" sldId="2142533849"/>
            <ac:picMk id="8" creationId="{86235EC7-DB37-3836-A419-4C6721CBCEB0}"/>
          </ac:picMkLst>
        </pc:picChg>
        <pc:picChg chg="del">
          <ac:chgData name="Bohn, Niklas (382B)" userId="S::urs.n.bohn@jpl.nasa.gov::b00cca23-d306-4565-9f71-daf3c7866d3b" providerId="AD" clId="Web-{90BA7DE7-C30A-4DBC-DD98-D4A37565EC93}" dt="2023-08-03T17:25:05.601" v="308"/>
          <ac:picMkLst>
            <pc:docMk/>
            <pc:sldMk cId="3687978860" sldId="2142533849"/>
            <ac:picMk id="11" creationId="{67A33E84-5F23-EA0C-ED9D-B445F9D9843B}"/>
          </ac:picMkLst>
        </pc:picChg>
        <pc:picChg chg="add mod">
          <ac:chgData name="Bohn, Niklas (382B)" userId="S::urs.n.bohn@jpl.nasa.gov::b00cca23-d306-4565-9f71-daf3c7866d3b" providerId="AD" clId="Web-{90BA7DE7-C30A-4DBC-DD98-D4A37565EC93}" dt="2023-08-03T18:02:08.962" v="585" actId="1076"/>
          <ac:picMkLst>
            <pc:docMk/>
            <pc:sldMk cId="3687978860" sldId="2142533849"/>
            <ac:picMk id="15" creationId="{3B13BE85-11FE-77EC-58CE-EC20275F0E39}"/>
          </ac:picMkLst>
        </pc:picChg>
        <pc:picChg chg="add mod">
          <ac:chgData name="Bohn, Niklas (382B)" userId="S::urs.n.bohn@jpl.nasa.gov::b00cca23-d306-4565-9f71-daf3c7866d3b" providerId="AD" clId="Web-{90BA7DE7-C30A-4DBC-DD98-D4A37565EC93}" dt="2023-08-03T18:02:10.196" v="586" actId="1076"/>
          <ac:picMkLst>
            <pc:docMk/>
            <pc:sldMk cId="3687978860" sldId="2142533849"/>
            <ac:picMk id="17" creationId="{FE0390AA-A46B-F0E6-5FCB-C1FB9DE7C57B}"/>
          </ac:picMkLst>
        </pc:picChg>
      </pc:sldChg>
      <pc:sldChg chg="addSp delSp modSp add del replId">
        <pc:chgData name="Bohn, Niklas (382B)" userId="S::urs.n.bohn@jpl.nasa.gov::b00cca23-d306-4565-9f71-daf3c7866d3b" providerId="AD" clId="Web-{90BA7DE7-C30A-4DBC-DD98-D4A37565EC93}" dt="2023-08-03T17:25:31.039" v="315"/>
        <pc:sldMkLst>
          <pc:docMk/>
          <pc:sldMk cId="1640655060" sldId="2142533850"/>
        </pc:sldMkLst>
        <pc:spChg chg="mod">
          <ac:chgData name="Bohn, Niklas (382B)" userId="S::urs.n.bohn@jpl.nasa.gov::b00cca23-d306-4565-9f71-daf3c7866d3b" providerId="AD" clId="Web-{90BA7DE7-C30A-4DBC-DD98-D4A37565EC93}" dt="2023-08-03T17:22:42.286" v="304" actId="20577"/>
          <ac:spMkLst>
            <pc:docMk/>
            <pc:sldMk cId="1640655060" sldId="2142533850"/>
            <ac:spMk id="13" creationId="{549C9199-AE21-309A-9358-303A8321BA91}"/>
          </ac:spMkLst>
        </pc:spChg>
        <pc:picChg chg="del">
          <ac:chgData name="Bohn, Niklas (382B)" userId="S::urs.n.bohn@jpl.nasa.gov::b00cca23-d306-4565-9f71-daf3c7866d3b" providerId="AD" clId="Web-{90BA7DE7-C30A-4DBC-DD98-D4A37565EC93}" dt="2023-08-03T17:21:35.942" v="265"/>
          <ac:picMkLst>
            <pc:docMk/>
            <pc:sldMk cId="1640655060" sldId="2142533850"/>
            <ac:picMk id="5" creationId="{946A09D9-DDA8-EACD-0332-4FD44AF6A900}"/>
          </ac:picMkLst>
        </pc:picChg>
        <pc:picChg chg="add mod">
          <ac:chgData name="Bohn, Niklas (382B)" userId="S::urs.n.bohn@jpl.nasa.gov::b00cca23-d306-4565-9f71-daf3c7866d3b" providerId="AD" clId="Web-{90BA7DE7-C30A-4DBC-DD98-D4A37565EC93}" dt="2023-08-03T17:22:11.224" v="276" actId="1076"/>
          <ac:picMkLst>
            <pc:docMk/>
            <pc:sldMk cId="1640655060" sldId="2142533850"/>
            <ac:picMk id="6" creationId="{9C8542C1-0A7E-A699-85CF-C91DB3174FF4}"/>
          </ac:picMkLst>
        </pc:picChg>
        <pc:picChg chg="add mod">
          <ac:chgData name="Bohn, Niklas (382B)" userId="S::urs.n.bohn@jpl.nasa.gov::b00cca23-d306-4565-9f71-daf3c7866d3b" providerId="AD" clId="Web-{90BA7DE7-C30A-4DBC-DD98-D4A37565EC93}" dt="2023-08-03T17:22:13.349" v="277" actId="1076"/>
          <ac:picMkLst>
            <pc:docMk/>
            <pc:sldMk cId="1640655060" sldId="2142533850"/>
            <ac:picMk id="8" creationId="{AF953C6A-CF18-54A4-48F1-111414936E5E}"/>
          </ac:picMkLst>
        </pc:picChg>
        <pc:picChg chg="del">
          <ac:chgData name="Bohn, Niklas (382B)" userId="S::urs.n.bohn@jpl.nasa.gov::b00cca23-d306-4565-9f71-daf3c7866d3b" providerId="AD" clId="Web-{90BA7DE7-C30A-4DBC-DD98-D4A37565EC93}" dt="2023-08-03T17:21:45.676" v="269"/>
          <ac:picMkLst>
            <pc:docMk/>
            <pc:sldMk cId="1640655060" sldId="2142533850"/>
            <ac:picMk id="11" creationId="{67A33E84-5F23-EA0C-ED9D-B445F9D9843B}"/>
          </ac:picMkLst>
        </pc:picChg>
      </pc:sldChg>
      <pc:sldChg chg="addSp delSp modSp add replId">
        <pc:chgData name="Bohn, Niklas (382B)" userId="S::urs.n.bohn@jpl.nasa.gov::b00cca23-d306-4565-9f71-daf3c7866d3b" providerId="AD" clId="Web-{90BA7DE7-C30A-4DBC-DD98-D4A37565EC93}" dt="2023-08-03T18:06:55.544" v="587" actId="14100"/>
        <pc:sldMkLst>
          <pc:docMk/>
          <pc:sldMk cId="3444768417" sldId="2142533850"/>
        </pc:sldMkLst>
        <pc:spChg chg="add mod">
          <ac:chgData name="Bohn, Niklas (382B)" userId="S::urs.n.bohn@jpl.nasa.gov::b00cca23-d306-4565-9f71-daf3c7866d3b" providerId="AD" clId="Web-{90BA7DE7-C30A-4DBC-DD98-D4A37565EC93}" dt="2023-08-03T18:06:55.544" v="587" actId="14100"/>
          <ac:spMkLst>
            <pc:docMk/>
            <pc:sldMk cId="3444768417" sldId="2142533850"/>
            <ac:spMk id="5" creationId="{1073939C-4225-49F0-B78A-FB0914D6DC57}"/>
          </ac:spMkLst>
        </pc:spChg>
        <pc:spChg chg="mod">
          <ac:chgData name="Bohn, Niklas (382B)" userId="S::urs.n.bohn@jpl.nasa.gov::b00cca23-d306-4565-9f71-daf3c7866d3b" providerId="AD" clId="Web-{90BA7DE7-C30A-4DBC-DD98-D4A37565EC93}" dt="2023-08-03T17:34:42.906" v="396" actId="20577"/>
          <ac:spMkLst>
            <pc:docMk/>
            <pc:sldMk cId="3444768417" sldId="2142533850"/>
            <ac:spMk id="7" creationId="{47DEE7DC-3BEC-E779-2058-42AEF8F95B4F}"/>
          </ac:spMkLst>
        </pc:spChg>
        <pc:spChg chg="add mod">
          <ac:chgData name="Bohn, Niklas (382B)" userId="S::urs.n.bohn@jpl.nasa.gov::b00cca23-d306-4565-9f71-daf3c7866d3b" providerId="AD" clId="Web-{90BA7DE7-C30A-4DBC-DD98-D4A37565EC93}" dt="2023-08-03T18:00:33.523" v="575" actId="1076"/>
          <ac:spMkLst>
            <pc:docMk/>
            <pc:sldMk cId="3444768417" sldId="2142533850"/>
            <ac:spMk id="10" creationId="{D49CF24E-051D-49EA-6E30-DA0113A4C248}"/>
          </ac:spMkLst>
        </pc:spChg>
        <pc:graphicFrameChg chg="del">
          <ac:chgData name="Bohn, Niklas (382B)" userId="S::urs.n.bohn@jpl.nasa.gov::b00cca23-d306-4565-9f71-daf3c7866d3b" providerId="AD" clId="Web-{90BA7DE7-C30A-4DBC-DD98-D4A37565EC93}" dt="2023-08-03T17:33:39.718" v="374"/>
          <ac:graphicFrameMkLst>
            <pc:docMk/>
            <pc:sldMk cId="3444768417" sldId="2142533850"/>
            <ac:graphicFrameMk id="6" creationId="{16008FA1-5EC6-61C2-5135-DAA673749964}"/>
          </ac:graphicFrameMkLst>
        </pc:graphicFrameChg>
        <pc:picChg chg="add mod">
          <ac:chgData name="Bohn, Niklas (382B)" userId="S::urs.n.bohn@jpl.nasa.gov::b00cca23-d306-4565-9f71-daf3c7866d3b" providerId="AD" clId="Web-{90BA7DE7-C30A-4DBC-DD98-D4A37565EC93}" dt="2023-08-03T17:36:53.143" v="415" actId="1076"/>
          <ac:picMkLst>
            <pc:docMk/>
            <pc:sldMk cId="3444768417" sldId="2142533850"/>
            <ac:picMk id="2" creationId="{37DD1ADE-1B6A-559F-AE7C-74BF95BE7FDF}"/>
          </ac:picMkLst>
        </pc:picChg>
        <pc:picChg chg="add mod">
          <ac:chgData name="Bohn, Niklas (382B)" userId="S::urs.n.bohn@jpl.nasa.gov::b00cca23-d306-4565-9f71-daf3c7866d3b" providerId="AD" clId="Web-{90BA7DE7-C30A-4DBC-DD98-D4A37565EC93}" dt="2023-08-03T17:36:53.190" v="416" actId="1076"/>
          <ac:picMkLst>
            <pc:docMk/>
            <pc:sldMk cId="3444768417" sldId="2142533850"/>
            <ac:picMk id="3" creationId="{955058CF-E3B2-01CB-70F5-E57AD6B07BD2}"/>
          </ac:picMkLst>
        </pc:picChg>
      </pc:sldChg>
    </pc:docChg>
  </pc:docChgLst>
  <pc:docChgLst>
    <pc:chgData name="Green, Robert O (US 382B)" userId="S::robert.o.green@jpl.nasa.gov::bda3d2f6-4204-44df-b707-e0cac8aa8fa1" providerId="AD" clId="Web-{C94B187D-B848-48F4-9ADB-8FE1A5923F28}"/>
    <pc:docChg chg="modSld">
      <pc:chgData name="Green, Robert O (US 382B)" userId="S::robert.o.green@jpl.nasa.gov::bda3d2f6-4204-44df-b707-e0cac8aa8fa1" providerId="AD" clId="Web-{C94B187D-B848-48F4-9ADB-8FE1A5923F28}" dt="2023-08-04T14:58:47.727" v="74"/>
      <pc:docMkLst>
        <pc:docMk/>
      </pc:docMkLst>
      <pc:sldChg chg="delSp">
        <pc:chgData name="Green, Robert O (US 382B)" userId="S::robert.o.green@jpl.nasa.gov::bda3d2f6-4204-44df-b707-e0cac8aa8fa1" providerId="AD" clId="Web-{C94B187D-B848-48F4-9ADB-8FE1A5923F28}" dt="2023-08-04T14:58:47.727" v="74"/>
        <pc:sldMkLst>
          <pc:docMk/>
          <pc:sldMk cId="3914945463" sldId="1215"/>
        </pc:sldMkLst>
        <pc:spChg chg="del">
          <ac:chgData name="Green, Robert O (US 382B)" userId="S::robert.o.green@jpl.nasa.gov::bda3d2f6-4204-44df-b707-e0cac8aa8fa1" providerId="AD" clId="Web-{C94B187D-B848-48F4-9ADB-8FE1A5923F28}" dt="2023-08-04T14:58:47.727" v="74"/>
          <ac:spMkLst>
            <pc:docMk/>
            <pc:sldMk cId="3914945463" sldId="1215"/>
            <ac:spMk id="12" creationId="{2AB03FAC-C0C1-C6CE-C1DB-D0BCD2E0AD91}"/>
          </ac:spMkLst>
        </pc:spChg>
      </pc:sldChg>
      <pc:sldChg chg="modSp">
        <pc:chgData name="Green, Robert O (US 382B)" userId="S::robert.o.green@jpl.nasa.gov::bda3d2f6-4204-44df-b707-e0cac8aa8fa1" providerId="AD" clId="Web-{C94B187D-B848-48F4-9ADB-8FE1A5923F28}" dt="2023-08-04T14:58:43.149" v="73" actId="20577"/>
        <pc:sldMkLst>
          <pc:docMk/>
          <pc:sldMk cId="3898991661" sldId="2142533851"/>
        </pc:sldMkLst>
        <pc:spChg chg="mod">
          <ac:chgData name="Green, Robert O (US 382B)" userId="S::robert.o.green@jpl.nasa.gov::bda3d2f6-4204-44df-b707-e0cac8aa8fa1" providerId="AD" clId="Web-{C94B187D-B848-48F4-9ADB-8FE1A5923F28}" dt="2023-08-04T14:58:43.149" v="73" actId="20577"/>
          <ac:spMkLst>
            <pc:docMk/>
            <pc:sldMk cId="3898991661" sldId="2142533851"/>
            <ac:spMk id="2" creationId="{2B24B8A5-8D5B-BF75-AEB0-27212F941670}"/>
          </ac:spMkLst>
        </pc:spChg>
        <pc:spChg chg="mod">
          <ac:chgData name="Green, Robert O (US 382B)" userId="S::robert.o.green@jpl.nasa.gov::bda3d2f6-4204-44df-b707-e0cac8aa8fa1" providerId="AD" clId="Web-{C94B187D-B848-48F4-9ADB-8FE1A5923F28}" dt="2023-08-04T14:56:42.913" v="65" actId="20577"/>
          <ac:spMkLst>
            <pc:docMk/>
            <pc:sldMk cId="3898991661" sldId="2142533851"/>
            <ac:spMk id="6" creationId="{6AAEC95E-85B5-C4DA-562E-0C26AB6FB252}"/>
          </ac:spMkLst>
        </pc:spChg>
      </pc:sldChg>
    </pc:docChg>
  </pc:docChgLst>
  <pc:docChgLst>
    <pc:chgData name="Thompson, David R (US 382B)" userId="S::david.r.thompson@jpl.nasa.gov::35d2ba82-1a45-4019-9808-ec3b045f7066" providerId="AD" clId="Web-{54658D2A-BB8A-4608-A749-D871FCEB3698}"/>
    <pc:docChg chg="addSld modSld">
      <pc:chgData name="Thompson, David R (US 382B)" userId="S::david.r.thompson@jpl.nasa.gov::35d2ba82-1a45-4019-9808-ec3b045f7066" providerId="AD" clId="Web-{54658D2A-BB8A-4608-A749-D871FCEB3698}" dt="2023-08-02T19:53:33.080" v="26" actId="1076"/>
      <pc:docMkLst>
        <pc:docMk/>
      </pc:docMkLst>
      <pc:sldChg chg="addSp delSp modSp">
        <pc:chgData name="Thompson, David R (US 382B)" userId="S::david.r.thompson@jpl.nasa.gov::35d2ba82-1a45-4019-9808-ec3b045f7066" providerId="AD" clId="Web-{54658D2A-BB8A-4608-A749-D871FCEB3698}" dt="2023-08-02T19:52:44.033" v="20"/>
        <pc:sldMkLst>
          <pc:docMk/>
          <pc:sldMk cId="3357519761" sldId="2142533820"/>
        </pc:sldMkLst>
        <pc:graphicFrameChg chg="del mod modGraphic">
          <ac:chgData name="Thompson, David R (US 382B)" userId="S::david.r.thompson@jpl.nasa.gov::35d2ba82-1a45-4019-9808-ec3b045f7066" providerId="AD" clId="Web-{54658D2A-BB8A-4608-A749-D871FCEB3698}" dt="2023-08-02T19:51:21.860" v="7"/>
          <ac:graphicFrameMkLst>
            <pc:docMk/>
            <pc:sldMk cId="3357519761" sldId="2142533820"/>
            <ac:graphicFrameMk id="9" creationId="{96A0FBE3-E3C5-EDA7-CD2D-ADAD817AF346}"/>
          </ac:graphicFrameMkLst>
        </pc:graphicFrameChg>
        <pc:graphicFrameChg chg="del mod">
          <ac:chgData name="Thompson, David R (US 382B)" userId="S::david.r.thompson@jpl.nasa.gov::35d2ba82-1a45-4019-9808-ec3b045f7066" providerId="AD" clId="Web-{54658D2A-BB8A-4608-A749-D871FCEB3698}" dt="2023-08-02T19:51:05.938" v="1"/>
          <ac:graphicFrameMkLst>
            <pc:docMk/>
            <pc:sldMk cId="3357519761" sldId="2142533820"/>
            <ac:graphicFrameMk id="10" creationId="{011960A8-8521-F567-9733-281B5A6A4AE3}"/>
          </ac:graphicFrameMkLst>
        </pc:graphicFrameChg>
        <pc:picChg chg="add del mod">
          <ac:chgData name="Thompson, David R (US 382B)" userId="S::david.r.thompson@jpl.nasa.gov::35d2ba82-1a45-4019-9808-ec3b045f7066" providerId="AD" clId="Web-{54658D2A-BB8A-4608-A749-D871FCEB3698}" dt="2023-08-02T19:52:44.033" v="20"/>
          <ac:picMkLst>
            <pc:docMk/>
            <pc:sldMk cId="3357519761" sldId="2142533820"/>
            <ac:picMk id="3" creationId="{005E347A-26A7-B5B1-11D6-14C931DE3B14}"/>
          </ac:picMkLst>
        </pc:picChg>
        <pc:picChg chg="mod">
          <ac:chgData name="Thompson, David R (US 382B)" userId="S::david.r.thompson@jpl.nasa.gov::35d2ba82-1a45-4019-9808-ec3b045f7066" providerId="AD" clId="Web-{54658D2A-BB8A-4608-A749-D871FCEB3698}" dt="2023-08-02T19:52:25.626" v="18" actId="1076"/>
          <ac:picMkLst>
            <pc:docMk/>
            <pc:sldMk cId="3357519761" sldId="2142533820"/>
            <ac:picMk id="8" creationId="{944F08CF-98C4-5A4D-E7FE-FA46FDBD4D81}"/>
          </ac:picMkLst>
        </pc:picChg>
      </pc:sldChg>
      <pc:sldChg chg="delSp modSp add replId">
        <pc:chgData name="Thompson, David R (US 382B)" userId="S::david.r.thompson@jpl.nasa.gov::35d2ba82-1a45-4019-9808-ec3b045f7066" providerId="AD" clId="Web-{54658D2A-BB8A-4608-A749-D871FCEB3698}" dt="2023-08-02T19:53:33.080" v="26" actId="1076"/>
        <pc:sldMkLst>
          <pc:docMk/>
          <pc:sldMk cId="574189425" sldId="2142533828"/>
        </pc:sldMkLst>
        <pc:picChg chg="mod">
          <ac:chgData name="Thompson, David R (US 382B)" userId="S::david.r.thompson@jpl.nasa.gov::35d2ba82-1a45-4019-9808-ec3b045f7066" providerId="AD" clId="Web-{54658D2A-BB8A-4608-A749-D871FCEB3698}" dt="2023-08-02T19:53:33.080" v="26" actId="1076"/>
          <ac:picMkLst>
            <pc:docMk/>
            <pc:sldMk cId="574189425" sldId="2142533828"/>
            <ac:picMk id="3" creationId="{005E347A-26A7-B5B1-11D6-14C931DE3B14}"/>
          </ac:picMkLst>
        </pc:picChg>
        <pc:picChg chg="del">
          <ac:chgData name="Thompson, David R (US 382B)" userId="S::david.r.thompson@jpl.nasa.gov::35d2ba82-1a45-4019-9808-ec3b045f7066" providerId="AD" clId="Web-{54658D2A-BB8A-4608-A749-D871FCEB3698}" dt="2023-08-02T19:53:23.830" v="21"/>
          <ac:picMkLst>
            <pc:docMk/>
            <pc:sldMk cId="574189425" sldId="2142533828"/>
            <ac:picMk id="8" creationId="{944F08CF-98C4-5A4D-E7FE-FA46FDBD4D81}"/>
          </ac:picMkLst>
        </pc:picChg>
      </pc:sldChg>
    </pc:docChg>
  </pc:docChgLst>
  <pc:docChgLst>
    <pc:chgData name="Thompson, David R (US 382B)" userId="S::david.r.thompson@jpl.nasa.gov::35d2ba82-1a45-4019-9808-ec3b045f7066" providerId="AD" clId="Web-{B4DFF97E-771C-4DB7-853F-869F751A9497}"/>
    <pc:docChg chg="addSld delSld modSld">
      <pc:chgData name="Thompson, David R (US 382B)" userId="S::david.r.thompson@jpl.nasa.gov::35d2ba82-1a45-4019-9808-ec3b045f7066" providerId="AD" clId="Web-{B4DFF97E-771C-4DB7-853F-869F751A9497}" dt="2023-08-02T12:15:38.783" v="466"/>
      <pc:docMkLst>
        <pc:docMk/>
      </pc:docMkLst>
      <pc:sldChg chg="addSp delSp modSp">
        <pc:chgData name="Thompson, David R (US 382B)" userId="S::david.r.thompson@jpl.nasa.gov::35d2ba82-1a45-4019-9808-ec3b045f7066" providerId="AD" clId="Web-{B4DFF97E-771C-4DB7-853F-869F751A9497}" dt="2023-08-02T11:23:59.193" v="214" actId="20577"/>
        <pc:sldMkLst>
          <pc:docMk/>
          <pc:sldMk cId="1367661710" sldId="15642"/>
        </pc:sldMkLst>
        <pc:spChg chg="add mod">
          <ac:chgData name="Thompson, David R (US 382B)" userId="S::david.r.thompson@jpl.nasa.gov::35d2ba82-1a45-4019-9808-ec3b045f7066" providerId="AD" clId="Web-{B4DFF97E-771C-4DB7-853F-869F751A9497}" dt="2023-08-02T11:23:59.193" v="214" actId="20577"/>
          <ac:spMkLst>
            <pc:docMk/>
            <pc:sldMk cId="1367661710" sldId="15642"/>
            <ac:spMk id="2" creationId="{4A4F406F-308E-D0B3-DDBE-10CDE319697B}"/>
          </ac:spMkLst>
        </pc:spChg>
        <pc:spChg chg="mod">
          <ac:chgData name="Thompson, David R (US 382B)" userId="S::david.r.thompson@jpl.nasa.gov::35d2ba82-1a45-4019-9808-ec3b045f7066" providerId="AD" clId="Web-{B4DFF97E-771C-4DB7-853F-869F751A9497}" dt="2023-08-02T11:16:33.811" v="100" actId="20577"/>
          <ac:spMkLst>
            <pc:docMk/>
            <pc:sldMk cId="1367661710" sldId="15642"/>
            <ac:spMk id="6" creationId="{5706BEBE-CE63-44CF-BF75-66BF7F47250E}"/>
          </ac:spMkLst>
        </pc:spChg>
        <pc:spChg chg="del">
          <ac:chgData name="Thompson, David R (US 382B)" userId="S::david.r.thompson@jpl.nasa.gov::35d2ba82-1a45-4019-9808-ec3b045f7066" providerId="AD" clId="Web-{B4DFF97E-771C-4DB7-853F-869F751A9497}" dt="2023-08-02T11:15:12.060" v="74"/>
          <ac:spMkLst>
            <pc:docMk/>
            <pc:sldMk cId="1367661710" sldId="15642"/>
            <ac:spMk id="7" creationId="{375B53BB-DD40-726B-D82D-DF2ED0AC5B9E}"/>
          </ac:spMkLst>
        </pc:spChg>
        <pc:graphicFrameChg chg="del">
          <ac:chgData name="Thompson, David R (US 382B)" userId="S::david.r.thompson@jpl.nasa.gov::35d2ba82-1a45-4019-9808-ec3b045f7066" providerId="AD" clId="Web-{B4DFF97E-771C-4DB7-853F-869F751A9497}" dt="2023-08-02T11:15:09.763" v="73"/>
          <ac:graphicFrameMkLst>
            <pc:docMk/>
            <pc:sldMk cId="1367661710" sldId="15642"/>
            <ac:graphicFrameMk id="3" creationId="{E359C88A-56E2-F218-F5DD-6C8669EADA5B}"/>
          </ac:graphicFrameMkLst>
        </pc:graphicFrameChg>
      </pc:sldChg>
      <pc:sldChg chg="modSp">
        <pc:chgData name="Thompson, David R (US 382B)" userId="S::david.r.thompson@jpl.nasa.gov::35d2ba82-1a45-4019-9808-ec3b045f7066" providerId="AD" clId="Web-{B4DFF97E-771C-4DB7-853F-869F751A9497}" dt="2023-08-02T11:15:00.763" v="64" actId="20577"/>
        <pc:sldMkLst>
          <pc:docMk/>
          <pc:sldMk cId="1290091359" sldId="2142533787"/>
        </pc:sldMkLst>
        <pc:spChg chg="mod">
          <ac:chgData name="Thompson, David R (US 382B)" userId="S::david.r.thompson@jpl.nasa.gov::35d2ba82-1a45-4019-9808-ec3b045f7066" providerId="AD" clId="Web-{B4DFF97E-771C-4DB7-853F-869F751A9497}" dt="2023-08-02T11:15:00.763" v="64" actId="20577"/>
          <ac:spMkLst>
            <pc:docMk/>
            <pc:sldMk cId="1290091359" sldId="2142533787"/>
            <ac:spMk id="5" creationId="{AE9CA3D5-C325-A714-ED6D-494C4B81B2F1}"/>
          </ac:spMkLst>
        </pc:spChg>
        <pc:graphicFrameChg chg="mod modGraphic">
          <ac:chgData name="Thompson, David R (US 382B)" userId="S::david.r.thompson@jpl.nasa.gov::35d2ba82-1a45-4019-9808-ec3b045f7066" providerId="AD" clId="Web-{B4DFF97E-771C-4DB7-853F-869F751A9497}" dt="2023-08-02T11:14:54.935" v="62" actId="1076"/>
          <ac:graphicFrameMkLst>
            <pc:docMk/>
            <pc:sldMk cId="1290091359" sldId="2142533787"/>
            <ac:graphicFrameMk id="7" creationId="{952717DF-13E6-371F-65DB-2FB2DF06AE9F}"/>
          </ac:graphicFrameMkLst>
        </pc:graphicFrameChg>
      </pc:sldChg>
      <pc:sldChg chg="addSp delSp modSp add replId">
        <pc:chgData name="Thompson, David R (US 382B)" userId="S::david.r.thompson@jpl.nasa.gov::35d2ba82-1a45-4019-9808-ec3b045f7066" providerId="AD" clId="Web-{B4DFF97E-771C-4DB7-853F-869F751A9497}" dt="2023-08-02T11:26:49.648" v="295" actId="20577"/>
        <pc:sldMkLst>
          <pc:docMk/>
          <pc:sldMk cId="4204576084" sldId="2142533812"/>
        </pc:sldMkLst>
        <pc:spChg chg="del mod">
          <ac:chgData name="Thompson, David R (US 382B)" userId="S::david.r.thompson@jpl.nasa.gov::35d2ba82-1a45-4019-9808-ec3b045f7066" providerId="AD" clId="Web-{B4DFF97E-771C-4DB7-853F-869F751A9497}" dt="2023-08-02T11:24:41.006" v="260"/>
          <ac:spMkLst>
            <pc:docMk/>
            <pc:sldMk cId="4204576084" sldId="2142533812"/>
            <ac:spMk id="2" creationId="{4A4F406F-308E-D0B3-DDBE-10CDE319697B}"/>
          </ac:spMkLst>
        </pc:spChg>
        <pc:spChg chg="add mod">
          <ac:chgData name="Thompson, David R (US 382B)" userId="S::david.r.thompson@jpl.nasa.gov::35d2ba82-1a45-4019-9808-ec3b045f7066" providerId="AD" clId="Web-{B4DFF97E-771C-4DB7-853F-869F751A9497}" dt="2023-08-02T11:26:49.648" v="295" actId="20577"/>
          <ac:spMkLst>
            <pc:docMk/>
            <pc:sldMk cId="4204576084" sldId="2142533812"/>
            <ac:spMk id="3" creationId="{CF174883-3B9B-197C-2F8D-8AB5FD008B29}"/>
          </ac:spMkLst>
        </pc:spChg>
        <pc:spChg chg="mod">
          <ac:chgData name="Thompson, David R (US 382B)" userId="S::david.r.thompson@jpl.nasa.gov::35d2ba82-1a45-4019-9808-ec3b045f7066" providerId="AD" clId="Web-{B4DFF97E-771C-4DB7-853F-869F751A9497}" dt="2023-08-02T11:24:32.412" v="256" actId="20577"/>
          <ac:spMkLst>
            <pc:docMk/>
            <pc:sldMk cId="4204576084" sldId="2142533812"/>
            <ac:spMk id="6" creationId="{5706BEBE-CE63-44CF-BF75-66BF7F47250E}"/>
          </ac:spMkLst>
        </pc:spChg>
      </pc:sldChg>
      <pc:sldChg chg="addSp modSp new del">
        <pc:chgData name="Thompson, David R (US 382B)" userId="S::david.r.thompson@jpl.nasa.gov::35d2ba82-1a45-4019-9808-ec3b045f7066" providerId="AD" clId="Web-{B4DFF97E-771C-4DB7-853F-869F751A9497}" dt="2023-08-02T11:54:09.531" v="325"/>
        <pc:sldMkLst>
          <pc:docMk/>
          <pc:sldMk cId="662949037" sldId="2142533813"/>
        </pc:sldMkLst>
        <pc:graphicFrameChg chg="add mod modGraphic">
          <ac:chgData name="Thompson, David R (US 382B)" userId="S::david.r.thompson@jpl.nasa.gov::35d2ba82-1a45-4019-9808-ec3b045f7066" providerId="AD" clId="Web-{B4DFF97E-771C-4DB7-853F-869F751A9497}" dt="2023-08-02T11:52:46.795" v="324"/>
          <ac:graphicFrameMkLst>
            <pc:docMk/>
            <pc:sldMk cId="662949037" sldId="2142533813"/>
            <ac:graphicFrameMk id="6" creationId="{90347EA0-463A-6913-CF77-C733ADCE9753}"/>
          </ac:graphicFrameMkLst>
        </pc:graphicFrameChg>
      </pc:sldChg>
      <pc:sldChg chg="addSp delSp modSp new del">
        <pc:chgData name="Thompson, David R (US 382B)" userId="S::david.r.thompson@jpl.nasa.gov::35d2ba82-1a45-4019-9808-ec3b045f7066" providerId="AD" clId="Web-{B4DFF97E-771C-4DB7-853F-869F751A9497}" dt="2023-08-02T11:27:00.055" v="296"/>
        <pc:sldMkLst>
          <pc:docMk/>
          <pc:sldMk cId="2808964661" sldId="2142533813"/>
        </pc:sldMkLst>
        <pc:spChg chg="add del mod">
          <ac:chgData name="Thompson, David R (US 382B)" userId="S::david.r.thompson@jpl.nasa.gov::35d2ba82-1a45-4019-9808-ec3b045f7066" providerId="AD" clId="Web-{B4DFF97E-771C-4DB7-853F-869F751A9497}" dt="2023-08-02T11:24:10.865" v="215"/>
          <ac:spMkLst>
            <pc:docMk/>
            <pc:sldMk cId="2808964661" sldId="2142533813"/>
            <ac:spMk id="4" creationId="{8489ED56-01D1-C50D-3BEE-29D48D60742F}"/>
          </ac:spMkLst>
        </pc:spChg>
      </pc:sldChg>
      <pc:sldChg chg="add">
        <pc:chgData name="Thompson, David R (US 382B)" userId="S::david.r.thompson@jpl.nasa.gov::35d2ba82-1a45-4019-9808-ec3b045f7066" providerId="AD" clId="Web-{B4DFF97E-771C-4DB7-853F-869F751A9497}" dt="2023-08-02T12:12:03.124" v="436"/>
        <pc:sldMkLst>
          <pc:docMk/>
          <pc:sldMk cId="2898060748" sldId="2142533813"/>
        </pc:sldMkLst>
      </pc:sldChg>
      <pc:sldChg chg="addSp delSp modSp new del mod modClrScheme chgLayout">
        <pc:chgData name="Thompson, David R (US 382B)" userId="S::david.r.thompson@jpl.nasa.gov::35d2ba82-1a45-4019-9808-ec3b045f7066" providerId="AD" clId="Web-{B4DFF97E-771C-4DB7-853F-869F751A9497}" dt="2023-08-02T12:11:55.280" v="435"/>
        <pc:sldMkLst>
          <pc:docMk/>
          <pc:sldMk cId="3535595139" sldId="2142533813"/>
        </pc:sldMkLst>
        <pc:spChg chg="mod ord">
          <ac:chgData name="Thompson, David R (US 382B)" userId="S::david.r.thompson@jpl.nasa.gov::35d2ba82-1a45-4019-9808-ec3b045f7066" providerId="AD" clId="Web-{B4DFF97E-771C-4DB7-853F-869F751A9497}" dt="2023-08-02T12:07:38.886" v="329"/>
          <ac:spMkLst>
            <pc:docMk/>
            <pc:sldMk cId="3535595139" sldId="2142533813"/>
            <ac:spMk id="2" creationId="{CC4CDFD6-75DA-62F6-F862-AB782DE362FE}"/>
          </ac:spMkLst>
        </pc:spChg>
        <pc:spChg chg="mod ord">
          <ac:chgData name="Thompson, David R (US 382B)" userId="S::david.r.thompson@jpl.nasa.gov::35d2ba82-1a45-4019-9808-ec3b045f7066" providerId="AD" clId="Web-{B4DFF97E-771C-4DB7-853F-869F751A9497}" dt="2023-08-02T12:07:38.886" v="329"/>
          <ac:spMkLst>
            <pc:docMk/>
            <pc:sldMk cId="3535595139" sldId="2142533813"/>
            <ac:spMk id="3" creationId="{E4B6727F-3234-5AE4-377F-6F7B913FEBA9}"/>
          </ac:spMkLst>
        </pc:spChg>
        <pc:spChg chg="add mod ord">
          <ac:chgData name="Thompson, David R (US 382B)" userId="S::david.r.thompson@jpl.nasa.gov::35d2ba82-1a45-4019-9808-ec3b045f7066" providerId="AD" clId="Web-{B4DFF97E-771C-4DB7-853F-869F751A9497}" dt="2023-08-02T12:07:50.792" v="331" actId="20577"/>
          <ac:spMkLst>
            <pc:docMk/>
            <pc:sldMk cId="3535595139" sldId="2142533813"/>
            <ac:spMk id="4" creationId="{D4295F6B-48C0-9F7E-FFFB-73F5BD0A7C5F}"/>
          </ac:spMkLst>
        </pc:spChg>
        <pc:spChg chg="add del mod ord">
          <ac:chgData name="Thompson, David R (US 382B)" userId="S::david.r.thompson@jpl.nasa.gov::35d2ba82-1a45-4019-9808-ec3b045f7066" providerId="AD" clId="Web-{B4DFF97E-771C-4DB7-853F-869F751A9497}" dt="2023-08-02T12:07:52.105" v="332"/>
          <ac:spMkLst>
            <pc:docMk/>
            <pc:sldMk cId="3535595139" sldId="2142533813"/>
            <ac:spMk id="5" creationId="{B0E522A6-3508-BCCD-4323-FB102F4F3F6E}"/>
          </ac:spMkLst>
        </pc:spChg>
        <pc:graphicFrameChg chg="add mod modGraphic">
          <ac:chgData name="Thompson, David R (US 382B)" userId="S::david.r.thompson@jpl.nasa.gov::35d2ba82-1a45-4019-9808-ec3b045f7066" providerId="AD" clId="Web-{B4DFF97E-771C-4DB7-853F-869F751A9497}" dt="2023-08-02T12:11:41.749" v="434"/>
          <ac:graphicFrameMkLst>
            <pc:docMk/>
            <pc:sldMk cId="3535595139" sldId="2142533813"/>
            <ac:graphicFrameMk id="7" creationId="{71DBC1DA-CB93-0D9D-670A-7C89F8554D24}"/>
          </ac:graphicFrameMkLst>
        </pc:graphicFrameChg>
      </pc:sldChg>
      <pc:sldChg chg="addSp delSp modSp new">
        <pc:chgData name="Thompson, David R (US 382B)" userId="S::david.r.thompson@jpl.nasa.gov::35d2ba82-1a45-4019-9808-ec3b045f7066" providerId="AD" clId="Web-{B4DFF97E-771C-4DB7-853F-869F751A9497}" dt="2023-08-02T12:15:38.783" v="466"/>
        <pc:sldMkLst>
          <pc:docMk/>
          <pc:sldMk cId="376225048" sldId="2142533814"/>
        </pc:sldMkLst>
        <pc:spChg chg="mod">
          <ac:chgData name="Thompson, David R (US 382B)" userId="S::david.r.thompson@jpl.nasa.gov::35d2ba82-1a45-4019-9808-ec3b045f7066" providerId="AD" clId="Web-{B4DFF97E-771C-4DB7-853F-869F751A9497}" dt="2023-08-02T12:12:37.968" v="441" actId="20577"/>
          <ac:spMkLst>
            <pc:docMk/>
            <pc:sldMk cId="376225048" sldId="2142533814"/>
            <ac:spMk id="2" creationId="{98F422BD-5504-539B-7314-7AA7925ACDB4}"/>
          </ac:spMkLst>
        </pc:spChg>
        <pc:spChg chg="del">
          <ac:chgData name="Thompson, David R (US 382B)" userId="S::david.r.thompson@jpl.nasa.gov::35d2ba82-1a45-4019-9808-ec3b045f7066" providerId="AD" clId="Web-{B4DFF97E-771C-4DB7-853F-869F751A9497}" dt="2023-08-02T12:13:25.234" v="442"/>
          <ac:spMkLst>
            <pc:docMk/>
            <pc:sldMk cId="376225048" sldId="2142533814"/>
            <ac:spMk id="3" creationId="{316D831D-1D95-9A73-C11B-B09B0510EC0E}"/>
          </ac:spMkLst>
        </pc:spChg>
        <pc:spChg chg="add mod">
          <ac:chgData name="Thompson, David R (US 382B)" userId="S::david.r.thompson@jpl.nasa.gov::35d2ba82-1a45-4019-9808-ec3b045f7066" providerId="AD" clId="Web-{B4DFF97E-771C-4DB7-853F-869F751A9497}" dt="2023-08-02T12:15:14.986" v="464" actId="20577"/>
          <ac:spMkLst>
            <pc:docMk/>
            <pc:sldMk cId="376225048" sldId="2142533814"/>
            <ac:spMk id="6" creationId="{E4003DA9-9927-9815-5482-E8B5B8234814}"/>
          </ac:spMkLst>
        </pc:spChg>
        <pc:spChg chg="add mod">
          <ac:chgData name="Thompson, David R (US 382B)" userId="S::david.r.thompson@jpl.nasa.gov::35d2ba82-1a45-4019-9808-ec3b045f7066" providerId="AD" clId="Web-{B4DFF97E-771C-4DB7-853F-869F751A9497}" dt="2023-08-02T12:15:38.783" v="466"/>
          <ac:spMkLst>
            <pc:docMk/>
            <pc:sldMk cId="376225048" sldId="2142533814"/>
            <ac:spMk id="7" creationId="{E6DB04B9-DDD2-5B51-4F62-FE0E2CC38DC0}"/>
          </ac:spMkLst>
        </pc:spChg>
      </pc:sldChg>
      <pc:sldChg chg="new del">
        <pc:chgData name="Thompson, David R (US 382B)" userId="S::david.r.thompson@jpl.nasa.gov::35d2ba82-1a45-4019-9808-ec3b045f7066" providerId="AD" clId="Web-{B4DFF97E-771C-4DB7-853F-869F751A9497}" dt="2023-08-02T12:07:27.948" v="328"/>
        <pc:sldMkLst>
          <pc:docMk/>
          <pc:sldMk cId="3755486729" sldId="2142533814"/>
        </pc:sldMkLst>
      </pc:sldChg>
    </pc:docChg>
  </pc:docChgLst>
  <pc:docChgLst>
    <pc:chgData name="Luis, Kelly (US 329F-Affiliate)" userId="S::kelly.m.luis@jpl.nasa.gov::1d4b1bd8-bca5-478e-b83a-ff0d9340d353" providerId="AD" clId="Web-{885C084A-C0D7-4325-AC29-E50942D045C5}"/>
    <pc:docChg chg="modSld">
      <pc:chgData name="Luis, Kelly (US 329F-Affiliate)" userId="S::kelly.m.luis@jpl.nasa.gov::1d4b1bd8-bca5-478e-b83a-ff0d9340d353" providerId="AD" clId="Web-{885C084A-C0D7-4325-AC29-E50942D045C5}" dt="2023-08-03T20:55:56.023" v="275"/>
      <pc:docMkLst>
        <pc:docMk/>
      </pc:docMkLst>
      <pc:sldChg chg="delSp modSp">
        <pc:chgData name="Luis, Kelly (US 329F-Affiliate)" userId="S::kelly.m.luis@jpl.nasa.gov::1d4b1bd8-bca5-478e-b83a-ff0d9340d353" providerId="AD" clId="Web-{885C084A-C0D7-4325-AC29-E50942D045C5}" dt="2023-08-03T20:55:56.023" v="275"/>
        <pc:sldMkLst>
          <pc:docMk/>
          <pc:sldMk cId="1305448733" sldId="15657"/>
        </pc:sldMkLst>
        <pc:graphicFrameChg chg="mod modGraphic">
          <ac:chgData name="Luis, Kelly (US 329F-Affiliate)" userId="S::kelly.m.luis@jpl.nasa.gov::1d4b1bd8-bca5-478e-b83a-ff0d9340d353" providerId="AD" clId="Web-{885C084A-C0D7-4325-AC29-E50942D045C5}" dt="2023-08-03T20:55:43.507" v="273"/>
          <ac:graphicFrameMkLst>
            <pc:docMk/>
            <pc:sldMk cId="1305448733" sldId="15657"/>
            <ac:graphicFrameMk id="6" creationId="{784F1F18-6743-E8CA-093F-A9205DBCDEA4}"/>
          </ac:graphicFrameMkLst>
        </pc:graphicFrameChg>
        <pc:picChg chg="del">
          <ac:chgData name="Luis, Kelly (US 329F-Affiliate)" userId="S::kelly.m.luis@jpl.nasa.gov::1d4b1bd8-bca5-478e-b83a-ff0d9340d353" providerId="AD" clId="Web-{885C084A-C0D7-4325-AC29-E50942D045C5}" dt="2023-08-03T20:55:56.023" v="275"/>
          <ac:picMkLst>
            <pc:docMk/>
            <pc:sldMk cId="1305448733" sldId="15657"/>
            <ac:picMk id="3" creationId="{7C67C7D2-1FE1-F3DC-A1BD-92206122CB38}"/>
          </ac:picMkLst>
        </pc:picChg>
      </pc:sldChg>
      <pc:sldChg chg="delSp">
        <pc:chgData name="Luis, Kelly (US 329F-Affiliate)" userId="S::kelly.m.luis@jpl.nasa.gov::1d4b1bd8-bca5-478e-b83a-ff0d9340d353" providerId="AD" clId="Web-{885C084A-C0D7-4325-AC29-E50942D045C5}" dt="2023-08-03T20:55:53.476" v="274"/>
        <pc:sldMkLst>
          <pc:docMk/>
          <pc:sldMk cId="3983396903" sldId="2142533839"/>
        </pc:sldMkLst>
        <pc:picChg chg="del">
          <ac:chgData name="Luis, Kelly (US 329F-Affiliate)" userId="S::kelly.m.luis@jpl.nasa.gov::1d4b1bd8-bca5-478e-b83a-ff0d9340d353" providerId="AD" clId="Web-{885C084A-C0D7-4325-AC29-E50942D045C5}" dt="2023-08-03T20:55:53.476" v="274"/>
          <ac:picMkLst>
            <pc:docMk/>
            <pc:sldMk cId="3983396903" sldId="2142533839"/>
            <ac:picMk id="3" creationId="{7C67C7D2-1FE1-F3DC-A1BD-92206122CB38}"/>
          </ac:picMkLst>
        </pc:picChg>
      </pc:sldChg>
      <pc:sldChg chg="modSp">
        <pc:chgData name="Luis, Kelly (US 329F-Affiliate)" userId="S::kelly.m.luis@jpl.nasa.gov::1d4b1bd8-bca5-478e-b83a-ff0d9340d353" providerId="AD" clId="Web-{885C084A-C0D7-4325-AC29-E50942D045C5}" dt="2023-08-03T20:50:58.676" v="35" actId="20577"/>
        <pc:sldMkLst>
          <pc:docMk/>
          <pc:sldMk cId="1813782562" sldId="2142533840"/>
        </pc:sldMkLst>
        <pc:spChg chg="mod">
          <ac:chgData name="Luis, Kelly (US 329F-Affiliate)" userId="S::kelly.m.luis@jpl.nasa.gov::1d4b1bd8-bca5-478e-b83a-ff0d9340d353" providerId="AD" clId="Web-{885C084A-C0D7-4325-AC29-E50942D045C5}" dt="2023-08-03T20:50:58.676" v="35" actId="20577"/>
          <ac:spMkLst>
            <pc:docMk/>
            <pc:sldMk cId="1813782562" sldId="2142533840"/>
            <ac:spMk id="18" creationId="{0149FF31-377E-CEEA-DC3F-5731FA6FD76F}"/>
          </ac:spMkLst>
        </pc:spChg>
      </pc:sldChg>
      <pc:sldChg chg="addSp delSp modSp">
        <pc:chgData name="Luis, Kelly (US 329F-Affiliate)" userId="S::kelly.m.luis@jpl.nasa.gov::1d4b1bd8-bca5-478e-b83a-ff0d9340d353" providerId="AD" clId="Web-{885C084A-C0D7-4325-AC29-E50942D045C5}" dt="2023-08-03T20:53:39.740" v="90" actId="1076"/>
        <pc:sldMkLst>
          <pc:docMk/>
          <pc:sldMk cId="1526653692" sldId="2142533846"/>
        </pc:sldMkLst>
        <pc:spChg chg="mod ord">
          <ac:chgData name="Luis, Kelly (US 329F-Affiliate)" userId="S::kelly.m.luis@jpl.nasa.gov::1d4b1bd8-bca5-478e-b83a-ff0d9340d353" providerId="AD" clId="Web-{885C084A-C0D7-4325-AC29-E50942D045C5}" dt="2023-08-03T20:53:04.443" v="81" actId="14100"/>
          <ac:spMkLst>
            <pc:docMk/>
            <pc:sldMk cId="1526653692" sldId="2142533846"/>
            <ac:spMk id="10" creationId="{65EA6D4D-3FB4-BFAD-9B65-9236DBF6DAD2}"/>
          </ac:spMkLst>
        </pc:spChg>
        <pc:spChg chg="mod">
          <ac:chgData name="Luis, Kelly (US 329F-Affiliate)" userId="S::kelly.m.luis@jpl.nasa.gov::1d4b1bd8-bca5-478e-b83a-ff0d9340d353" providerId="AD" clId="Web-{885C084A-C0D7-4325-AC29-E50942D045C5}" dt="2023-08-03T20:52:19.692" v="68" actId="20577"/>
          <ac:spMkLst>
            <pc:docMk/>
            <pc:sldMk cId="1526653692" sldId="2142533846"/>
            <ac:spMk id="13" creationId="{129CAD1D-9E76-FA69-2377-4E6197B78CD1}"/>
          </ac:spMkLst>
        </pc:spChg>
        <pc:picChg chg="del">
          <ac:chgData name="Luis, Kelly (US 329F-Affiliate)" userId="S::kelly.m.luis@jpl.nasa.gov::1d4b1bd8-bca5-478e-b83a-ff0d9340d353" providerId="AD" clId="Web-{885C084A-C0D7-4325-AC29-E50942D045C5}" dt="2023-08-03T20:50:11.910" v="0"/>
          <ac:picMkLst>
            <pc:docMk/>
            <pc:sldMk cId="1526653692" sldId="2142533846"/>
            <ac:picMk id="7" creationId="{7C7A6C8F-C084-570B-E51C-12619006B218}"/>
          </ac:picMkLst>
        </pc:picChg>
        <pc:picChg chg="del">
          <ac:chgData name="Luis, Kelly (US 329F-Affiliate)" userId="S::kelly.m.luis@jpl.nasa.gov::1d4b1bd8-bca5-478e-b83a-ff0d9340d353" providerId="AD" clId="Web-{885C084A-C0D7-4325-AC29-E50942D045C5}" dt="2023-08-03T20:50:13.050" v="1"/>
          <ac:picMkLst>
            <pc:docMk/>
            <pc:sldMk cId="1526653692" sldId="2142533846"/>
            <ac:picMk id="11" creationId="{0E34AC02-C57E-E668-F169-B5FA6C2450A4}"/>
          </ac:picMkLst>
        </pc:picChg>
        <pc:picChg chg="add mod modCrop">
          <ac:chgData name="Luis, Kelly (US 329F-Affiliate)" userId="S::kelly.m.luis@jpl.nasa.gov::1d4b1bd8-bca5-478e-b83a-ff0d9340d353" providerId="AD" clId="Web-{885C084A-C0D7-4325-AC29-E50942D045C5}" dt="2023-08-03T20:52:57.349" v="79" actId="1076"/>
          <ac:picMkLst>
            <pc:docMk/>
            <pc:sldMk cId="1526653692" sldId="2142533846"/>
            <ac:picMk id="15" creationId="{B105AB5C-1EBD-E5F6-2F21-119CFD0917DA}"/>
          </ac:picMkLst>
        </pc:picChg>
        <pc:picChg chg="add del mod">
          <ac:chgData name="Luis, Kelly (US 329F-Affiliate)" userId="S::kelly.m.luis@jpl.nasa.gov::1d4b1bd8-bca5-478e-b83a-ff0d9340d353" providerId="AD" clId="Web-{885C084A-C0D7-4325-AC29-E50942D045C5}" dt="2023-08-03T20:53:15.006" v="83"/>
          <ac:picMkLst>
            <pc:docMk/>
            <pc:sldMk cId="1526653692" sldId="2142533846"/>
            <ac:picMk id="17" creationId="{E13D2CD0-4B22-61C8-5373-778CC1620488}"/>
          </ac:picMkLst>
        </pc:picChg>
        <pc:picChg chg="add mod modCrop">
          <ac:chgData name="Luis, Kelly (US 329F-Affiliate)" userId="S::kelly.m.luis@jpl.nasa.gov::1d4b1bd8-bca5-478e-b83a-ff0d9340d353" providerId="AD" clId="Web-{885C084A-C0D7-4325-AC29-E50942D045C5}" dt="2023-08-03T20:53:39.740" v="90" actId="1076"/>
          <ac:picMkLst>
            <pc:docMk/>
            <pc:sldMk cId="1526653692" sldId="2142533846"/>
            <ac:picMk id="18" creationId="{4A255949-A56E-C95F-A43F-A906C3F59438}"/>
          </ac:picMkLst>
        </pc:picChg>
      </pc:sldChg>
      <pc:sldChg chg="addSp delSp modSp">
        <pc:chgData name="Luis, Kelly (US 329F-Affiliate)" userId="S::kelly.m.luis@jpl.nasa.gov::1d4b1bd8-bca5-478e-b83a-ff0d9340d353" providerId="AD" clId="Web-{885C084A-C0D7-4325-AC29-E50942D045C5}" dt="2023-08-03T20:50:29.566" v="6" actId="1076"/>
        <pc:sldMkLst>
          <pc:docMk/>
          <pc:sldMk cId="22249388" sldId="2142533848"/>
        </pc:sldMkLst>
        <pc:picChg chg="del">
          <ac:chgData name="Luis, Kelly (US 329F-Affiliate)" userId="S::kelly.m.luis@jpl.nasa.gov::1d4b1bd8-bca5-478e-b83a-ff0d9340d353" providerId="AD" clId="Web-{885C084A-C0D7-4325-AC29-E50942D045C5}" dt="2023-08-03T20:50:17.863" v="2"/>
          <ac:picMkLst>
            <pc:docMk/>
            <pc:sldMk cId="22249388" sldId="2142533848"/>
            <ac:picMk id="4" creationId="{64EE6B10-E7F8-424C-A048-46444ABE7F10}"/>
          </ac:picMkLst>
        </pc:picChg>
        <pc:picChg chg="add mod">
          <ac:chgData name="Luis, Kelly (US 329F-Affiliate)" userId="S::kelly.m.luis@jpl.nasa.gov::1d4b1bd8-bca5-478e-b83a-ff0d9340d353" providerId="AD" clId="Web-{885C084A-C0D7-4325-AC29-E50942D045C5}" dt="2023-08-03T20:50:29.566" v="6" actId="1076"/>
          <ac:picMkLst>
            <pc:docMk/>
            <pc:sldMk cId="22249388" sldId="2142533848"/>
            <ac:picMk id="5" creationId="{B3B73773-3CAC-165D-215F-968877884DDE}"/>
          </ac:picMkLst>
        </pc:picChg>
      </pc:sldChg>
    </pc:docChg>
  </pc:docChgLst>
  <pc:docChgLst>
    <pc:chgData name="Bohn, Niklas (382B)" userId="S::urs.n.bohn@jpl.nasa.gov::b00cca23-d306-4565-9f71-daf3c7866d3b" providerId="AD" clId="Web-{7AC32D3C-CBE0-770F-DABF-BBBBA24131F8}"/>
    <pc:docChg chg="addSld delSld modSld">
      <pc:chgData name="Bohn, Niklas (382B)" userId="S::urs.n.bohn@jpl.nasa.gov::b00cca23-d306-4565-9f71-daf3c7866d3b" providerId="AD" clId="Web-{7AC32D3C-CBE0-770F-DABF-BBBBA24131F8}" dt="2023-08-03T00:04:41.409" v="332"/>
      <pc:docMkLst>
        <pc:docMk/>
      </pc:docMkLst>
      <pc:sldChg chg="addSp delSp modSp add replId">
        <pc:chgData name="Bohn, Niklas (382B)" userId="S::urs.n.bohn@jpl.nasa.gov::b00cca23-d306-4565-9f71-daf3c7866d3b" providerId="AD" clId="Web-{7AC32D3C-CBE0-770F-DABF-BBBBA24131F8}" dt="2023-08-02T23:53:31.370" v="280" actId="20577"/>
        <pc:sldMkLst>
          <pc:docMk/>
          <pc:sldMk cId="14723532" sldId="2142533835"/>
        </pc:sldMkLst>
        <pc:spChg chg="mod">
          <ac:chgData name="Bohn, Niklas (382B)" userId="S::urs.n.bohn@jpl.nasa.gov::b00cca23-d306-4565-9f71-daf3c7866d3b" providerId="AD" clId="Web-{7AC32D3C-CBE0-770F-DABF-BBBBA24131F8}" dt="2023-08-02T23:46:35.803" v="19" actId="20577"/>
          <ac:spMkLst>
            <pc:docMk/>
            <pc:sldMk cId="14723532" sldId="2142533835"/>
            <ac:spMk id="7" creationId="{47DEE7DC-3BEC-E779-2058-42AEF8F95B4F}"/>
          </ac:spMkLst>
        </pc:spChg>
        <pc:spChg chg="mod">
          <ac:chgData name="Bohn, Niklas (382B)" userId="S::urs.n.bohn@jpl.nasa.gov::b00cca23-d306-4565-9f71-daf3c7866d3b" providerId="AD" clId="Web-{7AC32D3C-CBE0-770F-DABF-BBBBA24131F8}" dt="2023-08-02T23:53:31.370" v="280" actId="20577"/>
          <ac:spMkLst>
            <pc:docMk/>
            <pc:sldMk cId="14723532" sldId="2142533835"/>
            <ac:spMk id="11" creationId="{AF8670F9-22B3-D2D1-7744-772BA2CB8DCE}"/>
          </ac:spMkLst>
        </pc:spChg>
        <pc:graphicFrameChg chg="modGraphic">
          <ac:chgData name="Bohn, Niklas (382B)" userId="S::urs.n.bohn@jpl.nasa.gov::b00cca23-d306-4565-9f71-daf3c7866d3b" providerId="AD" clId="Web-{7AC32D3C-CBE0-770F-DABF-BBBBA24131F8}" dt="2023-08-02T23:52:02.291" v="268" actId="20577"/>
          <ac:graphicFrameMkLst>
            <pc:docMk/>
            <pc:sldMk cId="14723532" sldId="2142533835"/>
            <ac:graphicFrameMk id="9" creationId="{6B212723-EEEA-F218-812D-7D313EFD9F1C}"/>
          </ac:graphicFrameMkLst>
        </pc:graphicFrameChg>
        <pc:picChg chg="del">
          <ac:chgData name="Bohn, Niklas (382B)" userId="S::urs.n.bohn@jpl.nasa.gov::b00cca23-d306-4565-9f71-daf3c7866d3b" providerId="AD" clId="Web-{7AC32D3C-CBE0-770F-DABF-BBBBA24131F8}" dt="2023-08-02T23:52:12.494" v="269"/>
          <ac:picMkLst>
            <pc:docMk/>
            <pc:sldMk cId="14723532" sldId="2142533835"/>
            <ac:picMk id="6" creationId="{BFD60356-C237-0C64-0446-053369940C31}"/>
          </ac:picMkLst>
        </pc:picChg>
        <pc:picChg chg="add">
          <ac:chgData name="Bohn, Niklas (382B)" userId="S::urs.n.bohn@jpl.nasa.gov::b00cca23-d306-4565-9f71-daf3c7866d3b" providerId="AD" clId="Web-{7AC32D3C-CBE0-770F-DABF-BBBBA24131F8}" dt="2023-08-02T23:52:17.666" v="270"/>
          <ac:picMkLst>
            <pc:docMk/>
            <pc:sldMk cId="14723532" sldId="2142533835"/>
            <ac:picMk id="1159" creationId="{B7497DD4-946C-E0B2-85BE-6299952EF931}"/>
          </ac:picMkLst>
        </pc:picChg>
      </pc:sldChg>
      <pc:sldChg chg="add del replId">
        <pc:chgData name="Bohn, Niklas (382B)" userId="S::urs.n.bohn@jpl.nasa.gov::b00cca23-d306-4565-9f71-daf3c7866d3b" providerId="AD" clId="Web-{7AC32D3C-CBE0-770F-DABF-BBBBA24131F8}" dt="2023-08-02T23:45:54.927" v="1"/>
        <pc:sldMkLst>
          <pc:docMk/>
          <pc:sldMk cId="192706107" sldId="2142533835"/>
        </pc:sldMkLst>
      </pc:sldChg>
      <pc:sldChg chg="add del replId">
        <pc:chgData name="Bohn, Niklas (382B)" userId="S::urs.n.bohn@jpl.nasa.gov::b00cca23-d306-4565-9f71-daf3c7866d3b" providerId="AD" clId="Web-{7AC32D3C-CBE0-770F-DABF-BBBBA24131F8}" dt="2023-08-02T23:46:13.099" v="3"/>
        <pc:sldMkLst>
          <pc:docMk/>
          <pc:sldMk cId="1743404173" sldId="2142533835"/>
        </pc:sldMkLst>
      </pc:sldChg>
      <pc:sldChg chg="modSp add del replId">
        <pc:chgData name="Bohn, Niklas (382B)" userId="S::urs.n.bohn@jpl.nasa.gov::b00cca23-d306-4565-9f71-daf3c7866d3b" providerId="AD" clId="Web-{7AC32D3C-CBE0-770F-DABF-BBBBA24131F8}" dt="2023-08-03T00:04:41.409" v="332"/>
        <pc:sldMkLst>
          <pc:docMk/>
          <pc:sldMk cId="4121622066" sldId="2142533836"/>
        </pc:sldMkLst>
        <pc:graphicFrameChg chg="mod modGraphic">
          <ac:chgData name="Bohn, Niklas (382B)" userId="S::urs.n.bohn@jpl.nasa.gov::b00cca23-d306-4565-9f71-daf3c7866d3b" providerId="AD" clId="Web-{7AC32D3C-CBE0-770F-DABF-BBBBA24131F8}" dt="2023-08-02T23:59:38.296" v="331"/>
          <ac:graphicFrameMkLst>
            <pc:docMk/>
            <pc:sldMk cId="4121622066" sldId="2142533836"/>
            <ac:graphicFrameMk id="7" creationId="{71DBC1DA-CB93-0D9D-670A-7C89F8554D24}"/>
          </ac:graphicFrameMkLst>
        </pc:graphicFrameChg>
      </pc:sldChg>
    </pc:docChg>
  </pc:docChgLst>
  <pc:docChgLst>
    <pc:chgData name="Eckert, Regina F (US 382B)" userId="S::regina.f.eckert@jpl.nasa.gov::ea73841d-6e21-44b4-89ee-404716bc0238" providerId="AD" clId="Web-{7EB74DE6-C897-47F3-B810-33F50F06AAFC}"/>
    <pc:docChg chg="modSld">
      <pc:chgData name="Eckert, Regina F (US 382B)" userId="S::regina.f.eckert@jpl.nasa.gov::ea73841d-6e21-44b4-89ee-404716bc0238" providerId="AD" clId="Web-{7EB74DE6-C897-47F3-B810-33F50F06AAFC}" dt="2023-08-03T19:38:19.611" v="8" actId="1076"/>
      <pc:docMkLst>
        <pc:docMk/>
      </pc:docMkLst>
      <pc:sldChg chg="delSp modSp">
        <pc:chgData name="Eckert, Regina F (US 382B)" userId="S::regina.f.eckert@jpl.nasa.gov::ea73841d-6e21-44b4-89ee-404716bc0238" providerId="AD" clId="Web-{7EB74DE6-C897-47F3-B810-33F50F06AAFC}" dt="2023-08-03T19:38:19.611" v="8" actId="1076"/>
        <pc:sldMkLst>
          <pc:docMk/>
          <pc:sldMk cId="3643830181" sldId="2142533781"/>
        </pc:sldMkLst>
        <pc:spChg chg="mod">
          <ac:chgData name="Eckert, Regina F (US 382B)" userId="S::regina.f.eckert@jpl.nasa.gov::ea73841d-6e21-44b4-89ee-404716bc0238" providerId="AD" clId="Web-{7EB74DE6-C897-47F3-B810-33F50F06AAFC}" dt="2023-08-03T19:38:19.611" v="8" actId="1076"/>
          <ac:spMkLst>
            <pc:docMk/>
            <pc:sldMk cId="3643830181" sldId="2142533781"/>
            <ac:spMk id="3" creationId="{B412F2E9-8CA3-08AB-C289-5571CD3B8923}"/>
          </ac:spMkLst>
        </pc:spChg>
        <pc:spChg chg="del">
          <ac:chgData name="Eckert, Regina F (US 382B)" userId="S::regina.f.eckert@jpl.nasa.gov::ea73841d-6e21-44b4-89ee-404716bc0238" providerId="AD" clId="Web-{7EB74DE6-C897-47F3-B810-33F50F06AAFC}" dt="2023-08-03T19:38:03.923" v="2"/>
          <ac:spMkLst>
            <pc:docMk/>
            <pc:sldMk cId="3643830181" sldId="2142533781"/>
            <ac:spMk id="10" creationId="{C87D2E5C-E1E9-DE7F-079B-855C514201D0}"/>
          </ac:spMkLst>
        </pc:spChg>
        <pc:spChg chg="del">
          <ac:chgData name="Eckert, Regina F (US 382B)" userId="S::regina.f.eckert@jpl.nasa.gov::ea73841d-6e21-44b4-89ee-404716bc0238" providerId="AD" clId="Web-{7EB74DE6-C897-47F3-B810-33F50F06AAFC}" dt="2023-08-03T19:38:03.923" v="1"/>
          <ac:spMkLst>
            <pc:docMk/>
            <pc:sldMk cId="3643830181" sldId="2142533781"/>
            <ac:spMk id="11" creationId="{C364D1EC-D014-CA1A-2E8F-71A25AC47119}"/>
          </ac:spMkLst>
        </pc:spChg>
        <pc:spChg chg="del">
          <ac:chgData name="Eckert, Regina F (US 382B)" userId="S::regina.f.eckert@jpl.nasa.gov::ea73841d-6e21-44b4-89ee-404716bc0238" providerId="AD" clId="Web-{7EB74DE6-C897-47F3-B810-33F50F06AAFC}" dt="2023-08-03T19:38:03.923" v="0"/>
          <ac:spMkLst>
            <pc:docMk/>
            <pc:sldMk cId="3643830181" sldId="2142533781"/>
            <ac:spMk id="12" creationId="{4C804621-5DD5-6F2B-5B35-0C186A9F2FBD}"/>
          </ac:spMkLst>
        </pc:spChg>
        <pc:picChg chg="mod">
          <ac:chgData name="Eckert, Regina F (US 382B)" userId="S::regina.f.eckert@jpl.nasa.gov::ea73841d-6e21-44b4-89ee-404716bc0238" providerId="AD" clId="Web-{7EB74DE6-C897-47F3-B810-33F50F06AAFC}" dt="2023-08-03T19:38:16.767" v="7" actId="1076"/>
          <ac:picMkLst>
            <pc:docMk/>
            <pc:sldMk cId="3643830181" sldId="2142533781"/>
            <ac:picMk id="6" creationId="{8375D6F8-1C7A-594E-C1BF-A5B4B8E88BEF}"/>
          </ac:picMkLst>
        </pc:picChg>
        <pc:picChg chg="del">
          <ac:chgData name="Eckert, Regina F (US 382B)" userId="S::regina.f.eckert@jpl.nasa.gov::ea73841d-6e21-44b4-89ee-404716bc0238" providerId="AD" clId="Web-{7EB74DE6-C897-47F3-B810-33F50F06AAFC}" dt="2023-08-03T19:38:03.923" v="4"/>
          <ac:picMkLst>
            <pc:docMk/>
            <pc:sldMk cId="3643830181" sldId="2142533781"/>
            <ac:picMk id="8" creationId="{0D59C0B7-D358-150C-6FE0-CA4DE9F369B0}"/>
          </ac:picMkLst>
        </pc:picChg>
        <pc:picChg chg="del">
          <ac:chgData name="Eckert, Regina F (US 382B)" userId="S::regina.f.eckert@jpl.nasa.gov::ea73841d-6e21-44b4-89ee-404716bc0238" providerId="AD" clId="Web-{7EB74DE6-C897-47F3-B810-33F50F06AAFC}" dt="2023-08-03T19:38:03.923" v="3"/>
          <ac:picMkLst>
            <pc:docMk/>
            <pc:sldMk cId="3643830181" sldId="2142533781"/>
            <ac:picMk id="9" creationId="{B73B50FD-6BBA-986C-B1BA-1C4B586B97BC}"/>
          </ac:picMkLst>
        </pc:picChg>
      </pc:sldChg>
    </pc:docChg>
  </pc:docChgLst>
  <pc:docChgLst>
    <pc:chgData name="Luis, Kelly (US 329F-Affiliate)" userId="S::kelly.m.luis@jpl.nasa.gov::1d4b1bd8-bca5-478e-b83a-ff0d9340d353" providerId="AD" clId="Web-{1B0E25E3-8B73-4063-970B-9EA4AF7BD85D}"/>
    <pc:docChg chg="modSld">
      <pc:chgData name="Luis, Kelly (US 329F-Affiliate)" userId="S::kelly.m.luis@jpl.nasa.gov::1d4b1bd8-bca5-478e-b83a-ff0d9340d353" providerId="AD" clId="Web-{1B0E25E3-8B73-4063-970B-9EA4AF7BD85D}" dt="2023-08-03T18:37:04.719" v="53" actId="1076"/>
      <pc:docMkLst>
        <pc:docMk/>
      </pc:docMkLst>
      <pc:sldChg chg="addSp modSp">
        <pc:chgData name="Luis, Kelly (US 329F-Affiliate)" userId="S::kelly.m.luis@jpl.nasa.gov::1d4b1bd8-bca5-478e-b83a-ff0d9340d353" providerId="AD" clId="Web-{1B0E25E3-8B73-4063-970B-9EA4AF7BD85D}" dt="2023-08-03T18:36:50.344" v="52" actId="20577"/>
        <pc:sldMkLst>
          <pc:docMk/>
          <pc:sldMk cId="1526653692" sldId="2142533846"/>
        </pc:sldMkLst>
        <pc:spChg chg="mod">
          <ac:chgData name="Luis, Kelly (US 329F-Affiliate)" userId="S::kelly.m.luis@jpl.nasa.gov::1d4b1bd8-bca5-478e-b83a-ff0d9340d353" providerId="AD" clId="Web-{1B0E25E3-8B73-4063-970B-9EA4AF7BD85D}" dt="2023-08-03T18:35:50.468" v="8" actId="1076"/>
          <ac:spMkLst>
            <pc:docMk/>
            <pc:sldMk cId="1526653692" sldId="2142533846"/>
            <ac:spMk id="10" creationId="{65EA6D4D-3FB4-BFAD-9B65-9236DBF6DAD2}"/>
          </ac:spMkLst>
        </pc:spChg>
        <pc:spChg chg="mod">
          <ac:chgData name="Luis, Kelly (US 329F-Affiliate)" userId="S::kelly.m.luis@jpl.nasa.gov::1d4b1bd8-bca5-478e-b83a-ff0d9340d353" providerId="AD" clId="Web-{1B0E25E3-8B73-4063-970B-9EA4AF7BD85D}" dt="2023-08-03T18:36:50.344" v="52" actId="20577"/>
          <ac:spMkLst>
            <pc:docMk/>
            <pc:sldMk cId="1526653692" sldId="2142533846"/>
            <ac:spMk id="13" creationId="{129CAD1D-9E76-FA69-2377-4E6197B78CD1}"/>
          </ac:spMkLst>
        </pc:spChg>
        <pc:spChg chg="add mod">
          <ac:chgData name="Luis, Kelly (US 329F-Affiliate)" userId="S::kelly.m.luis@jpl.nasa.gov::1d4b1bd8-bca5-478e-b83a-ff0d9340d353" providerId="AD" clId="Web-{1B0E25E3-8B73-4063-970B-9EA4AF7BD85D}" dt="2023-08-03T18:36:39.156" v="45" actId="20577"/>
          <ac:spMkLst>
            <pc:docMk/>
            <pc:sldMk cId="1526653692" sldId="2142533846"/>
            <ac:spMk id="16" creationId="{CC75EB97-F207-7149-B293-5BE7A5B51EF4}"/>
          </ac:spMkLst>
        </pc:spChg>
        <pc:picChg chg="mod">
          <ac:chgData name="Luis, Kelly (US 329F-Affiliate)" userId="S::kelly.m.luis@jpl.nasa.gov::1d4b1bd8-bca5-478e-b83a-ff0d9340d353" providerId="AD" clId="Web-{1B0E25E3-8B73-4063-970B-9EA4AF7BD85D}" dt="2023-08-03T18:36:28.750" v="21" actId="14100"/>
          <ac:picMkLst>
            <pc:docMk/>
            <pc:sldMk cId="1526653692" sldId="2142533846"/>
            <ac:picMk id="4" creationId="{445D45D9-A045-7A35-64B3-3ADAC2177929}"/>
          </ac:picMkLst>
        </pc:picChg>
        <pc:picChg chg="mod">
          <ac:chgData name="Luis, Kelly (US 329F-Affiliate)" userId="S::kelly.m.luis@jpl.nasa.gov::1d4b1bd8-bca5-478e-b83a-ff0d9340d353" providerId="AD" clId="Web-{1B0E25E3-8B73-4063-970B-9EA4AF7BD85D}" dt="2023-08-03T18:36:15.077" v="16" actId="1076"/>
          <ac:picMkLst>
            <pc:docMk/>
            <pc:sldMk cId="1526653692" sldId="2142533846"/>
            <ac:picMk id="5" creationId="{A1AA6803-2FDF-23F1-43B9-5D434F11D70C}"/>
          </ac:picMkLst>
        </pc:picChg>
        <pc:picChg chg="mod">
          <ac:chgData name="Luis, Kelly (US 329F-Affiliate)" userId="S::kelly.m.luis@jpl.nasa.gov::1d4b1bd8-bca5-478e-b83a-ff0d9340d353" providerId="AD" clId="Web-{1B0E25E3-8B73-4063-970B-9EA4AF7BD85D}" dt="2023-08-03T18:35:50.452" v="7" actId="1076"/>
          <ac:picMkLst>
            <pc:docMk/>
            <pc:sldMk cId="1526653692" sldId="2142533846"/>
            <ac:picMk id="7" creationId="{7C7A6C8F-C084-570B-E51C-12619006B218}"/>
          </ac:picMkLst>
        </pc:picChg>
        <pc:picChg chg="mod">
          <ac:chgData name="Luis, Kelly (US 329F-Affiliate)" userId="S::kelly.m.luis@jpl.nasa.gov::1d4b1bd8-bca5-478e-b83a-ff0d9340d353" providerId="AD" clId="Web-{1B0E25E3-8B73-4063-970B-9EA4AF7BD85D}" dt="2023-08-03T18:36:23.734" v="19" actId="1076"/>
          <ac:picMkLst>
            <pc:docMk/>
            <pc:sldMk cId="1526653692" sldId="2142533846"/>
            <ac:picMk id="8" creationId="{1370475A-3EB7-4988-8D98-D75B5DE750EC}"/>
          </ac:picMkLst>
        </pc:picChg>
        <pc:picChg chg="mod">
          <ac:chgData name="Luis, Kelly (US 329F-Affiliate)" userId="S::kelly.m.luis@jpl.nasa.gov::1d4b1bd8-bca5-478e-b83a-ff0d9340d353" providerId="AD" clId="Web-{1B0E25E3-8B73-4063-970B-9EA4AF7BD85D}" dt="2023-08-03T18:36:40.844" v="46" actId="1076"/>
          <ac:picMkLst>
            <pc:docMk/>
            <pc:sldMk cId="1526653692" sldId="2142533846"/>
            <ac:picMk id="11" creationId="{0E34AC02-C57E-E668-F169-B5FA6C2450A4}"/>
          </ac:picMkLst>
        </pc:picChg>
        <pc:picChg chg="add mod">
          <ac:chgData name="Luis, Kelly (US 329F-Affiliate)" userId="S::kelly.m.luis@jpl.nasa.gov::1d4b1bd8-bca5-478e-b83a-ff0d9340d353" providerId="AD" clId="Web-{1B0E25E3-8B73-4063-970B-9EA4AF7BD85D}" dt="2023-08-03T18:36:15.093" v="17" actId="1076"/>
          <ac:picMkLst>
            <pc:docMk/>
            <pc:sldMk cId="1526653692" sldId="2142533846"/>
            <ac:picMk id="12" creationId="{FD5B352D-6F49-2B63-AA99-CD1B60423A1E}"/>
          </ac:picMkLst>
        </pc:picChg>
        <pc:picChg chg="add mod">
          <ac:chgData name="Luis, Kelly (US 329F-Affiliate)" userId="S::kelly.m.luis@jpl.nasa.gov::1d4b1bd8-bca5-478e-b83a-ff0d9340d353" providerId="AD" clId="Web-{1B0E25E3-8B73-4063-970B-9EA4AF7BD85D}" dt="2023-08-03T18:35:42.483" v="6" actId="1076"/>
          <ac:picMkLst>
            <pc:docMk/>
            <pc:sldMk cId="1526653692" sldId="2142533846"/>
            <ac:picMk id="14" creationId="{361B2600-2B24-5A8F-5377-DC9674B49EE2}"/>
          </ac:picMkLst>
        </pc:picChg>
        <pc:cxnChg chg="mod">
          <ac:chgData name="Luis, Kelly (US 329F-Affiliate)" userId="S::kelly.m.luis@jpl.nasa.gov::1d4b1bd8-bca5-478e-b83a-ff0d9340d353" providerId="AD" clId="Web-{1B0E25E3-8B73-4063-970B-9EA4AF7BD85D}" dt="2023-08-03T18:36:18.187" v="18" actId="1076"/>
          <ac:cxnSpMkLst>
            <pc:docMk/>
            <pc:sldMk cId="1526653692" sldId="2142533846"/>
            <ac:cxnSpMk id="9" creationId="{96D1E0EF-0880-F45E-6A54-3A8FE583C239}"/>
          </ac:cxnSpMkLst>
        </pc:cxnChg>
      </pc:sldChg>
      <pc:sldChg chg="modSp">
        <pc:chgData name="Luis, Kelly (US 329F-Affiliate)" userId="S::kelly.m.luis@jpl.nasa.gov::1d4b1bd8-bca5-478e-b83a-ff0d9340d353" providerId="AD" clId="Web-{1B0E25E3-8B73-4063-970B-9EA4AF7BD85D}" dt="2023-08-03T18:37:04.719" v="53" actId="1076"/>
        <pc:sldMkLst>
          <pc:docMk/>
          <pc:sldMk cId="22249388" sldId="2142533848"/>
        </pc:sldMkLst>
        <pc:picChg chg="mod">
          <ac:chgData name="Luis, Kelly (US 329F-Affiliate)" userId="S::kelly.m.luis@jpl.nasa.gov::1d4b1bd8-bca5-478e-b83a-ff0d9340d353" providerId="AD" clId="Web-{1B0E25E3-8B73-4063-970B-9EA4AF7BD85D}" dt="2023-08-03T18:37:04.719" v="53" actId="1076"/>
          <ac:picMkLst>
            <pc:docMk/>
            <pc:sldMk cId="22249388" sldId="2142533848"/>
            <ac:picMk id="4" creationId="{64EE6B10-E7F8-424C-A048-46444ABE7F10}"/>
          </ac:picMkLst>
        </pc:picChg>
      </pc:sldChg>
    </pc:docChg>
  </pc:docChgLst>
  <pc:docChgLst>
    <pc:chgData name="Thompson, David R (US 382B)" userId="S::david.r.thompson@jpl.nasa.gov::35d2ba82-1a45-4019-9808-ec3b045f7066" providerId="AD" clId="Web-{2E52DED9-C0E6-2816-63A1-34A420B8D59F}"/>
    <pc:docChg chg="modSld">
      <pc:chgData name="Thompson, David R (US 382B)" userId="S::david.r.thompson@jpl.nasa.gov::35d2ba82-1a45-4019-9808-ec3b045f7066" providerId="AD" clId="Web-{2E52DED9-C0E6-2816-63A1-34A420B8D59F}" dt="2023-08-05T18:08:58.240" v="14" actId="1076"/>
      <pc:docMkLst>
        <pc:docMk/>
      </pc:docMkLst>
      <pc:sldChg chg="delSp addCm">
        <pc:chgData name="Thompson, David R (US 382B)" userId="S::david.r.thompson@jpl.nasa.gov::35d2ba82-1a45-4019-9808-ec3b045f7066" providerId="AD" clId="Web-{2E52DED9-C0E6-2816-63A1-34A420B8D59F}" dt="2023-08-05T17:56:46.199" v="1"/>
        <pc:sldMkLst>
          <pc:docMk/>
          <pc:sldMk cId="1054416577" sldId="1213"/>
        </pc:sldMkLst>
        <pc:spChg chg="del">
          <ac:chgData name="Thompson, David R (US 382B)" userId="S::david.r.thompson@jpl.nasa.gov::35d2ba82-1a45-4019-9808-ec3b045f7066" providerId="AD" clId="Web-{2E52DED9-C0E6-2816-63A1-34A420B8D59F}" dt="2023-08-05T17:56:09.526" v="0"/>
          <ac:spMkLst>
            <pc:docMk/>
            <pc:sldMk cId="1054416577" sldId="1213"/>
            <ac:spMk id="2" creationId="{BAB15DD0-828B-B2E1-B1A1-10F54758C108}"/>
          </ac:spMkLst>
        </pc:spChg>
        <pc:extLst>
          <p:ext xmlns:p="http://schemas.openxmlformats.org/presentationml/2006/main" uri="{D6D511B9-2390-475A-947B-AFAB55BFBCF1}">
            <pc226:cmChg xmlns:pc226="http://schemas.microsoft.com/office/powerpoint/2022/06/main/command" chg="add">
              <pc226:chgData name="Thompson, David R (US 382B)" userId="S::david.r.thompson@jpl.nasa.gov::35d2ba82-1a45-4019-9808-ec3b045f7066" providerId="AD" clId="Web-{2E52DED9-C0E6-2816-63A1-34A420B8D59F}" dt="2023-08-05T17:56:46.199" v="1"/>
              <pc2:cmMkLst xmlns:pc2="http://schemas.microsoft.com/office/powerpoint/2019/9/main/command">
                <pc:docMk/>
                <pc:sldMk cId="1054416577" sldId="1213"/>
                <pc2:cmMk id="{D05AC389-2AD4-404D-A09B-0890B6181FB0}"/>
              </pc2:cmMkLst>
            </pc226:cmChg>
          </p:ext>
        </pc:extLst>
      </pc:sldChg>
      <pc:sldChg chg="modSp">
        <pc:chgData name="Thompson, David R (US 382B)" userId="S::david.r.thompson@jpl.nasa.gov::35d2ba82-1a45-4019-9808-ec3b045f7066" providerId="AD" clId="Web-{2E52DED9-C0E6-2816-63A1-34A420B8D59F}" dt="2023-08-05T18:08:58.240" v="14" actId="1076"/>
        <pc:sldMkLst>
          <pc:docMk/>
          <pc:sldMk cId="760426539" sldId="2142533847"/>
        </pc:sldMkLst>
        <pc:spChg chg="mod">
          <ac:chgData name="Thompson, David R (US 382B)" userId="S::david.r.thompson@jpl.nasa.gov::35d2ba82-1a45-4019-9808-ec3b045f7066" providerId="AD" clId="Web-{2E52DED9-C0E6-2816-63A1-34A420B8D59F}" dt="2023-08-05T18:05:49.550" v="9" actId="20577"/>
          <ac:spMkLst>
            <pc:docMk/>
            <pc:sldMk cId="760426539" sldId="2142533847"/>
            <ac:spMk id="2" creationId="{F6E1EE33-B43F-813D-79FE-0A4CFDE8DD2B}"/>
          </ac:spMkLst>
        </pc:spChg>
        <pc:spChg chg="mod">
          <ac:chgData name="Thompson, David R (US 382B)" userId="S::david.r.thompson@jpl.nasa.gov::35d2ba82-1a45-4019-9808-ec3b045f7066" providerId="AD" clId="Web-{2E52DED9-C0E6-2816-63A1-34A420B8D59F}" dt="2023-08-05T18:08:58.240" v="14" actId="1076"/>
          <ac:spMkLst>
            <pc:docMk/>
            <pc:sldMk cId="760426539" sldId="2142533847"/>
            <ac:spMk id="7" creationId="{FCC73CF7-0DE6-AD6B-FE23-09106D47E198}"/>
          </ac:spMkLst>
        </pc:spChg>
        <pc:spChg chg="mod">
          <ac:chgData name="Thompson, David R (US 382B)" userId="S::david.r.thompson@jpl.nasa.gov::35d2ba82-1a45-4019-9808-ec3b045f7066" providerId="AD" clId="Web-{2E52DED9-C0E6-2816-63A1-34A420B8D59F}" dt="2023-08-05T18:08:53.568" v="12" actId="1076"/>
          <ac:spMkLst>
            <pc:docMk/>
            <pc:sldMk cId="760426539" sldId="2142533847"/>
            <ac:spMk id="9" creationId="{DE26AB7F-A141-B090-F9D4-8D2FBA6DB0A9}"/>
          </ac:spMkLst>
        </pc:spChg>
        <pc:picChg chg="mod">
          <ac:chgData name="Thompson, David R (US 382B)" userId="S::david.r.thompson@jpl.nasa.gov::35d2ba82-1a45-4019-9808-ec3b045f7066" providerId="AD" clId="Web-{2E52DED9-C0E6-2816-63A1-34A420B8D59F}" dt="2023-08-05T18:08:50.615" v="11" actId="1076"/>
          <ac:picMkLst>
            <pc:docMk/>
            <pc:sldMk cId="760426539" sldId="2142533847"/>
            <ac:picMk id="6" creationId="{4295ECBE-52EF-BA21-2735-76E6F028F256}"/>
          </ac:picMkLst>
        </pc:picChg>
      </pc:sldChg>
    </pc:docChg>
  </pc:docChgLst>
  <pc:docChgLst>
    <pc:chgData name="Luis, Kelly (US 329F-Affiliate)" userId="S::kelly.m.luis@jpl.nasa.gov::1d4b1bd8-bca5-478e-b83a-ff0d9340d353" providerId="AD" clId="Web-{6EAB892D-3447-4015-81E0-023C4745526D}"/>
    <pc:docChg chg="modSld">
      <pc:chgData name="Luis, Kelly (US 329F-Affiliate)" userId="S::kelly.m.luis@jpl.nasa.gov::1d4b1bd8-bca5-478e-b83a-ff0d9340d353" providerId="AD" clId="Web-{6EAB892D-3447-4015-81E0-023C4745526D}" dt="2023-08-04T00:07:24.238" v="9" actId="20577"/>
      <pc:docMkLst>
        <pc:docMk/>
      </pc:docMkLst>
      <pc:sldChg chg="modSp">
        <pc:chgData name="Luis, Kelly (US 329F-Affiliate)" userId="S::kelly.m.luis@jpl.nasa.gov::1d4b1bd8-bca5-478e-b83a-ff0d9340d353" providerId="AD" clId="Web-{6EAB892D-3447-4015-81E0-023C4745526D}" dt="2023-08-04T00:07:24.238" v="9" actId="20577"/>
        <pc:sldMkLst>
          <pc:docMk/>
          <pc:sldMk cId="2766496153" sldId="2142533841"/>
        </pc:sldMkLst>
        <pc:spChg chg="mod">
          <ac:chgData name="Luis, Kelly (US 329F-Affiliate)" userId="S::kelly.m.luis@jpl.nasa.gov::1d4b1bd8-bca5-478e-b83a-ff0d9340d353" providerId="AD" clId="Web-{6EAB892D-3447-4015-81E0-023C4745526D}" dt="2023-08-04T00:07:24.238" v="9" actId="20577"/>
          <ac:spMkLst>
            <pc:docMk/>
            <pc:sldMk cId="2766496153" sldId="2142533841"/>
            <ac:spMk id="5" creationId="{52EF1EEC-D78E-CD95-26EA-8AB0DC3A96CE}"/>
          </ac:spMkLst>
        </pc:spChg>
      </pc:sldChg>
      <pc:sldChg chg="modSp">
        <pc:chgData name="Luis, Kelly (US 329F-Affiliate)" userId="S::kelly.m.luis@jpl.nasa.gov::1d4b1bd8-bca5-478e-b83a-ff0d9340d353" providerId="AD" clId="Web-{6EAB892D-3447-4015-81E0-023C4745526D}" dt="2023-08-03T23:56:31.698" v="7" actId="20577"/>
        <pc:sldMkLst>
          <pc:docMk/>
          <pc:sldMk cId="1526653692" sldId="2142533846"/>
        </pc:sldMkLst>
        <pc:spChg chg="mod">
          <ac:chgData name="Luis, Kelly (US 329F-Affiliate)" userId="S::kelly.m.luis@jpl.nasa.gov::1d4b1bd8-bca5-478e-b83a-ff0d9340d353" providerId="AD" clId="Web-{6EAB892D-3447-4015-81E0-023C4745526D}" dt="2023-08-03T23:56:31.698" v="7" actId="20577"/>
          <ac:spMkLst>
            <pc:docMk/>
            <pc:sldMk cId="1526653692" sldId="2142533846"/>
            <ac:spMk id="13" creationId="{129CAD1D-9E76-FA69-2377-4E6197B78CD1}"/>
          </ac:spMkLst>
        </pc:spChg>
      </pc:sldChg>
    </pc:docChg>
  </pc:docChgLst>
  <pc:docChgLst>
    <pc:chgData name="Eckert, Regina F (US 382B)" userId="ea73841d-6e21-44b4-89ee-404716bc0238" providerId="ADAL" clId="{353C315D-8533-F848-B3EB-C3096B10F650}"/>
    <pc:docChg chg="undo custSel addSld delSld modSld sldOrd">
      <pc:chgData name="Eckert, Regina F (US 382B)" userId="ea73841d-6e21-44b4-89ee-404716bc0238" providerId="ADAL" clId="{353C315D-8533-F848-B3EB-C3096B10F650}" dt="2023-08-03T16:49:41.282" v="2402" actId="20578"/>
      <pc:docMkLst>
        <pc:docMk/>
      </pc:docMkLst>
      <pc:sldChg chg="modSp add mod">
        <pc:chgData name="Eckert, Regina F (US 382B)" userId="ea73841d-6e21-44b4-89ee-404716bc0238" providerId="ADAL" clId="{353C315D-8533-F848-B3EB-C3096B10F650}" dt="2023-08-02T18:50:59.337" v="1059" actId="1076"/>
        <pc:sldMkLst>
          <pc:docMk/>
          <pc:sldMk cId="1448988585" sldId="433"/>
        </pc:sldMkLst>
        <pc:spChg chg="mod">
          <ac:chgData name="Eckert, Regina F (US 382B)" userId="ea73841d-6e21-44b4-89ee-404716bc0238" providerId="ADAL" clId="{353C315D-8533-F848-B3EB-C3096B10F650}" dt="2023-08-02T16:55:12.654" v="600" actId="1076"/>
          <ac:spMkLst>
            <pc:docMk/>
            <pc:sldMk cId="1448988585" sldId="433"/>
            <ac:spMk id="2" creationId="{7DF96338-3D29-4649-8B2C-C1D3EEDF9289}"/>
          </ac:spMkLst>
        </pc:spChg>
        <pc:spChg chg="mod">
          <ac:chgData name="Eckert, Regina F (US 382B)" userId="ea73841d-6e21-44b4-89ee-404716bc0238" providerId="ADAL" clId="{353C315D-8533-F848-B3EB-C3096B10F650}" dt="2023-08-02T16:55:12.654" v="600" actId="1076"/>
          <ac:spMkLst>
            <pc:docMk/>
            <pc:sldMk cId="1448988585" sldId="433"/>
            <ac:spMk id="3" creationId="{1D58B49A-74BB-4AFD-A574-12F52BE88D2B}"/>
          </ac:spMkLst>
        </pc:spChg>
        <pc:spChg chg="mod">
          <ac:chgData name="Eckert, Regina F (US 382B)" userId="ea73841d-6e21-44b4-89ee-404716bc0238" providerId="ADAL" clId="{353C315D-8533-F848-B3EB-C3096B10F650}" dt="2023-08-02T16:53:46.645" v="587"/>
          <ac:spMkLst>
            <pc:docMk/>
            <pc:sldMk cId="1448988585" sldId="433"/>
            <ac:spMk id="5" creationId="{00000000-0000-0000-0000-000000000000}"/>
          </ac:spMkLst>
        </pc:spChg>
        <pc:spChg chg="mod">
          <ac:chgData name="Eckert, Regina F (US 382B)" userId="ea73841d-6e21-44b4-89ee-404716bc0238" providerId="ADAL" clId="{353C315D-8533-F848-B3EB-C3096B10F650}" dt="2023-08-02T16:55:41.364" v="641" actId="404"/>
          <ac:spMkLst>
            <pc:docMk/>
            <pc:sldMk cId="1448988585" sldId="433"/>
            <ac:spMk id="6" creationId="{00000000-0000-0000-0000-000000000000}"/>
          </ac:spMkLst>
        </pc:spChg>
        <pc:spChg chg="mod">
          <ac:chgData name="Eckert, Regina F (US 382B)" userId="ea73841d-6e21-44b4-89ee-404716bc0238" providerId="ADAL" clId="{353C315D-8533-F848-B3EB-C3096B10F650}" dt="2023-08-02T16:55:12.654" v="600" actId="1076"/>
          <ac:spMkLst>
            <pc:docMk/>
            <pc:sldMk cId="1448988585" sldId="433"/>
            <ac:spMk id="137"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38"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39"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40"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41"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147" creationId="{61BEADB5-18ED-9847-8B45-AC62C6138389}"/>
          </ac:spMkLst>
        </pc:spChg>
        <pc:spChg chg="mod">
          <ac:chgData name="Eckert, Regina F (US 382B)" userId="ea73841d-6e21-44b4-89ee-404716bc0238" providerId="ADAL" clId="{353C315D-8533-F848-B3EB-C3096B10F650}" dt="2023-08-02T16:55:12.654" v="600" actId="1076"/>
          <ac:spMkLst>
            <pc:docMk/>
            <pc:sldMk cId="1448988585" sldId="433"/>
            <ac:spMk id="148" creationId="{08535EFF-3CB9-7D47-BD6B-78A9C9FFFD92}"/>
          </ac:spMkLst>
        </pc:spChg>
        <pc:spChg chg="mod">
          <ac:chgData name="Eckert, Regina F (US 382B)" userId="ea73841d-6e21-44b4-89ee-404716bc0238" providerId="ADAL" clId="{353C315D-8533-F848-B3EB-C3096B10F650}" dt="2023-08-02T16:55:12.654" v="600" actId="1076"/>
          <ac:spMkLst>
            <pc:docMk/>
            <pc:sldMk cId="1448988585" sldId="433"/>
            <ac:spMk id="152" creationId="{87562C00-897E-0140-AC8C-1F85CD6735EE}"/>
          </ac:spMkLst>
        </pc:spChg>
        <pc:spChg chg="mod">
          <ac:chgData name="Eckert, Regina F (US 382B)" userId="ea73841d-6e21-44b4-89ee-404716bc0238" providerId="ADAL" clId="{353C315D-8533-F848-B3EB-C3096B10F650}" dt="2023-08-02T18:50:42.687" v="1058" actId="1076"/>
          <ac:spMkLst>
            <pc:docMk/>
            <pc:sldMk cId="1448988585" sldId="433"/>
            <ac:spMk id="153" creationId="{6F713341-629D-9B47-B197-CF2F6C4797C1}"/>
          </ac:spMkLst>
        </pc:spChg>
        <pc:spChg chg="mod">
          <ac:chgData name="Eckert, Regina F (US 382B)" userId="ea73841d-6e21-44b4-89ee-404716bc0238" providerId="ADAL" clId="{353C315D-8533-F848-B3EB-C3096B10F650}" dt="2023-08-02T18:50:42.687" v="1058" actId="1076"/>
          <ac:spMkLst>
            <pc:docMk/>
            <pc:sldMk cId="1448988585" sldId="433"/>
            <ac:spMk id="154" creationId="{804B125A-F25A-B44A-BD8D-48ED8F3AA1FD}"/>
          </ac:spMkLst>
        </pc:spChg>
        <pc:spChg chg="mod">
          <ac:chgData name="Eckert, Regina F (US 382B)" userId="ea73841d-6e21-44b4-89ee-404716bc0238" providerId="ADAL" clId="{353C315D-8533-F848-B3EB-C3096B10F650}" dt="2023-08-02T16:55:12.654" v="600" actId="1076"/>
          <ac:spMkLst>
            <pc:docMk/>
            <pc:sldMk cId="1448988585" sldId="433"/>
            <ac:spMk id="156" creationId="{261A9745-FB2E-084C-B95B-EC6189FAB4AA}"/>
          </ac:spMkLst>
        </pc:spChg>
        <pc:spChg chg="mod">
          <ac:chgData name="Eckert, Regina F (US 382B)" userId="ea73841d-6e21-44b4-89ee-404716bc0238" providerId="ADAL" clId="{353C315D-8533-F848-B3EB-C3096B10F650}" dt="2023-08-02T18:50:59.337" v="1059" actId="1076"/>
          <ac:spMkLst>
            <pc:docMk/>
            <pc:sldMk cId="1448988585" sldId="433"/>
            <ac:spMk id="157" creationId="{FE5F03D9-BA38-E34F-9A0B-061D4B71A898}"/>
          </ac:spMkLst>
        </pc:spChg>
        <pc:spChg chg="mod">
          <ac:chgData name="Eckert, Regina F (US 382B)" userId="ea73841d-6e21-44b4-89ee-404716bc0238" providerId="ADAL" clId="{353C315D-8533-F848-B3EB-C3096B10F650}" dt="2023-08-02T16:55:12.654" v="600" actId="1076"/>
          <ac:spMkLst>
            <pc:docMk/>
            <pc:sldMk cId="1448988585" sldId="433"/>
            <ac:spMk id="158"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159"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160"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161"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16"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25"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39"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0"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1"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2" creationId="{540B2DAB-6A3F-0D49-8D66-EA936E1E2AC6}"/>
          </ac:spMkLst>
        </pc:spChg>
        <pc:spChg chg="mod">
          <ac:chgData name="Eckert, Regina F (US 382B)" userId="ea73841d-6e21-44b4-89ee-404716bc0238" providerId="ADAL" clId="{353C315D-8533-F848-B3EB-C3096B10F650}" dt="2023-08-02T16:55:12.654" v="600" actId="1076"/>
          <ac:spMkLst>
            <pc:docMk/>
            <pc:sldMk cId="1448988585" sldId="433"/>
            <ac:spMk id="243"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44" creationId="{1939552D-8078-0B47-9965-18E3142CFED7}"/>
          </ac:spMkLst>
        </pc:spChg>
        <pc:spChg chg="mod">
          <ac:chgData name="Eckert, Regina F (US 382B)" userId="ea73841d-6e21-44b4-89ee-404716bc0238" providerId="ADAL" clId="{353C315D-8533-F848-B3EB-C3096B10F650}" dt="2023-08-02T16:55:12.654" v="600" actId="1076"/>
          <ac:spMkLst>
            <pc:docMk/>
            <pc:sldMk cId="1448988585" sldId="433"/>
            <ac:spMk id="245" creationId="{1939552D-8078-0B47-9965-18E3142CFED7}"/>
          </ac:spMkLst>
        </pc:spChg>
        <pc:spChg chg="mod">
          <ac:chgData name="Eckert, Regina F (US 382B)" userId="ea73841d-6e21-44b4-89ee-404716bc0238" providerId="ADAL" clId="{353C315D-8533-F848-B3EB-C3096B10F650}" dt="2023-08-02T16:55:12.654" v="600" actId="1076"/>
          <ac:spMkLst>
            <pc:docMk/>
            <pc:sldMk cId="1448988585" sldId="433"/>
            <ac:spMk id="254"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5"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6"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7"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8"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59"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0"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1"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2"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3"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4"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5" creationId="{4592749A-BFA7-AB4B-B5FB-739643B1DE4D}"/>
          </ac:spMkLst>
        </pc:spChg>
        <pc:spChg chg="mod">
          <ac:chgData name="Eckert, Regina F (US 382B)" userId="ea73841d-6e21-44b4-89ee-404716bc0238" providerId="ADAL" clId="{353C315D-8533-F848-B3EB-C3096B10F650}" dt="2023-08-02T16:55:12.654" v="600" actId="1076"/>
          <ac:spMkLst>
            <pc:docMk/>
            <pc:sldMk cId="1448988585" sldId="433"/>
            <ac:spMk id="266" creationId="{00000000-0000-0000-0000-000000000000}"/>
          </ac:spMkLst>
        </pc:spChg>
        <pc:grpChg chg="mod">
          <ac:chgData name="Eckert, Regina F (US 382B)" userId="ea73841d-6e21-44b4-89ee-404716bc0238" providerId="ADAL" clId="{353C315D-8533-F848-B3EB-C3096B10F650}" dt="2023-08-02T18:50:42.687" v="1058" actId="1076"/>
          <ac:grpSpMkLst>
            <pc:docMk/>
            <pc:sldMk cId="1448988585" sldId="433"/>
            <ac:grpSpMk id="142" creationId="{AD221FEE-CB04-C24F-9C74-DB25FCDA8C0C}"/>
          </ac:grpSpMkLst>
        </pc:grpChg>
        <pc:grpChg chg="mod">
          <ac:chgData name="Eckert, Regina F (US 382B)" userId="ea73841d-6e21-44b4-89ee-404716bc0238" providerId="ADAL" clId="{353C315D-8533-F848-B3EB-C3096B10F650}" dt="2023-08-02T16:55:12.654" v="600" actId="1076"/>
          <ac:grpSpMkLst>
            <pc:docMk/>
            <pc:sldMk cId="1448988585" sldId="433"/>
            <ac:grpSpMk id="149" creationId="{58BF53FB-54C0-9947-95D6-78E5AE257A5D}"/>
          </ac:grpSpMkLst>
        </pc:grpChg>
        <pc:grpChg chg="mod">
          <ac:chgData name="Eckert, Regina F (US 382B)" userId="ea73841d-6e21-44b4-89ee-404716bc0238" providerId="ADAL" clId="{353C315D-8533-F848-B3EB-C3096B10F650}" dt="2023-08-02T16:55:12.654" v="600" actId="1076"/>
          <ac:grpSpMkLst>
            <pc:docMk/>
            <pc:sldMk cId="1448988585" sldId="433"/>
            <ac:grpSpMk id="162"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6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72"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7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8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195"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00"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08" creationId="{AD221FEE-CB04-C24F-9C74-DB25FCDA8C0C}"/>
          </ac:grpSpMkLst>
        </pc:grpChg>
        <pc:grpChg chg="mod">
          <ac:chgData name="Eckert, Regina F (US 382B)" userId="ea73841d-6e21-44b4-89ee-404716bc0238" providerId="ADAL" clId="{353C315D-8533-F848-B3EB-C3096B10F650}" dt="2023-08-02T16:55:12.654" v="600" actId="1076"/>
          <ac:grpSpMkLst>
            <pc:docMk/>
            <pc:sldMk cId="1448988585" sldId="433"/>
            <ac:grpSpMk id="217"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26"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33" creationId="{00000000-0000-0000-0000-000000000000}"/>
          </ac:grpSpMkLst>
        </pc:grpChg>
        <pc:grpChg chg="mod">
          <ac:chgData name="Eckert, Regina F (US 382B)" userId="ea73841d-6e21-44b4-89ee-404716bc0238" providerId="ADAL" clId="{353C315D-8533-F848-B3EB-C3096B10F650}" dt="2023-08-02T16:55:12.654" v="600" actId="1076"/>
          <ac:grpSpMkLst>
            <pc:docMk/>
            <pc:sldMk cId="1448988585" sldId="433"/>
            <ac:grpSpMk id="246" creationId="{00000000-0000-0000-0000-000000000000}"/>
          </ac:grpSpMkLst>
        </pc:grpChg>
        <pc:cxnChg chg="mod">
          <ac:chgData name="Eckert, Regina F (US 382B)" userId="ea73841d-6e21-44b4-89ee-404716bc0238" providerId="ADAL" clId="{353C315D-8533-F848-B3EB-C3096B10F650}" dt="2023-08-02T18:50:42.687" v="1058" actId="1076"/>
          <ac:cxnSpMkLst>
            <pc:docMk/>
            <pc:sldMk cId="1448988585" sldId="433"/>
            <ac:cxnSpMk id="145" creationId="{C9852919-C106-F14D-BAD6-0D9941A6C249}"/>
          </ac:cxnSpMkLst>
        </pc:cxnChg>
        <pc:cxnChg chg="mod">
          <ac:chgData name="Eckert, Regina F (US 382B)" userId="ea73841d-6e21-44b4-89ee-404716bc0238" providerId="ADAL" clId="{353C315D-8533-F848-B3EB-C3096B10F650}" dt="2023-08-02T18:50:42.687" v="1058" actId="1076"/>
          <ac:cxnSpMkLst>
            <pc:docMk/>
            <pc:sldMk cId="1448988585" sldId="433"/>
            <ac:cxnSpMk id="146" creationId="{8E5FEC78-16DB-0149-9230-B27DC680957F}"/>
          </ac:cxnSpMkLst>
        </pc:cxnChg>
        <pc:cxnChg chg="mod">
          <ac:chgData name="Eckert, Regina F (US 382B)" userId="ea73841d-6e21-44b4-89ee-404716bc0238" providerId="ADAL" clId="{353C315D-8533-F848-B3EB-C3096B10F650}" dt="2023-08-02T16:55:12.654" v="600" actId="1076"/>
          <ac:cxnSpMkLst>
            <pc:docMk/>
            <pc:sldMk cId="1448988585" sldId="433"/>
            <ac:cxnSpMk id="155" creationId="{009DB53A-7BD5-FB4D-A3F5-AA0CAC714BD3}"/>
          </ac:cxnSpMkLst>
        </pc:cxnChg>
        <pc:cxnChg chg="mod">
          <ac:chgData name="Eckert, Regina F (US 382B)" userId="ea73841d-6e21-44b4-89ee-404716bc0238" providerId="ADAL" clId="{353C315D-8533-F848-B3EB-C3096B10F650}" dt="2023-08-02T16:55:12.654" v="600" actId="1076"/>
          <ac:cxnSpMkLst>
            <pc:docMk/>
            <pc:sldMk cId="1448988585" sldId="433"/>
            <ac:cxnSpMk id="211"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2"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3"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4" creationId="{00000000-0000-0000-0000-000000000000}"/>
          </ac:cxnSpMkLst>
        </pc:cxnChg>
        <pc:cxnChg chg="mod">
          <ac:chgData name="Eckert, Regina F (US 382B)" userId="ea73841d-6e21-44b4-89ee-404716bc0238" providerId="ADAL" clId="{353C315D-8533-F848-B3EB-C3096B10F650}" dt="2023-08-02T16:55:12.654" v="600" actId="1076"/>
          <ac:cxnSpMkLst>
            <pc:docMk/>
            <pc:sldMk cId="1448988585" sldId="433"/>
            <ac:cxnSpMk id="215" creationId="{00000000-0000-0000-0000-000000000000}"/>
          </ac:cxnSpMkLst>
        </pc:cxnChg>
      </pc:sldChg>
      <pc:sldChg chg="modSp mod">
        <pc:chgData name="Eckert, Regina F (US 382B)" userId="ea73841d-6e21-44b4-89ee-404716bc0238" providerId="ADAL" clId="{353C315D-8533-F848-B3EB-C3096B10F650}" dt="2023-08-02T16:30:52.202" v="255" actId="2711"/>
        <pc:sldMkLst>
          <pc:docMk/>
          <pc:sldMk cId="3573914823" sldId="2142533758"/>
        </pc:sldMkLst>
        <pc:spChg chg="mod">
          <ac:chgData name="Eckert, Regina F (US 382B)" userId="ea73841d-6e21-44b4-89ee-404716bc0238" providerId="ADAL" clId="{353C315D-8533-F848-B3EB-C3096B10F650}" dt="2023-08-02T16:30:52.202" v="255" actId="2711"/>
          <ac:spMkLst>
            <pc:docMk/>
            <pc:sldMk cId="3573914823" sldId="2142533758"/>
            <ac:spMk id="9" creationId="{156EE44F-4CF2-C06D-9BAE-40BF9976F1AC}"/>
          </ac:spMkLst>
        </pc:spChg>
        <pc:spChg chg="mod">
          <ac:chgData name="Eckert, Regina F (US 382B)" userId="ea73841d-6e21-44b4-89ee-404716bc0238" providerId="ADAL" clId="{353C315D-8533-F848-B3EB-C3096B10F650}" dt="2023-08-02T16:30:52.202" v="255" actId="2711"/>
          <ac:spMkLst>
            <pc:docMk/>
            <pc:sldMk cId="3573914823" sldId="2142533758"/>
            <ac:spMk id="14" creationId="{D3049A47-519F-6499-A0F2-4859B5E4D8AE}"/>
          </ac:spMkLst>
        </pc:spChg>
        <pc:spChg chg="mod">
          <ac:chgData name="Eckert, Regina F (US 382B)" userId="ea73841d-6e21-44b4-89ee-404716bc0238" providerId="ADAL" clId="{353C315D-8533-F848-B3EB-C3096B10F650}" dt="2023-08-02T16:30:52.202" v="255" actId="2711"/>
          <ac:spMkLst>
            <pc:docMk/>
            <pc:sldMk cId="3573914823" sldId="2142533758"/>
            <ac:spMk id="16" creationId="{35415D82-1C45-E513-EF6B-83A0B39312B7}"/>
          </ac:spMkLst>
        </pc:spChg>
      </pc:sldChg>
      <pc:sldChg chg="modSp mod">
        <pc:chgData name="Eckert, Regina F (US 382B)" userId="ea73841d-6e21-44b4-89ee-404716bc0238" providerId="ADAL" clId="{353C315D-8533-F848-B3EB-C3096B10F650}" dt="2023-08-03T16:49:12.924" v="2401" actId="1076"/>
        <pc:sldMkLst>
          <pc:docMk/>
          <pc:sldMk cId="1024070246" sldId="2142533780"/>
        </pc:sldMkLst>
        <pc:spChg chg="mod">
          <ac:chgData name="Eckert, Regina F (US 382B)" userId="ea73841d-6e21-44b4-89ee-404716bc0238" providerId="ADAL" clId="{353C315D-8533-F848-B3EB-C3096B10F650}" dt="2023-08-03T16:49:09.824" v="2400" actId="2711"/>
          <ac:spMkLst>
            <pc:docMk/>
            <pc:sldMk cId="1024070246" sldId="2142533780"/>
            <ac:spMk id="12" creationId="{21EC05C8-725E-E9CC-8149-36C946774F53}"/>
          </ac:spMkLst>
        </pc:spChg>
        <pc:spChg chg="mod">
          <ac:chgData name="Eckert, Regina F (US 382B)" userId="ea73841d-6e21-44b4-89ee-404716bc0238" providerId="ADAL" clId="{353C315D-8533-F848-B3EB-C3096B10F650}" dt="2023-08-03T16:49:09.824" v="2400" actId="2711"/>
          <ac:spMkLst>
            <pc:docMk/>
            <pc:sldMk cId="1024070246" sldId="2142533780"/>
            <ac:spMk id="13" creationId="{79FDFDD6-B305-1695-9B14-82E08D36FA3B}"/>
          </ac:spMkLst>
        </pc:spChg>
        <pc:spChg chg="mod">
          <ac:chgData name="Eckert, Regina F (US 382B)" userId="ea73841d-6e21-44b4-89ee-404716bc0238" providerId="ADAL" clId="{353C315D-8533-F848-B3EB-C3096B10F650}" dt="2023-08-03T16:49:12.924" v="2401" actId="1076"/>
          <ac:spMkLst>
            <pc:docMk/>
            <pc:sldMk cId="1024070246" sldId="2142533780"/>
            <ac:spMk id="15" creationId="{D54A1498-962E-40FD-B121-E819BEB81E33}"/>
          </ac:spMkLst>
        </pc:spChg>
        <pc:spChg chg="mod">
          <ac:chgData name="Eckert, Regina F (US 382B)" userId="ea73841d-6e21-44b4-89ee-404716bc0238" providerId="ADAL" clId="{353C315D-8533-F848-B3EB-C3096B10F650}" dt="2023-08-03T16:49:09.824" v="2400" actId="2711"/>
          <ac:spMkLst>
            <pc:docMk/>
            <pc:sldMk cId="1024070246" sldId="2142533780"/>
            <ac:spMk id="17" creationId="{D74447B6-0A3B-E8E9-731B-D287918422C5}"/>
          </ac:spMkLst>
        </pc:spChg>
        <pc:spChg chg="mod">
          <ac:chgData name="Eckert, Regina F (US 382B)" userId="ea73841d-6e21-44b4-89ee-404716bc0238" providerId="ADAL" clId="{353C315D-8533-F848-B3EB-C3096B10F650}" dt="2023-08-03T16:49:09.824" v="2400" actId="2711"/>
          <ac:spMkLst>
            <pc:docMk/>
            <pc:sldMk cId="1024070246" sldId="2142533780"/>
            <ac:spMk id="18" creationId="{6B2A584B-12ED-9618-CFFB-4C6B6B96D188}"/>
          </ac:spMkLst>
        </pc:spChg>
      </pc:sldChg>
      <pc:sldChg chg="modSp mod ord">
        <pc:chgData name="Eckert, Regina F (US 382B)" userId="ea73841d-6e21-44b4-89ee-404716bc0238" providerId="ADAL" clId="{353C315D-8533-F848-B3EB-C3096B10F650}" dt="2023-08-02T21:42:56.072" v="1484" actId="20578"/>
        <pc:sldMkLst>
          <pc:docMk/>
          <pc:sldMk cId="3643830181" sldId="2142533781"/>
        </pc:sldMkLst>
        <pc:spChg chg="mod">
          <ac:chgData name="Eckert, Regina F (US 382B)" userId="ea73841d-6e21-44b4-89ee-404716bc0238" providerId="ADAL" clId="{353C315D-8533-F848-B3EB-C3096B10F650}" dt="2023-08-02T16:31:05.432" v="256" actId="2711"/>
          <ac:spMkLst>
            <pc:docMk/>
            <pc:sldMk cId="3643830181" sldId="2142533781"/>
            <ac:spMk id="3" creationId="{B412F2E9-8CA3-08AB-C289-5571CD3B8923}"/>
          </ac:spMkLst>
        </pc:spChg>
        <pc:spChg chg="mod">
          <ac:chgData name="Eckert, Regina F (US 382B)" userId="ea73841d-6e21-44b4-89ee-404716bc0238" providerId="ADAL" clId="{353C315D-8533-F848-B3EB-C3096B10F650}" dt="2023-08-02T16:31:05.432" v="256" actId="2711"/>
          <ac:spMkLst>
            <pc:docMk/>
            <pc:sldMk cId="3643830181" sldId="2142533781"/>
            <ac:spMk id="10" creationId="{C87D2E5C-E1E9-DE7F-079B-855C514201D0}"/>
          </ac:spMkLst>
        </pc:spChg>
        <pc:spChg chg="mod">
          <ac:chgData name="Eckert, Regina F (US 382B)" userId="ea73841d-6e21-44b4-89ee-404716bc0238" providerId="ADAL" clId="{353C315D-8533-F848-B3EB-C3096B10F650}" dt="2023-08-02T16:31:05.432" v="256" actId="2711"/>
          <ac:spMkLst>
            <pc:docMk/>
            <pc:sldMk cId="3643830181" sldId="2142533781"/>
            <ac:spMk id="11" creationId="{C364D1EC-D014-CA1A-2E8F-71A25AC47119}"/>
          </ac:spMkLst>
        </pc:spChg>
        <pc:spChg chg="mod">
          <ac:chgData name="Eckert, Regina F (US 382B)" userId="ea73841d-6e21-44b4-89ee-404716bc0238" providerId="ADAL" clId="{353C315D-8533-F848-B3EB-C3096B10F650}" dt="2023-08-02T16:31:09.448" v="257" actId="2711"/>
          <ac:spMkLst>
            <pc:docMk/>
            <pc:sldMk cId="3643830181" sldId="2142533781"/>
            <ac:spMk id="12" creationId="{4C804621-5DD5-6F2B-5B35-0C186A9F2FBD}"/>
          </ac:spMkLst>
        </pc:spChg>
        <pc:spChg chg="mod">
          <ac:chgData name="Eckert, Regina F (US 382B)" userId="ea73841d-6e21-44b4-89ee-404716bc0238" providerId="ADAL" clId="{353C315D-8533-F848-B3EB-C3096B10F650}" dt="2023-08-02T16:31:05.432" v="256" actId="2711"/>
          <ac:spMkLst>
            <pc:docMk/>
            <pc:sldMk cId="3643830181" sldId="2142533781"/>
            <ac:spMk id="16" creationId="{5A2C654B-46F9-DF2B-D916-76BEB9F3F61E}"/>
          </ac:spMkLst>
        </pc:spChg>
        <pc:picChg chg="mod">
          <ac:chgData name="Eckert, Regina F (US 382B)" userId="ea73841d-6e21-44b4-89ee-404716bc0238" providerId="ADAL" clId="{353C315D-8533-F848-B3EB-C3096B10F650}" dt="2023-08-02T16:31:05.432" v="256" actId="2711"/>
          <ac:picMkLst>
            <pc:docMk/>
            <pc:sldMk cId="3643830181" sldId="2142533781"/>
            <ac:picMk id="6" creationId="{8375D6F8-1C7A-594E-C1BF-A5B4B8E88BEF}"/>
          </ac:picMkLst>
        </pc:picChg>
        <pc:picChg chg="mod">
          <ac:chgData name="Eckert, Regina F (US 382B)" userId="ea73841d-6e21-44b4-89ee-404716bc0238" providerId="ADAL" clId="{353C315D-8533-F848-B3EB-C3096B10F650}" dt="2023-08-02T16:31:05.432" v="256" actId="2711"/>
          <ac:picMkLst>
            <pc:docMk/>
            <pc:sldMk cId="3643830181" sldId="2142533781"/>
            <ac:picMk id="8" creationId="{0D59C0B7-D358-150C-6FE0-CA4DE9F369B0}"/>
          </ac:picMkLst>
        </pc:picChg>
      </pc:sldChg>
      <pc:sldChg chg="modSp mod">
        <pc:chgData name="Eckert, Regina F (US 382B)" userId="ea73841d-6e21-44b4-89ee-404716bc0238" providerId="ADAL" clId="{353C315D-8533-F848-B3EB-C3096B10F650}" dt="2023-08-02T21:43:24.473" v="1490" actId="1038"/>
        <pc:sldMkLst>
          <pc:docMk/>
          <pc:sldMk cId="3389746162" sldId="2142533782"/>
        </pc:sldMkLst>
        <pc:spChg chg="mod">
          <ac:chgData name="Eckert, Regina F (US 382B)" userId="ea73841d-6e21-44b4-89ee-404716bc0238" providerId="ADAL" clId="{353C315D-8533-F848-B3EB-C3096B10F650}" dt="2023-08-02T16:31:18.851" v="258" actId="2711"/>
          <ac:spMkLst>
            <pc:docMk/>
            <pc:sldMk cId="3389746162" sldId="2142533782"/>
            <ac:spMk id="3" creationId="{A52A2496-3057-1417-AAF9-B9E52C9477AB}"/>
          </ac:spMkLst>
        </pc:spChg>
        <pc:spChg chg="mod">
          <ac:chgData name="Eckert, Regina F (US 382B)" userId="ea73841d-6e21-44b4-89ee-404716bc0238" providerId="ADAL" clId="{353C315D-8533-F848-B3EB-C3096B10F650}" dt="2023-08-02T16:31:18.851" v="258" actId="2711"/>
          <ac:spMkLst>
            <pc:docMk/>
            <pc:sldMk cId="3389746162" sldId="2142533782"/>
            <ac:spMk id="7" creationId="{A8B12BA9-BE52-5498-189E-5218C8EC10A7}"/>
          </ac:spMkLst>
        </pc:spChg>
        <pc:picChg chg="mod">
          <ac:chgData name="Eckert, Regina F (US 382B)" userId="ea73841d-6e21-44b4-89ee-404716bc0238" providerId="ADAL" clId="{353C315D-8533-F848-B3EB-C3096B10F650}" dt="2023-08-02T21:43:24.473" v="1490" actId="1038"/>
          <ac:picMkLst>
            <pc:docMk/>
            <pc:sldMk cId="3389746162" sldId="2142533782"/>
            <ac:picMk id="6" creationId="{89430163-FF05-ECF7-C870-BEB4B3A7012A}"/>
          </ac:picMkLst>
        </pc:picChg>
      </pc:sldChg>
      <pc:sldChg chg="modSp mod">
        <pc:chgData name="Eckert, Regina F (US 382B)" userId="ea73841d-6e21-44b4-89ee-404716bc0238" providerId="ADAL" clId="{353C315D-8533-F848-B3EB-C3096B10F650}" dt="2023-08-02T16:31:53.408" v="260" actId="2711"/>
        <pc:sldMkLst>
          <pc:docMk/>
          <pc:sldMk cId="1163533322" sldId="2142533783"/>
        </pc:sldMkLst>
        <pc:spChg chg="mod">
          <ac:chgData name="Eckert, Regina F (US 382B)" userId="ea73841d-6e21-44b4-89ee-404716bc0238" providerId="ADAL" clId="{353C315D-8533-F848-B3EB-C3096B10F650}" dt="2023-08-02T16:31:53.408" v="260" actId="2711"/>
          <ac:spMkLst>
            <pc:docMk/>
            <pc:sldMk cId="1163533322" sldId="2142533783"/>
            <ac:spMk id="3" creationId="{C4E75057-775B-7AB5-48BC-970E5E1A2B9E}"/>
          </ac:spMkLst>
        </pc:spChg>
        <pc:spChg chg="mod">
          <ac:chgData name="Eckert, Regina F (US 382B)" userId="ea73841d-6e21-44b4-89ee-404716bc0238" providerId="ADAL" clId="{353C315D-8533-F848-B3EB-C3096B10F650}" dt="2023-08-02T16:31:53.408" v="260" actId="2711"/>
          <ac:spMkLst>
            <pc:docMk/>
            <pc:sldMk cId="1163533322" sldId="2142533783"/>
            <ac:spMk id="6" creationId="{59289BA3-0996-D4A9-264E-A8FC54D7976F}"/>
          </ac:spMkLst>
        </pc:spChg>
        <pc:spChg chg="mod">
          <ac:chgData name="Eckert, Regina F (US 382B)" userId="ea73841d-6e21-44b4-89ee-404716bc0238" providerId="ADAL" clId="{353C315D-8533-F848-B3EB-C3096B10F650}" dt="2023-08-02T16:31:53.408" v="260" actId="2711"/>
          <ac:spMkLst>
            <pc:docMk/>
            <pc:sldMk cId="1163533322" sldId="2142533783"/>
            <ac:spMk id="10" creationId="{EC8936C3-453F-1496-E8A1-969ECF32EA1C}"/>
          </ac:spMkLst>
        </pc:spChg>
        <pc:spChg chg="mod">
          <ac:chgData name="Eckert, Regina F (US 382B)" userId="ea73841d-6e21-44b4-89ee-404716bc0238" providerId="ADAL" clId="{353C315D-8533-F848-B3EB-C3096B10F650}" dt="2023-08-02T16:31:53.408" v="260" actId="2711"/>
          <ac:spMkLst>
            <pc:docMk/>
            <pc:sldMk cId="1163533322" sldId="2142533783"/>
            <ac:spMk id="11" creationId="{99923486-3CD8-3726-445C-61ADF4AACA18}"/>
          </ac:spMkLst>
        </pc:spChg>
        <pc:spChg chg="mod">
          <ac:chgData name="Eckert, Regina F (US 382B)" userId="ea73841d-6e21-44b4-89ee-404716bc0238" providerId="ADAL" clId="{353C315D-8533-F848-B3EB-C3096B10F650}" dt="2023-08-02T16:31:47.848" v="259" actId="2711"/>
          <ac:spMkLst>
            <pc:docMk/>
            <pc:sldMk cId="1163533322" sldId="2142533783"/>
            <ac:spMk id="13" creationId="{2328ECBB-B3CF-9037-3F1C-5FAEF32D7D9E}"/>
          </ac:spMkLst>
        </pc:spChg>
      </pc:sldChg>
      <pc:sldChg chg="modSp mod ord">
        <pc:chgData name="Eckert, Regina F (US 382B)" userId="ea73841d-6e21-44b4-89ee-404716bc0238" providerId="ADAL" clId="{353C315D-8533-F848-B3EB-C3096B10F650}" dt="2023-08-03T16:48:06.385" v="2399" actId="20578"/>
        <pc:sldMkLst>
          <pc:docMk/>
          <pc:sldMk cId="1087499256" sldId="2142533784"/>
        </pc:sldMkLst>
        <pc:spChg chg="mod">
          <ac:chgData name="Eckert, Regina F (US 382B)" userId="ea73841d-6e21-44b4-89ee-404716bc0238" providerId="ADAL" clId="{353C315D-8533-F848-B3EB-C3096B10F650}" dt="2023-08-02T16:32:02.348" v="261" actId="2711"/>
          <ac:spMkLst>
            <pc:docMk/>
            <pc:sldMk cId="1087499256" sldId="2142533784"/>
            <ac:spMk id="3" creationId="{B29442C3-4EC9-126F-F373-4C8CF7FFD08C}"/>
          </ac:spMkLst>
        </pc:spChg>
        <pc:spChg chg="mod">
          <ac:chgData name="Eckert, Regina F (US 382B)" userId="ea73841d-6e21-44b4-89ee-404716bc0238" providerId="ADAL" clId="{353C315D-8533-F848-B3EB-C3096B10F650}" dt="2023-08-02T16:32:02.348" v="261" actId="2711"/>
          <ac:spMkLst>
            <pc:docMk/>
            <pc:sldMk cId="1087499256" sldId="2142533784"/>
            <ac:spMk id="4" creationId="{3E1C2FE5-29F7-9BCE-A834-DB3F7D54E03F}"/>
          </ac:spMkLst>
        </pc:spChg>
        <pc:spChg chg="mod">
          <ac:chgData name="Eckert, Regina F (US 382B)" userId="ea73841d-6e21-44b4-89ee-404716bc0238" providerId="ADAL" clId="{353C315D-8533-F848-B3EB-C3096B10F650}" dt="2023-08-02T16:32:02.348" v="261" actId="2711"/>
          <ac:spMkLst>
            <pc:docMk/>
            <pc:sldMk cId="1087499256" sldId="2142533784"/>
            <ac:spMk id="5" creationId="{083DE43A-7D03-6A4E-508B-E632E274C21E}"/>
          </ac:spMkLst>
        </pc:spChg>
        <pc:spChg chg="mod">
          <ac:chgData name="Eckert, Regina F (US 382B)" userId="ea73841d-6e21-44b4-89ee-404716bc0238" providerId="ADAL" clId="{353C315D-8533-F848-B3EB-C3096B10F650}" dt="2023-08-02T16:32:02.348" v="261" actId="2711"/>
          <ac:spMkLst>
            <pc:docMk/>
            <pc:sldMk cId="1087499256" sldId="2142533784"/>
            <ac:spMk id="8" creationId="{53E7D8AB-42EB-0904-1C7F-AD80039960F2}"/>
          </ac:spMkLst>
        </pc:spChg>
        <pc:spChg chg="mod">
          <ac:chgData name="Eckert, Regina F (US 382B)" userId="ea73841d-6e21-44b4-89ee-404716bc0238" providerId="ADAL" clId="{353C315D-8533-F848-B3EB-C3096B10F650}" dt="2023-08-02T16:32:02.348" v="261" actId="2711"/>
          <ac:spMkLst>
            <pc:docMk/>
            <pc:sldMk cId="1087499256" sldId="2142533784"/>
            <ac:spMk id="10" creationId="{BC9C3532-CBA7-6B3E-29B9-B63F1B48BD16}"/>
          </ac:spMkLst>
        </pc:spChg>
      </pc:sldChg>
      <pc:sldChg chg="modSp mod ord">
        <pc:chgData name="Eckert, Regina F (US 382B)" userId="ea73841d-6e21-44b4-89ee-404716bc0238" providerId="ADAL" clId="{353C315D-8533-F848-B3EB-C3096B10F650}" dt="2023-08-03T16:47:05.024" v="2396" actId="1076"/>
        <pc:sldMkLst>
          <pc:docMk/>
          <pc:sldMk cId="3782670668" sldId="2142533785"/>
        </pc:sldMkLst>
        <pc:spChg chg="mod">
          <ac:chgData name="Eckert, Regina F (US 382B)" userId="ea73841d-6e21-44b4-89ee-404716bc0238" providerId="ADAL" clId="{353C315D-8533-F848-B3EB-C3096B10F650}" dt="2023-08-02T16:32:12.349" v="262" actId="2711"/>
          <ac:spMkLst>
            <pc:docMk/>
            <pc:sldMk cId="3782670668" sldId="2142533785"/>
            <ac:spMk id="6" creationId="{5357BF2A-0063-AA38-F4A6-F1E29D2497B5}"/>
          </ac:spMkLst>
        </pc:spChg>
        <pc:spChg chg="mod">
          <ac:chgData name="Eckert, Regina F (US 382B)" userId="ea73841d-6e21-44b4-89ee-404716bc0238" providerId="ADAL" clId="{353C315D-8533-F848-B3EB-C3096B10F650}" dt="2023-08-02T16:32:12.349" v="262" actId="2711"/>
          <ac:spMkLst>
            <pc:docMk/>
            <pc:sldMk cId="3782670668" sldId="2142533785"/>
            <ac:spMk id="9" creationId="{55F154CA-D14D-2CCF-ECDA-80475B590382}"/>
          </ac:spMkLst>
        </pc:spChg>
        <pc:spChg chg="mod">
          <ac:chgData name="Eckert, Regina F (US 382B)" userId="ea73841d-6e21-44b4-89ee-404716bc0238" providerId="ADAL" clId="{353C315D-8533-F848-B3EB-C3096B10F650}" dt="2023-08-03T16:47:05.024" v="2396" actId="1076"/>
          <ac:spMkLst>
            <pc:docMk/>
            <pc:sldMk cId="3782670668" sldId="2142533785"/>
            <ac:spMk id="10" creationId="{BBE28259-BFDA-91AB-2CE3-D99B3142414B}"/>
          </ac:spMkLst>
        </pc:spChg>
        <pc:spChg chg="mod">
          <ac:chgData name="Eckert, Regina F (US 382B)" userId="ea73841d-6e21-44b4-89ee-404716bc0238" providerId="ADAL" clId="{353C315D-8533-F848-B3EB-C3096B10F650}" dt="2023-08-03T16:46:50.023" v="2387" actId="1076"/>
          <ac:spMkLst>
            <pc:docMk/>
            <pc:sldMk cId="3782670668" sldId="2142533785"/>
            <ac:spMk id="11" creationId="{2439E3D8-B7D2-A3A0-E67E-65F298AD8C37}"/>
          </ac:spMkLst>
        </pc:spChg>
        <pc:picChg chg="mod">
          <ac:chgData name="Eckert, Regina F (US 382B)" userId="ea73841d-6e21-44b4-89ee-404716bc0238" providerId="ADAL" clId="{353C315D-8533-F848-B3EB-C3096B10F650}" dt="2023-08-03T16:46:55.973" v="2389" actId="1076"/>
          <ac:picMkLst>
            <pc:docMk/>
            <pc:sldMk cId="3782670668" sldId="2142533785"/>
            <ac:picMk id="7" creationId="{91C57A96-C36A-6708-0AA2-32F808857A9E}"/>
          </ac:picMkLst>
        </pc:picChg>
      </pc:sldChg>
      <pc:sldChg chg="modSp mod">
        <pc:chgData name="Eckert, Regina F (US 382B)" userId="ea73841d-6e21-44b4-89ee-404716bc0238" providerId="ADAL" clId="{353C315D-8533-F848-B3EB-C3096B10F650}" dt="2023-08-02T16:01:18.092" v="2" actId="27636"/>
        <pc:sldMkLst>
          <pc:docMk/>
          <pc:sldMk cId="2503243662" sldId="2142533803"/>
        </pc:sldMkLst>
        <pc:spChg chg="mod">
          <ac:chgData name="Eckert, Regina F (US 382B)" userId="ea73841d-6e21-44b4-89ee-404716bc0238" providerId="ADAL" clId="{353C315D-8533-F848-B3EB-C3096B10F650}" dt="2023-08-02T16:01:18.092" v="2" actId="27636"/>
          <ac:spMkLst>
            <pc:docMk/>
            <pc:sldMk cId="2503243662" sldId="2142533803"/>
            <ac:spMk id="122" creationId="{00000000-0000-0000-0000-000000000000}"/>
          </ac:spMkLst>
        </pc:spChg>
      </pc:sldChg>
      <pc:sldChg chg="modSp mod">
        <pc:chgData name="Eckert, Regina F (US 382B)" userId="ea73841d-6e21-44b4-89ee-404716bc0238" providerId="ADAL" clId="{353C315D-8533-F848-B3EB-C3096B10F650}" dt="2023-08-02T16:01:18.077" v="1" actId="27636"/>
        <pc:sldMkLst>
          <pc:docMk/>
          <pc:sldMk cId="799597121" sldId="2142533805"/>
        </pc:sldMkLst>
        <pc:spChg chg="mod">
          <ac:chgData name="Eckert, Regina F (US 382B)" userId="ea73841d-6e21-44b4-89ee-404716bc0238" providerId="ADAL" clId="{353C315D-8533-F848-B3EB-C3096B10F650}" dt="2023-08-02T16:01:18.077" v="1" actId="27636"/>
          <ac:spMkLst>
            <pc:docMk/>
            <pc:sldMk cId="799597121" sldId="2142533805"/>
            <ac:spMk id="108" creationId="{00000000-0000-0000-0000-000000000000}"/>
          </ac:spMkLst>
        </pc:spChg>
      </pc:sldChg>
      <pc:sldChg chg="modSp mod">
        <pc:chgData name="Eckert, Regina F (US 382B)" userId="ea73841d-6e21-44b4-89ee-404716bc0238" providerId="ADAL" clId="{353C315D-8533-F848-B3EB-C3096B10F650}" dt="2023-08-02T16:01:18.061" v="0" actId="27636"/>
        <pc:sldMkLst>
          <pc:docMk/>
          <pc:sldMk cId="237340667" sldId="2142533809"/>
        </pc:sldMkLst>
        <pc:spChg chg="mod">
          <ac:chgData name="Eckert, Regina F (US 382B)" userId="ea73841d-6e21-44b4-89ee-404716bc0238" providerId="ADAL" clId="{353C315D-8533-F848-B3EB-C3096B10F650}" dt="2023-08-02T16:01:18.061" v="0" actId="27636"/>
          <ac:spMkLst>
            <pc:docMk/>
            <pc:sldMk cId="237340667" sldId="2142533809"/>
            <ac:spMk id="70" creationId="{00000000-0000-0000-0000-000000000000}"/>
          </ac:spMkLst>
        </pc:spChg>
      </pc:sldChg>
      <pc:sldChg chg="ord">
        <pc:chgData name="Eckert, Regina F (US 382B)" userId="ea73841d-6e21-44b4-89ee-404716bc0238" providerId="ADAL" clId="{353C315D-8533-F848-B3EB-C3096B10F650}" dt="2023-08-03T16:49:41.282" v="2402" actId="20578"/>
        <pc:sldMkLst>
          <pc:docMk/>
          <pc:sldMk cId="2898060748" sldId="2142533813"/>
        </pc:sldMkLst>
      </pc:sldChg>
      <pc:sldChg chg="addSp modSp mod ord">
        <pc:chgData name="Eckert, Regina F (US 382B)" userId="ea73841d-6e21-44b4-89ee-404716bc0238" providerId="ADAL" clId="{353C315D-8533-F848-B3EB-C3096B10F650}" dt="2023-08-03T16:40:15.775" v="2243" actId="1076"/>
        <pc:sldMkLst>
          <pc:docMk/>
          <pc:sldMk cId="376225048" sldId="2142533814"/>
        </pc:sldMkLst>
        <pc:spChg chg="mod">
          <ac:chgData name="Eckert, Regina F (US 382B)" userId="ea73841d-6e21-44b4-89ee-404716bc0238" providerId="ADAL" clId="{353C315D-8533-F848-B3EB-C3096B10F650}" dt="2023-08-02T16:34:27.695" v="284" actId="20577"/>
          <ac:spMkLst>
            <pc:docMk/>
            <pc:sldMk cId="376225048" sldId="2142533814"/>
            <ac:spMk id="2" creationId="{98F422BD-5504-539B-7314-7AA7925ACDB4}"/>
          </ac:spMkLst>
        </pc:spChg>
        <pc:spChg chg="add mod">
          <ac:chgData name="Eckert, Regina F (US 382B)" userId="ea73841d-6e21-44b4-89ee-404716bc0238" providerId="ADAL" clId="{353C315D-8533-F848-B3EB-C3096B10F650}" dt="2023-08-03T16:40:15.775" v="2243" actId="1076"/>
          <ac:spMkLst>
            <pc:docMk/>
            <pc:sldMk cId="376225048" sldId="2142533814"/>
            <ac:spMk id="7" creationId="{DD9C67DB-9E23-9082-5DE2-960FCD824C83}"/>
          </ac:spMkLst>
        </pc:spChg>
        <pc:graphicFrameChg chg="mod modGraphic">
          <ac:chgData name="Eckert, Regina F (US 382B)" userId="ea73841d-6e21-44b4-89ee-404716bc0238" providerId="ADAL" clId="{353C315D-8533-F848-B3EB-C3096B10F650}" dt="2023-08-03T16:32:41.075" v="1552" actId="20577"/>
          <ac:graphicFrameMkLst>
            <pc:docMk/>
            <pc:sldMk cId="376225048" sldId="2142533814"/>
            <ac:graphicFrameMk id="3" creationId="{4EDBCF25-8B74-0D5B-5FC5-1C89A8D46831}"/>
          </ac:graphicFrameMkLst>
        </pc:graphicFrameChg>
      </pc:sldChg>
      <pc:sldChg chg="addSp delSp modSp new mod ord">
        <pc:chgData name="Eckert, Regina F (US 382B)" userId="ea73841d-6e21-44b4-89ee-404716bc0238" providerId="ADAL" clId="{353C315D-8533-F848-B3EB-C3096B10F650}" dt="2023-08-02T21:46:21.438" v="1529" actId="6549"/>
        <pc:sldMkLst>
          <pc:docMk/>
          <pc:sldMk cId="2065796014" sldId="2142533821"/>
        </pc:sldMkLst>
        <pc:spChg chg="mod">
          <ac:chgData name="Eckert, Regina F (US 382B)" userId="ea73841d-6e21-44b4-89ee-404716bc0238" providerId="ADAL" clId="{353C315D-8533-F848-B3EB-C3096B10F650}" dt="2023-08-02T16:24:33.805" v="172" actId="403"/>
          <ac:spMkLst>
            <pc:docMk/>
            <pc:sldMk cId="2065796014" sldId="2142533821"/>
            <ac:spMk id="2" creationId="{AD126604-89C9-88BA-8AD5-C72183576DD3}"/>
          </ac:spMkLst>
        </pc:spChg>
        <pc:spChg chg="add del">
          <ac:chgData name="Eckert, Regina F (US 382B)" userId="ea73841d-6e21-44b4-89ee-404716bc0238" providerId="ADAL" clId="{353C315D-8533-F848-B3EB-C3096B10F650}" dt="2023-08-02T16:20:40.978" v="6"/>
          <ac:spMkLst>
            <pc:docMk/>
            <pc:sldMk cId="2065796014" sldId="2142533821"/>
            <ac:spMk id="3" creationId="{A303E024-3F86-F4B5-0A2C-9F0F4CE6873D}"/>
          </ac:spMkLst>
        </pc:spChg>
        <pc:graphicFrameChg chg="add del mod">
          <ac:chgData name="Eckert, Regina F (US 382B)" userId="ea73841d-6e21-44b4-89ee-404716bc0238" providerId="ADAL" clId="{353C315D-8533-F848-B3EB-C3096B10F650}" dt="2023-08-02T16:14:13.398" v="5"/>
          <ac:graphicFrameMkLst>
            <pc:docMk/>
            <pc:sldMk cId="2065796014" sldId="2142533821"/>
            <ac:graphicFrameMk id="6" creationId="{175859AC-9FD0-6BBB-7BFB-B1023BE2F670}"/>
          </ac:graphicFrameMkLst>
        </pc:graphicFrameChg>
        <pc:graphicFrameChg chg="add mod modGraphic">
          <ac:chgData name="Eckert, Regina F (US 382B)" userId="ea73841d-6e21-44b4-89ee-404716bc0238" providerId="ADAL" clId="{353C315D-8533-F848-B3EB-C3096B10F650}" dt="2023-08-02T21:46:21.438" v="1529" actId="6549"/>
          <ac:graphicFrameMkLst>
            <pc:docMk/>
            <pc:sldMk cId="2065796014" sldId="2142533821"/>
            <ac:graphicFrameMk id="7" creationId="{EBF601F9-723D-633B-A73D-59BFE04D8D12}"/>
          </ac:graphicFrameMkLst>
        </pc:graphicFrameChg>
      </pc:sldChg>
      <pc:sldChg chg="addSp delSp modSp add mod ord modClrScheme chgLayout">
        <pc:chgData name="Eckert, Regina F (US 382B)" userId="ea73841d-6e21-44b4-89ee-404716bc0238" providerId="ADAL" clId="{353C315D-8533-F848-B3EB-C3096B10F650}" dt="2023-08-02T18:25:58.672" v="1027" actId="20577"/>
        <pc:sldMkLst>
          <pc:docMk/>
          <pc:sldMk cId="2491044746" sldId="2142533822"/>
        </pc:sldMkLst>
        <pc:spChg chg="mod ord">
          <ac:chgData name="Eckert, Regina F (US 382B)" userId="ea73841d-6e21-44b4-89ee-404716bc0238" providerId="ADAL" clId="{353C315D-8533-F848-B3EB-C3096B10F650}" dt="2023-08-02T16:26:09.606" v="179" actId="700"/>
          <ac:spMkLst>
            <pc:docMk/>
            <pc:sldMk cId="2491044746" sldId="2142533822"/>
            <ac:spMk id="2" creationId="{AD126604-89C9-88BA-8AD5-C72183576DD3}"/>
          </ac:spMkLst>
        </pc:spChg>
        <pc:spChg chg="mod ord">
          <ac:chgData name="Eckert, Regina F (US 382B)" userId="ea73841d-6e21-44b4-89ee-404716bc0238" providerId="ADAL" clId="{353C315D-8533-F848-B3EB-C3096B10F650}" dt="2023-08-02T16:26:09.606" v="179" actId="700"/>
          <ac:spMkLst>
            <pc:docMk/>
            <pc:sldMk cId="2491044746" sldId="2142533822"/>
            <ac:spMk id="4" creationId="{908A38BE-BEC2-487F-160F-9171F800DF88}"/>
          </ac:spMkLst>
        </pc:spChg>
        <pc:spChg chg="mod ord">
          <ac:chgData name="Eckert, Regina F (US 382B)" userId="ea73841d-6e21-44b4-89ee-404716bc0238" providerId="ADAL" clId="{353C315D-8533-F848-B3EB-C3096B10F650}" dt="2023-08-02T16:26:09.606" v="179" actId="700"/>
          <ac:spMkLst>
            <pc:docMk/>
            <pc:sldMk cId="2491044746" sldId="2142533822"/>
            <ac:spMk id="5" creationId="{87AF0B40-061A-BF56-C587-2910FF0492A7}"/>
          </ac:spMkLst>
        </pc:spChg>
        <pc:spChg chg="add del mod">
          <ac:chgData name="Eckert, Regina F (US 382B)" userId="ea73841d-6e21-44b4-89ee-404716bc0238" providerId="ADAL" clId="{353C315D-8533-F848-B3EB-C3096B10F650}" dt="2023-08-02T16:25:17.709" v="175"/>
          <ac:spMkLst>
            <pc:docMk/>
            <pc:sldMk cId="2491044746" sldId="2142533822"/>
            <ac:spMk id="6" creationId="{E28071F2-1E64-B180-FA7E-5EA4BABA7A81}"/>
          </ac:spMkLst>
        </pc:spChg>
        <pc:spChg chg="add del mod">
          <ac:chgData name="Eckert, Regina F (US 382B)" userId="ea73841d-6e21-44b4-89ee-404716bc0238" providerId="ADAL" clId="{353C315D-8533-F848-B3EB-C3096B10F650}" dt="2023-08-02T16:26:09.606" v="179" actId="700"/>
          <ac:spMkLst>
            <pc:docMk/>
            <pc:sldMk cId="2491044746" sldId="2142533822"/>
            <ac:spMk id="10" creationId="{0F0E383B-65DD-56F2-4C4F-588F677608D0}"/>
          </ac:spMkLst>
        </pc:spChg>
        <pc:graphicFrameChg chg="del">
          <ac:chgData name="Eckert, Regina F (US 382B)" userId="ea73841d-6e21-44b4-89ee-404716bc0238" providerId="ADAL" clId="{353C315D-8533-F848-B3EB-C3096B10F650}" dt="2023-08-02T16:24:40.205" v="174" actId="478"/>
          <ac:graphicFrameMkLst>
            <pc:docMk/>
            <pc:sldMk cId="2491044746" sldId="2142533822"/>
            <ac:graphicFrameMk id="7" creationId="{EBF601F9-723D-633B-A73D-59BFE04D8D12}"/>
          </ac:graphicFrameMkLst>
        </pc:graphicFrameChg>
        <pc:graphicFrameChg chg="add del mod">
          <ac:chgData name="Eckert, Regina F (US 382B)" userId="ea73841d-6e21-44b4-89ee-404716bc0238" providerId="ADAL" clId="{353C315D-8533-F848-B3EB-C3096B10F650}" dt="2023-08-02T16:25:46.906" v="177" actId="478"/>
          <ac:graphicFrameMkLst>
            <pc:docMk/>
            <pc:sldMk cId="2491044746" sldId="2142533822"/>
            <ac:graphicFrameMk id="8" creationId="{3BD1AC9F-BDB0-2898-29B4-0D0F0C800ABE}"/>
          </ac:graphicFrameMkLst>
        </pc:graphicFrameChg>
        <pc:graphicFrameChg chg="add mod modGraphic">
          <ac:chgData name="Eckert, Regina F (US 382B)" userId="ea73841d-6e21-44b4-89ee-404716bc0238" providerId="ADAL" clId="{353C315D-8533-F848-B3EB-C3096B10F650}" dt="2023-08-02T18:25:58.672" v="1027" actId="20577"/>
          <ac:graphicFrameMkLst>
            <pc:docMk/>
            <pc:sldMk cId="2491044746" sldId="2142533822"/>
            <ac:graphicFrameMk id="11" creationId="{4965D321-A442-CAFF-4F95-2E07279195DE}"/>
          </ac:graphicFrameMkLst>
        </pc:graphicFrameChg>
      </pc:sldChg>
      <pc:sldChg chg="addSp delSp modSp new mod ord">
        <pc:chgData name="Eckert, Regina F (US 382B)" userId="ea73841d-6e21-44b4-89ee-404716bc0238" providerId="ADAL" clId="{353C315D-8533-F848-B3EB-C3096B10F650}" dt="2023-08-03T16:48:02.776" v="2398" actId="20578"/>
        <pc:sldMkLst>
          <pc:docMk/>
          <pc:sldMk cId="3871378533" sldId="2142533823"/>
        </pc:sldMkLst>
        <pc:spChg chg="mod">
          <ac:chgData name="Eckert, Regina F (US 382B)" userId="ea73841d-6e21-44b4-89ee-404716bc0238" providerId="ADAL" clId="{353C315D-8533-F848-B3EB-C3096B10F650}" dt="2023-08-02T16:56:58.649" v="779" actId="404"/>
          <ac:spMkLst>
            <pc:docMk/>
            <pc:sldMk cId="3871378533" sldId="2142533823"/>
            <ac:spMk id="2" creationId="{25F6A508-4EA0-A75A-22E1-88050B3B7CA7}"/>
          </ac:spMkLst>
        </pc:spChg>
        <pc:spChg chg="del">
          <ac:chgData name="Eckert, Regina F (US 382B)" userId="ea73841d-6e21-44b4-89ee-404716bc0238" providerId="ADAL" clId="{353C315D-8533-F848-B3EB-C3096B10F650}" dt="2023-08-02T16:57:49.936" v="780"/>
          <ac:spMkLst>
            <pc:docMk/>
            <pc:sldMk cId="3871378533" sldId="2142533823"/>
            <ac:spMk id="3" creationId="{5A0F8208-C6F6-58DF-84BB-77ABAFBE3B79}"/>
          </ac:spMkLst>
        </pc:spChg>
        <pc:spChg chg="add del mod">
          <ac:chgData name="Eckert, Regina F (US 382B)" userId="ea73841d-6e21-44b4-89ee-404716bc0238" providerId="ADAL" clId="{353C315D-8533-F848-B3EB-C3096B10F650}" dt="2023-08-02T16:59:47.177" v="930"/>
          <ac:spMkLst>
            <pc:docMk/>
            <pc:sldMk cId="3871378533" sldId="2142533823"/>
            <ac:spMk id="6" creationId="{EB307C9D-7732-6A56-5606-6D94ED7DD032}"/>
          </ac:spMkLst>
        </pc:spChg>
        <pc:spChg chg="add mod">
          <ac:chgData name="Eckert, Regina F (US 382B)" userId="ea73841d-6e21-44b4-89ee-404716bc0238" providerId="ADAL" clId="{353C315D-8533-F848-B3EB-C3096B10F650}" dt="2023-08-03T16:47:59.061" v="2397" actId="1076"/>
          <ac:spMkLst>
            <pc:docMk/>
            <pc:sldMk cId="3871378533" sldId="2142533823"/>
            <ac:spMk id="7" creationId="{D1D037FD-C46F-ACDC-32EE-4B272DD01A3B}"/>
          </ac:spMkLst>
        </pc:spChg>
        <pc:spChg chg="add mod">
          <ac:chgData name="Eckert, Regina F (US 382B)" userId="ea73841d-6e21-44b4-89ee-404716bc0238" providerId="ADAL" clId="{353C315D-8533-F848-B3EB-C3096B10F650}" dt="2023-08-03T16:47:59.061" v="2397" actId="1076"/>
          <ac:spMkLst>
            <pc:docMk/>
            <pc:sldMk cId="3871378533" sldId="2142533823"/>
            <ac:spMk id="8" creationId="{0FD74BC4-FE64-1F66-5486-96DC9FDC749B}"/>
          </ac:spMkLst>
        </pc:spChg>
        <pc:spChg chg="add mod">
          <ac:chgData name="Eckert, Regina F (US 382B)" userId="ea73841d-6e21-44b4-89ee-404716bc0238" providerId="ADAL" clId="{353C315D-8533-F848-B3EB-C3096B10F650}" dt="2023-08-03T16:47:59.061" v="2397" actId="1076"/>
          <ac:spMkLst>
            <pc:docMk/>
            <pc:sldMk cId="3871378533" sldId="2142533823"/>
            <ac:spMk id="9" creationId="{6F524D93-D0A9-A671-2062-E41F2C48F0C7}"/>
          </ac:spMkLst>
        </pc:spChg>
        <pc:spChg chg="add del mod">
          <ac:chgData name="Eckert, Regina F (US 382B)" userId="ea73841d-6e21-44b4-89ee-404716bc0238" providerId="ADAL" clId="{353C315D-8533-F848-B3EB-C3096B10F650}" dt="2023-08-02T21:26:23.297" v="1068" actId="478"/>
          <ac:spMkLst>
            <pc:docMk/>
            <pc:sldMk cId="3871378533" sldId="2142533823"/>
            <ac:spMk id="10" creationId="{60137979-735B-D35F-05CC-59EFC77BDA46}"/>
          </ac:spMkLst>
        </pc:spChg>
        <pc:picChg chg="add del mod">
          <ac:chgData name="Eckert, Regina F (US 382B)" userId="ea73841d-6e21-44b4-89ee-404716bc0238" providerId="ADAL" clId="{353C315D-8533-F848-B3EB-C3096B10F650}" dt="2023-08-02T21:26:18.064" v="1065" actId="478"/>
          <ac:picMkLst>
            <pc:docMk/>
            <pc:sldMk cId="3871378533" sldId="2142533823"/>
            <ac:picMk id="3074" creationId="{50DA1770-DE8E-AF02-59E3-7C9EF89AD3D0}"/>
          </ac:picMkLst>
        </pc:picChg>
        <pc:picChg chg="add mod">
          <ac:chgData name="Eckert, Regina F (US 382B)" userId="ea73841d-6e21-44b4-89ee-404716bc0238" providerId="ADAL" clId="{353C315D-8533-F848-B3EB-C3096B10F650}" dt="2023-08-03T16:47:59.061" v="2397" actId="1076"/>
          <ac:picMkLst>
            <pc:docMk/>
            <pc:sldMk cId="3871378533" sldId="2142533823"/>
            <ac:picMk id="3076" creationId="{CC979F99-0C2A-2905-58DA-3270F3577868}"/>
          </ac:picMkLst>
        </pc:picChg>
        <pc:picChg chg="add mod">
          <ac:chgData name="Eckert, Regina F (US 382B)" userId="ea73841d-6e21-44b4-89ee-404716bc0238" providerId="ADAL" clId="{353C315D-8533-F848-B3EB-C3096B10F650}" dt="2023-08-03T16:47:59.061" v="2397" actId="1076"/>
          <ac:picMkLst>
            <pc:docMk/>
            <pc:sldMk cId="3871378533" sldId="2142533823"/>
            <ac:picMk id="3078" creationId="{034850DA-DBDD-1332-4B6B-9AAF10618244}"/>
          </ac:picMkLst>
        </pc:picChg>
      </pc:sldChg>
      <pc:sldChg chg="modCm">
        <pc:chgData name="Eckert, Regina F (US 382B)" userId="ea73841d-6e21-44b4-89ee-404716bc0238" providerId="ADAL" clId="{353C315D-8533-F848-B3EB-C3096B10F650}" dt="2023-08-02T17:21:14.504" v="931" actId="2056"/>
        <pc:sldMkLst>
          <pc:docMk/>
          <pc:sldMk cId="760140879" sldId="2142533824"/>
        </pc:sldMkLst>
        <pc:extLst>
          <p:ext xmlns:p="http://schemas.openxmlformats.org/presentationml/2006/main" uri="{D6D511B9-2390-475A-947B-AFAB55BFBCF1}">
            <pc226:cmChg xmlns:pc226="http://schemas.microsoft.com/office/powerpoint/2022/06/main/command" chg="mod">
              <pc226:chgData name="Eckert, Regina F (US 382B)" userId="ea73841d-6e21-44b4-89ee-404716bc0238" providerId="ADAL" clId="{353C315D-8533-F848-B3EB-C3096B10F650}" dt="2023-08-02T17:21:14.504" v="931" actId="2056"/>
              <pc2:cmMkLst xmlns:pc2="http://schemas.microsoft.com/office/powerpoint/2019/9/main/command">
                <pc:docMk/>
                <pc:sldMk cId="760140879" sldId="2142533824"/>
                <pc2:cmMk id="{7A8A72B2-ABE9-8945-B776-E37ED6853C05}"/>
              </pc2:cmMkLst>
            </pc226:cmChg>
          </p:ext>
        </pc:extLst>
      </pc:sldChg>
      <pc:sldChg chg="modSp new del mod">
        <pc:chgData name="Eckert, Regina F (US 382B)" userId="ea73841d-6e21-44b4-89ee-404716bc0238" providerId="ADAL" clId="{353C315D-8533-F848-B3EB-C3096B10F650}" dt="2023-08-02T21:25:23.530" v="1063" actId="2696"/>
        <pc:sldMkLst>
          <pc:docMk/>
          <pc:sldMk cId="3106145663" sldId="2142533825"/>
        </pc:sldMkLst>
        <pc:spChg chg="mod">
          <ac:chgData name="Eckert, Regina F (US 382B)" userId="ea73841d-6e21-44b4-89ee-404716bc0238" providerId="ADAL" clId="{353C315D-8533-F848-B3EB-C3096B10F650}" dt="2023-08-02T21:25:16.860" v="1062" actId="20577"/>
          <ac:spMkLst>
            <pc:docMk/>
            <pc:sldMk cId="3106145663" sldId="2142533825"/>
            <ac:spMk id="2" creationId="{AF7ED107-A533-3EF6-7488-DFF013FA06E1}"/>
          </ac:spMkLst>
        </pc:spChg>
      </pc:sldChg>
      <pc:sldChg chg="new del">
        <pc:chgData name="Eckert, Regina F (US 382B)" userId="ea73841d-6e21-44b4-89ee-404716bc0238" providerId="ADAL" clId="{353C315D-8533-F848-B3EB-C3096B10F650}" dt="2023-08-02T21:27:30.584" v="1099" actId="2696"/>
        <pc:sldMkLst>
          <pc:docMk/>
          <pc:sldMk cId="2957230072" sldId="2142533832"/>
        </pc:sldMkLst>
      </pc:sldChg>
      <pc:sldChg chg="addSp delSp modSp new mod">
        <pc:chgData name="Eckert, Regina F (US 382B)" userId="ea73841d-6e21-44b4-89ee-404716bc0238" providerId="ADAL" clId="{353C315D-8533-F848-B3EB-C3096B10F650}" dt="2023-08-02T21:40:36.029" v="1483" actId="1076"/>
        <pc:sldMkLst>
          <pc:docMk/>
          <pc:sldMk cId="3779474611" sldId="2142533834"/>
        </pc:sldMkLst>
        <pc:spChg chg="mod">
          <ac:chgData name="Eckert, Regina F (US 382B)" userId="ea73841d-6e21-44b4-89ee-404716bc0238" providerId="ADAL" clId="{353C315D-8533-F848-B3EB-C3096B10F650}" dt="2023-08-02T21:31:54.315" v="1216" actId="404"/>
          <ac:spMkLst>
            <pc:docMk/>
            <pc:sldMk cId="3779474611" sldId="2142533834"/>
            <ac:spMk id="2" creationId="{977F3616-584D-797E-6685-25A787EFB5FE}"/>
          </ac:spMkLst>
        </pc:spChg>
        <pc:spChg chg="del">
          <ac:chgData name="Eckert, Regina F (US 382B)" userId="ea73841d-6e21-44b4-89ee-404716bc0238" providerId="ADAL" clId="{353C315D-8533-F848-B3EB-C3096B10F650}" dt="2023-08-02T21:33:20.337" v="1217"/>
          <ac:spMkLst>
            <pc:docMk/>
            <pc:sldMk cId="3779474611" sldId="2142533834"/>
            <ac:spMk id="3" creationId="{BF6A5C32-F182-CFF0-24CE-FF99C8EE9330}"/>
          </ac:spMkLst>
        </pc:spChg>
        <pc:spChg chg="add mod">
          <ac:chgData name="Eckert, Regina F (US 382B)" userId="ea73841d-6e21-44b4-89ee-404716bc0238" providerId="ADAL" clId="{353C315D-8533-F848-B3EB-C3096B10F650}" dt="2023-08-02T21:40:36.029" v="1483" actId="1076"/>
          <ac:spMkLst>
            <pc:docMk/>
            <pc:sldMk cId="3779474611" sldId="2142533834"/>
            <ac:spMk id="10" creationId="{20DF14B3-6EF8-3DDA-831E-9E6C4C42FDF8}"/>
          </ac:spMkLst>
        </pc:spChg>
        <pc:spChg chg="add mod">
          <ac:chgData name="Eckert, Regina F (US 382B)" userId="ea73841d-6e21-44b4-89ee-404716bc0238" providerId="ADAL" clId="{353C315D-8533-F848-B3EB-C3096B10F650}" dt="2023-08-02T21:40:36.029" v="1483" actId="1076"/>
          <ac:spMkLst>
            <pc:docMk/>
            <pc:sldMk cId="3779474611" sldId="2142533834"/>
            <ac:spMk id="11" creationId="{16143614-8E52-4364-A081-6BD0485C1DF3}"/>
          </ac:spMkLst>
        </pc:spChg>
        <pc:spChg chg="add mod">
          <ac:chgData name="Eckert, Regina F (US 382B)" userId="ea73841d-6e21-44b4-89ee-404716bc0238" providerId="ADAL" clId="{353C315D-8533-F848-B3EB-C3096B10F650}" dt="2023-08-02T21:40:30.922" v="1482" actId="1076"/>
          <ac:spMkLst>
            <pc:docMk/>
            <pc:sldMk cId="3779474611" sldId="2142533834"/>
            <ac:spMk id="12" creationId="{E8C8FE2B-9A04-4791-B789-21C226CBD0F5}"/>
          </ac:spMkLst>
        </pc:spChg>
        <pc:spChg chg="add mod">
          <ac:chgData name="Eckert, Regina F (US 382B)" userId="ea73841d-6e21-44b4-89ee-404716bc0238" providerId="ADAL" clId="{353C315D-8533-F848-B3EB-C3096B10F650}" dt="2023-08-02T21:40:36.029" v="1483" actId="1076"/>
          <ac:spMkLst>
            <pc:docMk/>
            <pc:sldMk cId="3779474611" sldId="2142533834"/>
            <ac:spMk id="13" creationId="{447650CD-B09C-1F40-9B04-A86EAD24ECB9}"/>
          </ac:spMkLst>
        </pc:spChg>
        <pc:spChg chg="add del mod">
          <ac:chgData name="Eckert, Regina F (US 382B)" userId="ea73841d-6e21-44b4-89ee-404716bc0238" providerId="ADAL" clId="{353C315D-8533-F848-B3EB-C3096B10F650}" dt="2023-08-02T21:37:35.719" v="1357" actId="478"/>
          <ac:spMkLst>
            <pc:docMk/>
            <pc:sldMk cId="3779474611" sldId="2142533834"/>
            <ac:spMk id="14" creationId="{5B56D2B2-98D5-8E32-4ABB-D7DB74C4C160}"/>
          </ac:spMkLst>
        </pc:spChg>
        <pc:spChg chg="add mod">
          <ac:chgData name="Eckert, Regina F (US 382B)" userId="ea73841d-6e21-44b4-89ee-404716bc0238" providerId="ADAL" clId="{353C315D-8533-F848-B3EB-C3096B10F650}" dt="2023-08-02T21:40:36.029" v="1483" actId="1076"/>
          <ac:spMkLst>
            <pc:docMk/>
            <pc:sldMk cId="3779474611" sldId="2142533834"/>
            <ac:spMk id="15" creationId="{D36AFA60-137F-946D-A632-2C7B9D535E8D}"/>
          </ac:spMkLst>
        </pc:spChg>
        <pc:spChg chg="add mod">
          <ac:chgData name="Eckert, Regina F (US 382B)" userId="ea73841d-6e21-44b4-89ee-404716bc0238" providerId="ADAL" clId="{353C315D-8533-F848-B3EB-C3096B10F650}" dt="2023-08-02T21:40:36.029" v="1483" actId="1076"/>
          <ac:spMkLst>
            <pc:docMk/>
            <pc:sldMk cId="3779474611" sldId="2142533834"/>
            <ac:spMk id="29" creationId="{CD1CB897-FC59-2452-553B-FF51D50D9977}"/>
          </ac:spMkLst>
        </pc:spChg>
        <pc:picChg chg="add mod modCrop">
          <ac:chgData name="Eckert, Regina F (US 382B)" userId="ea73841d-6e21-44b4-89ee-404716bc0238" providerId="ADAL" clId="{353C315D-8533-F848-B3EB-C3096B10F650}" dt="2023-08-02T21:40:36.029" v="1483" actId="1076"/>
          <ac:picMkLst>
            <pc:docMk/>
            <pc:sldMk cId="3779474611" sldId="2142533834"/>
            <ac:picMk id="7" creationId="{F166F8AF-0A99-BB4C-8A18-59120ABC9913}"/>
          </ac:picMkLst>
        </pc:picChg>
        <pc:picChg chg="add del mod">
          <ac:chgData name="Eckert, Regina F (US 382B)" userId="ea73841d-6e21-44b4-89ee-404716bc0238" providerId="ADAL" clId="{353C315D-8533-F848-B3EB-C3096B10F650}" dt="2023-08-02T21:36:18.073" v="1224" actId="478"/>
          <ac:picMkLst>
            <pc:docMk/>
            <pc:sldMk cId="3779474611" sldId="2142533834"/>
            <ac:picMk id="8" creationId="{9D8FCCA1-CC5F-F7C1-9257-DE4FC1BC4F6A}"/>
          </ac:picMkLst>
        </pc:picChg>
        <pc:picChg chg="add mod">
          <ac:chgData name="Eckert, Regina F (US 382B)" userId="ea73841d-6e21-44b4-89ee-404716bc0238" providerId="ADAL" clId="{353C315D-8533-F848-B3EB-C3096B10F650}" dt="2023-08-02T21:40:36.029" v="1483" actId="1076"/>
          <ac:picMkLst>
            <pc:docMk/>
            <pc:sldMk cId="3779474611" sldId="2142533834"/>
            <ac:picMk id="9" creationId="{107CA0E3-BAE0-42A5-3ED4-FEDA95F7029F}"/>
          </ac:picMkLst>
        </pc:picChg>
        <pc:cxnChg chg="add mod">
          <ac:chgData name="Eckert, Regina F (US 382B)" userId="ea73841d-6e21-44b4-89ee-404716bc0238" providerId="ADAL" clId="{353C315D-8533-F848-B3EB-C3096B10F650}" dt="2023-08-02T21:40:36.029" v="1483" actId="1076"/>
          <ac:cxnSpMkLst>
            <pc:docMk/>
            <pc:sldMk cId="3779474611" sldId="2142533834"/>
            <ac:cxnSpMk id="17" creationId="{0525BE24-0BDA-3F66-BF87-F3F31803D156}"/>
          </ac:cxnSpMkLst>
        </pc:cxnChg>
        <pc:cxnChg chg="add mod">
          <ac:chgData name="Eckert, Regina F (US 382B)" userId="ea73841d-6e21-44b4-89ee-404716bc0238" providerId="ADAL" clId="{353C315D-8533-F848-B3EB-C3096B10F650}" dt="2023-08-02T21:40:36.029" v="1483" actId="1076"/>
          <ac:cxnSpMkLst>
            <pc:docMk/>
            <pc:sldMk cId="3779474611" sldId="2142533834"/>
            <ac:cxnSpMk id="19" creationId="{96C0B548-A20E-D23F-EFD7-DD5B5F8786C1}"/>
          </ac:cxnSpMkLst>
        </pc:cxnChg>
        <pc:cxnChg chg="add mod">
          <ac:chgData name="Eckert, Regina F (US 382B)" userId="ea73841d-6e21-44b4-89ee-404716bc0238" providerId="ADAL" clId="{353C315D-8533-F848-B3EB-C3096B10F650}" dt="2023-08-02T21:40:36.029" v="1483" actId="1076"/>
          <ac:cxnSpMkLst>
            <pc:docMk/>
            <pc:sldMk cId="3779474611" sldId="2142533834"/>
            <ac:cxnSpMk id="24" creationId="{BFEBE08C-3112-E832-3982-BCBC2F782357}"/>
          </ac:cxnSpMkLst>
        </pc:cxnChg>
        <pc:cxnChg chg="add mod">
          <ac:chgData name="Eckert, Regina F (US 382B)" userId="ea73841d-6e21-44b4-89ee-404716bc0238" providerId="ADAL" clId="{353C315D-8533-F848-B3EB-C3096B10F650}" dt="2023-08-02T21:40:36.029" v="1483" actId="1076"/>
          <ac:cxnSpMkLst>
            <pc:docMk/>
            <pc:sldMk cId="3779474611" sldId="2142533834"/>
            <ac:cxnSpMk id="30" creationId="{BFFE09C7-2A75-1BED-5593-F8590423EFBC}"/>
          </ac:cxnSpMkLst>
        </pc:cxnChg>
      </pc:sldChg>
      <pc:sldChg chg="add del mod modShow">
        <pc:chgData name="Eckert, Regina F (US 382B)" userId="ea73841d-6e21-44b4-89ee-404716bc0238" providerId="ADAL" clId="{353C315D-8533-F848-B3EB-C3096B10F650}" dt="2023-08-02T21:46:25.072" v="1531"/>
        <pc:sldMkLst>
          <pc:docMk/>
          <pc:sldMk cId="209004193" sldId="2142533835"/>
        </pc:sldMkLst>
      </pc:sldChg>
      <pc:sldChg chg="add del mod modShow">
        <pc:chgData name="Eckert, Regina F (US 382B)" userId="ea73841d-6e21-44b4-89ee-404716bc0238" providerId="ADAL" clId="{353C315D-8533-F848-B3EB-C3096B10F650}" dt="2023-08-02T21:46:25.072" v="1531"/>
        <pc:sldMkLst>
          <pc:docMk/>
          <pc:sldMk cId="3710742190" sldId="2142533836"/>
        </pc:sldMkLst>
      </pc:sldChg>
    </pc:docChg>
  </pc:docChgLst>
  <pc:docChgLst>
    <pc:chgData name="Luis, Kelly (US 329F-Affiliate)" userId="S::kelly.m.luis@jpl.nasa.gov::1d4b1bd8-bca5-478e-b83a-ff0d9340d353" providerId="AD" clId="Web-{CDC9D216-7FFA-4C8B-80F1-8ED9A297995F}"/>
    <pc:docChg chg="addSld modSld">
      <pc:chgData name="Luis, Kelly (US 329F-Affiliate)" userId="S::kelly.m.luis@jpl.nasa.gov::1d4b1bd8-bca5-478e-b83a-ff0d9340d353" providerId="AD" clId="Web-{CDC9D216-7FFA-4C8B-80F1-8ED9A297995F}" dt="2023-08-03T15:12:47.369" v="27" actId="20577"/>
      <pc:docMkLst>
        <pc:docMk/>
      </pc:docMkLst>
      <pc:sldChg chg="add">
        <pc:chgData name="Luis, Kelly (US 329F-Affiliate)" userId="S::kelly.m.luis@jpl.nasa.gov::1d4b1bd8-bca5-478e-b83a-ff0d9340d353" providerId="AD" clId="Web-{CDC9D216-7FFA-4C8B-80F1-8ED9A297995F}" dt="2023-08-03T15:07:26.643" v="0"/>
        <pc:sldMkLst>
          <pc:docMk/>
          <pc:sldMk cId="3983396903" sldId="2142533839"/>
        </pc:sldMkLst>
      </pc:sldChg>
      <pc:sldChg chg="modSp add">
        <pc:chgData name="Luis, Kelly (US 329F-Affiliate)" userId="S::kelly.m.luis@jpl.nasa.gov::1d4b1bd8-bca5-478e-b83a-ff0d9340d353" providerId="AD" clId="Web-{CDC9D216-7FFA-4C8B-80F1-8ED9A297995F}" dt="2023-08-03T15:12:47.369" v="27" actId="20577"/>
        <pc:sldMkLst>
          <pc:docMk/>
          <pc:sldMk cId="1813782562" sldId="2142533840"/>
        </pc:sldMkLst>
        <pc:spChg chg="mod">
          <ac:chgData name="Luis, Kelly (US 329F-Affiliate)" userId="S::kelly.m.luis@jpl.nasa.gov::1d4b1bd8-bca5-478e-b83a-ff0d9340d353" providerId="AD" clId="Web-{CDC9D216-7FFA-4C8B-80F1-8ED9A297995F}" dt="2023-08-03T15:12:47.369" v="27" actId="20577"/>
          <ac:spMkLst>
            <pc:docMk/>
            <pc:sldMk cId="1813782562" sldId="2142533840"/>
            <ac:spMk id="17" creationId="{788620D7-FAAE-04D1-7DBD-4733595283FE}"/>
          </ac:spMkLst>
        </pc:spChg>
      </pc:sldChg>
      <pc:sldChg chg="add">
        <pc:chgData name="Luis, Kelly (US 329F-Affiliate)" userId="S::kelly.m.luis@jpl.nasa.gov::1d4b1bd8-bca5-478e-b83a-ff0d9340d353" providerId="AD" clId="Web-{CDC9D216-7FFA-4C8B-80F1-8ED9A297995F}" dt="2023-08-03T15:07:27.581" v="2"/>
        <pc:sldMkLst>
          <pc:docMk/>
          <pc:sldMk cId="2766496153" sldId="2142533841"/>
        </pc:sldMkLst>
      </pc:sldChg>
    </pc:docChg>
  </pc:docChgLst>
  <pc:docChgLst>
    <pc:chgData name="Chadwick, Dana (US 329F)" userId="S::katherine.d.chadwick@jpl.nasa.gov::e2b43297-62f3-4e60-84e2-c1f731811648" providerId="AD" clId="Web-{067D6EE6-F10D-4B12-91DC-BCE9ED1F19B4}"/>
    <pc:docChg chg="modSld">
      <pc:chgData name="Chadwick, Dana (US 329F)" userId="S::katherine.d.chadwick@jpl.nasa.gov::e2b43297-62f3-4e60-84e2-c1f731811648" providerId="AD" clId="Web-{067D6EE6-F10D-4B12-91DC-BCE9ED1F19B4}" dt="2023-08-02T15:40:48.528" v="139" actId="1076"/>
      <pc:docMkLst>
        <pc:docMk/>
      </pc:docMkLst>
      <pc:sldChg chg="addSp modSp">
        <pc:chgData name="Chadwick, Dana (US 329F)" userId="S::katherine.d.chadwick@jpl.nasa.gov::e2b43297-62f3-4e60-84e2-c1f731811648" providerId="AD" clId="Web-{067D6EE6-F10D-4B12-91DC-BCE9ED1F19B4}" dt="2023-08-02T15:37:20.309" v="46" actId="14100"/>
        <pc:sldMkLst>
          <pc:docMk/>
          <pc:sldMk cId="1054416577" sldId="1213"/>
        </pc:sldMkLst>
        <pc:spChg chg="add mod">
          <ac:chgData name="Chadwick, Dana (US 329F)" userId="S::katherine.d.chadwick@jpl.nasa.gov::e2b43297-62f3-4e60-84e2-c1f731811648" providerId="AD" clId="Web-{067D6EE6-F10D-4B12-91DC-BCE9ED1F19B4}" dt="2023-08-02T15:37:20.309" v="46" actId="14100"/>
          <ac:spMkLst>
            <pc:docMk/>
            <pc:sldMk cId="1054416577" sldId="1213"/>
            <ac:spMk id="2" creationId="{BAB15DD0-828B-B2E1-B1A1-10F54758C108}"/>
          </ac:spMkLst>
        </pc:spChg>
      </pc:sldChg>
      <pc:sldChg chg="addSp">
        <pc:chgData name="Chadwick, Dana (US 329F)" userId="S::katherine.d.chadwick@jpl.nasa.gov::e2b43297-62f3-4e60-84e2-c1f731811648" providerId="AD" clId="Web-{067D6EE6-F10D-4B12-91DC-BCE9ED1F19B4}" dt="2023-08-02T15:37:24.637" v="47"/>
        <pc:sldMkLst>
          <pc:docMk/>
          <pc:sldMk cId="3914945463" sldId="1215"/>
        </pc:sldMkLst>
        <pc:spChg chg="add">
          <ac:chgData name="Chadwick, Dana (US 329F)" userId="S::katherine.d.chadwick@jpl.nasa.gov::e2b43297-62f3-4e60-84e2-c1f731811648" providerId="AD" clId="Web-{067D6EE6-F10D-4B12-91DC-BCE9ED1F19B4}" dt="2023-08-02T15:37:24.637" v="47"/>
          <ac:spMkLst>
            <pc:docMk/>
            <pc:sldMk cId="3914945463" sldId="1215"/>
            <ac:spMk id="12" creationId="{2AB03FAC-C0C1-C6CE-C1DB-D0BCD2E0AD91}"/>
          </ac:spMkLst>
        </pc:spChg>
      </pc:sldChg>
      <pc:sldChg chg="addSp modSp">
        <pc:chgData name="Chadwick, Dana (US 329F)" userId="S::katherine.d.chadwick@jpl.nasa.gov::e2b43297-62f3-4e60-84e2-c1f731811648" providerId="AD" clId="Web-{067D6EE6-F10D-4B12-91DC-BCE9ED1F19B4}" dt="2023-08-02T15:40:48.528" v="139" actId="1076"/>
        <pc:sldMkLst>
          <pc:docMk/>
          <pc:sldMk cId="1740708628" sldId="2142533698"/>
        </pc:sldMkLst>
        <pc:spChg chg="add mod">
          <ac:chgData name="Chadwick, Dana (US 329F)" userId="S::katherine.d.chadwick@jpl.nasa.gov::e2b43297-62f3-4e60-84e2-c1f731811648" providerId="AD" clId="Web-{067D6EE6-F10D-4B12-91DC-BCE9ED1F19B4}" dt="2023-08-02T15:40:48.528" v="139" actId="1076"/>
          <ac:spMkLst>
            <pc:docMk/>
            <pc:sldMk cId="1740708628" sldId="2142533698"/>
            <ac:spMk id="6" creationId="{20EB7436-6045-C536-54B5-04710340661C}"/>
          </ac:spMkLst>
        </pc:spChg>
      </pc:sldChg>
      <pc:sldChg chg="addSp modSp">
        <pc:chgData name="Chadwick, Dana (US 329F)" userId="S::katherine.d.chadwick@jpl.nasa.gov::e2b43297-62f3-4e60-84e2-c1f731811648" providerId="AD" clId="Web-{067D6EE6-F10D-4B12-91DC-BCE9ED1F19B4}" dt="2023-08-02T15:39:17.231" v="107"/>
        <pc:sldMkLst>
          <pc:docMk/>
          <pc:sldMk cId="995954269" sldId="2142533804"/>
        </pc:sldMkLst>
        <pc:spChg chg="add mod">
          <ac:chgData name="Chadwick, Dana (US 329F)" userId="S::katherine.d.chadwick@jpl.nasa.gov::e2b43297-62f3-4e60-84e2-c1f731811648" providerId="AD" clId="Web-{067D6EE6-F10D-4B12-91DC-BCE9ED1F19B4}" dt="2023-08-02T15:39:17.231" v="107"/>
          <ac:spMkLst>
            <pc:docMk/>
            <pc:sldMk cId="995954269" sldId="2142533804"/>
            <ac:spMk id="2" creationId="{A9F2666E-81AC-48D8-CCA8-2A9E9FC20312}"/>
          </ac:spMkLst>
        </pc:spChg>
        <pc:spChg chg="mod">
          <ac:chgData name="Chadwick, Dana (US 329F)" userId="S::katherine.d.chadwick@jpl.nasa.gov::e2b43297-62f3-4e60-84e2-c1f731811648" providerId="AD" clId="Web-{067D6EE6-F10D-4B12-91DC-BCE9ED1F19B4}" dt="2023-08-02T15:38:25.997" v="49"/>
          <ac:spMkLst>
            <pc:docMk/>
            <pc:sldMk cId="995954269" sldId="2142533804"/>
            <ac:spMk id="116" creationId="{00000000-0000-0000-0000-000000000000}"/>
          </ac:spMkLst>
        </pc:spChg>
      </pc:sldChg>
    </pc:docChg>
  </pc:docChgLst>
  <pc:docChgLst>
    <pc:chgData name="Luis, Kelly (US 329F-Affiliate)" userId="S::kelly.m.luis@jpl.nasa.gov::1d4b1bd8-bca5-478e-b83a-ff0d9340d353" providerId="AD" clId="Web-{BE62EE5C-3429-428A-9219-95DC8F6C1CDC}"/>
    <pc:docChg chg="modSld">
      <pc:chgData name="Luis, Kelly (US 329F-Affiliate)" userId="S::kelly.m.luis@jpl.nasa.gov::1d4b1bd8-bca5-478e-b83a-ff0d9340d353" providerId="AD" clId="Web-{BE62EE5C-3429-428A-9219-95DC8F6C1CDC}" dt="2023-08-03T23:54:01.847" v="3" actId="1076"/>
      <pc:docMkLst>
        <pc:docMk/>
      </pc:docMkLst>
      <pc:sldChg chg="addSp modSp">
        <pc:chgData name="Luis, Kelly (US 329F-Affiliate)" userId="S::kelly.m.luis@jpl.nasa.gov::1d4b1bd8-bca5-478e-b83a-ff0d9340d353" providerId="AD" clId="Web-{BE62EE5C-3429-428A-9219-95DC8F6C1CDC}" dt="2023-08-03T23:54:01.847" v="3" actId="1076"/>
        <pc:sldMkLst>
          <pc:docMk/>
          <pc:sldMk cId="1508610816" sldId="2142533843"/>
        </pc:sldMkLst>
        <pc:picChg chg="add mod">
          <ac:chgData name="Luis, Kelly (US 329F-Affiliate)" userId="S::kelly.m.luis@jpl.nasa.gov::1d4b1bd8-bca5-478e-b83a-ff0d9340d353" providerId="AD" clId="Web-{BE62EE5C-3429-428A-9219-95DC8F6C1CDC}" dt="2023-08-03T23:54:01.847" v="3" actId="1076"/>
          <ac:picMkLst>
            <pc:docMk/>
            <pc:sldMk cId="1508610816" sldId="2142533843"/>
            <ac:picMk id="4" creationId="{5A7ADD7F-539C-E12C-8B48-C558576681B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92CAC7-4DA0-4B3B-BB1B-A6FBC3D32B86}" type="datetimeFigureOut">
              <a:rPr lang="en-US" smtClean="0"/>
              <a:t>11/13/24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24171C-CFEF-4530-AB8C-65836EA974B2}" type="slidenum">
              <a:rPr lang="en-US" smtClean="0"/>
              <a:t>‹#›</a:t>
            </a:fld>
            <a:endParaRPr lang="en-US"/>
          </a:p>
        </p:txBody>
      </p:sp>
    </p:spTree>
    <p:extLst>
      <p:ext uri="{BB962C8B-B14F-4D97-AF65-F5344CB8AC3E}">
        <p14:creationId xmlns:p14="http://schemas.microsoft.com/office/powerpoint/2010/main" val="427770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a:t>
            </a:fld>
            <a:endParaRPr lang="en-US"/>
          </a:p>
        </p:txBody>
      </p:sp>
    </p:spTree>
    <p:extLst>
      <p:ext uri="{BB962C8B-B14F-4D97-AF65-F5344CB8AC3E}">
        <p14:creationId xmlns:p14="http://schemas.microsoft.com/office/powerpoint/2010/main" val="1946701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4</a:t>
            </a:fld>
            <a:endParaRPr lang="en-US"/>
          </a:p>
        </p:txBody>
      </p:sp>
    </p:spTree>
    <p:extLst>
      <p:ext uri="{BB962C8B-B14F-4D97-AF65-F5344CB8AC3E}">
        <p14:creationId xmlns:p14="http://schemas.microsoft.com/office/powerpoint/2010/main" val="63140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89F18BE-9EC8-4081-93EB-C02C84A5CF18}" type="slidenum">
              <a:rPr lang="en-US" smtClean="0"/>
              <a:t>7</a:t>
            </a:fld>
            <a:endParaRPr lang="en-US"/>
          </a:p>
        </p:txBody>
      </p:sp>
    </p:spTree>
    <p:extLst>
      <p:ext uri="{BB962C8B-B14F-4D97-AF65-F5344CB8AC3E}">
        <p14:creationId xmlns:p14="http://schemas.microsoft.com/office/powerpoint/2010/main" val="220918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8</a:t>
            </a:fld>
            <a:endParaRPr lang="en-US"/>
          </a:p>
        </p:txBody>
      </p:sp>
    </p:spTree>
    <p:extLst>
      <p:ext uri="{BB962C8B-B14F-4D97-AF65-F5344CB8AC3E}">
        <p14:creationId xmlns:p14="http://schemas.microsoft.com/office/powerpoint/2010/main" val="3529369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9</a:t>
            </a:fld>
            <a:endParaRPr lang="en-US"/>
          </a:p>
        </p:txBody>
      </p:sp>
    </p:spTree>
    <p:extLst>
      <p:ext uri="{BB962C8B-B14F-4D97-AF65-F5344CB8AC3E}">
        <p14:creationId xmlns:p14="http://schemas.microsoft.com/office/powerpoint/2010/main" val="408601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11</a:t>
            </a:fld>
            <a:endParaRPr lang="en-US"/>
          </a:p>
        </p:txBody>
      </p:sp>
    </p:spTree>
    <p:extLst>
      <p:ext uri="{BB962C8B-B14F-4D97-AF65-F5344CB8AC3E}">
        <p14:creationId xmlns:p14="http://schemas.microsoft.com/office/powerpoint/2010/main" val="3016141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DengXian" panose="02010600030101010101" pitchFamily="2" charset="-122"/>
              <a:ea typeface="DengXian" panose="02010600030101010101" pitchFamily="2" charset="-122"/>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924171C-CFEF-4530-AB8C-65836EA974B2}" type="slidenum">
              <a:rPr lang="en-US" smtClean="0"/>
              <a:t>12</a:t>
            </a:fld>
            <a:endParaRPr lang="en-US"/>
          </a:p>
        </p:txBody>
      </p:sp>
    </p:spTree>
    <p:extLst>
      <p:ext uri="{BB962C8B-B14F-4D97-AF65-F5344CB8AC3E}">
        <p14:creationId xmlns:p14="http://schemas.microsoft.com/office/powerpoint/2010/main" val="105900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6206D-ECB1-41BC-894F-EDDD41A8502F}"/>
              </a:ext>
            </a:extLst>
          </p:cNvPr>
          <p:cNvSpPr>
            <a:spLocks noGrp="1"/>
          </p:cNvSpPr>
          <p:nvPr>
            <p:ph type="ctrTitle"/>
          </p:nvPr>
        </p:nvSpPr>
        <p:spPr>
          <a:xfrm>
            <a:off x="1524000" y="4210050"/>
            <a:ext cx="9144000" cy="1198562"/>
          </a:xfrm>
        </p:spPr>
        <p:txBody>
          <a:bodyPr anchor="t">
            <a:normAutofit/>
          </a:bodyPr>
          <a:lstStyle>
            <a:lvl1pPr algn="ctr">
              <a:defRPr sz="1400">
                <a:solidFill>
                  <a:schemeClr val="accent6">
                    <a:lumMod val="50000"/>
                  </a:schemeClr>
                </a:solidFill>
              </a:defRPr>
            </a:lvl1pPr>
          </a:lstStyle>
          <a:p>
            <a:endParaRPr lang="en-US"/>
          </a:p>
        </p:txBody>
      </p:sp>
      <p:sp>
        <p:nvSpPr>
          <p:cNvPr id="3" name="Subtitle 2">
            <a:extLst>
              <a:ext uri="{FF2B5EF4-FFF2-40B4-BE49-F238E27FC236}">
                <a16:creationId xmlns:a16="http://schemas.microsoft.com/office/drawing/2014/main" id="{BC74E91C-AC56-481C-9D09-F8971ACC61FC}"/>
              </a:ext>
            </a:extLst>
          </p:cNvPr>
          <p:cNvSpPr>
            <a:spLocks noGrp="1"/>
          </p:cNvSpPr>
          <p:nvPr>
            <p:ph type="subTitle" idx="1"/>
          </p:nvPr>
        </p:nvSpPr>
        <p:spPr>
          <a:xfrm>
            <a:off x="1524000" y="2339975"/>
            <a:ext cx="9144000" cy="1655762"/>
          </a:xfrm>
        </p:spPr>
        <p:txBody>
          <a:bodyPr anchor="ctr">
            <a:normAutofit/>
          </a:bodyPr>
          <a:lstStyle>
            <a:lvl1pPr marL="0" indent="0" algn="ctr">
              <a:buNone/>
              <a:defRPr sz="3200">
                <a:solidFill>
                  <a:schemeClr val="accent6">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Slide Number Placeholder 9">
            <a:extLst>
              <a:ext uri="{FF2B5EF4-FFF2-40B4-BE49-F238E27FC236}">
                <a16:creationId xmlns:a16="http://schemas.microsoft.com/office/drawing/2014/main" id="{9660E632-D8BC-4539-B858-F86F62D3E76C}"/>
              </a:ext>
            </a:extLst>
          </p:cNvPr>
          <p:cNvSpPr>
            <a:spLocks noGrp="1"/>
          </p:cNvSpPr>
          <p:nvPr>
            <p:ph type="sldNum" sz="quarter" idx="12"/>
          </p:nvPr>
        </p:nvSpPr>
        <p:spPr>
          <a:xfrm>
            <a:off x="8751706" y="6492875"/>
            <a:ext cx="2743200" cy="365125"/>
          </a:xfrm>
        </p:spPr>
        <p:txBody>
          <a:bodyPr/>
          <a:lstStyle/>
          <a:p>
            <a:fld id="{7745B78D-BBFA-4944-BBD5-E07BE4D896B9}" type="slidenum">
              <a:rPr lang="en-US" smtClean="0"/>
              <a:t>‹#›</a:t>
            </a:fld>
            <a:endParaRPr lang="en-US"/>
          </a:p>
        </p:txBody>
      </p:sp>
      <p:sp>
        <p:nvSpPr>
          <p:cNvPr id="5" name="Footer Placeholder 13">
            <a:extLst>
              <a:ext uri="{FF2B5EF4-FFF2-40B4-BE49-F238E27FC236}">
                <a16:creationId xmlns:a16="http://schemas.microsoft.com/office/drawing/2014/main" id="{5E979520-76EF-F29A-43A9-8590B23EC888}"/>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a:t>
            </a:r>
          </a:p>
          <a:p>
            <a:r>
              <a:rPr lang="en-US"/>
              <a:t>7 August 2023</a:t>
            </a:r>
          </a:p>
        </p:txBody>
      </p:sp>
    </p:spTree>
    <p:extLst>
      <p:ext uri="{BB962C8B-B14F-4D97-AF65-F5344CB8AC3E}">
        <p14:creationId xmlns:p14="http://schemas.microsoft.com/office/powerpoint/2010/main" val="27903067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0" i="0">
                <a:solidFill>
                  <a:schemeClr val="tx1"/>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844165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Image/Text Driven Title Dark">
    <p:spTree>
      <p:nvGrpSpPr>
        <p:cNvPr id="1" name=""/>
        <p:cNvGrpSpPr/>
        <p:nvPr/>
      </p:nvGrpSpPr>
      <p:grpSpPr>
        <a:xfrm>
          <a:off x="0" y="0"/>
          <a:ext cx="0" cy="0"/>
          <a:chOff x="0" y="0"/>
          <a:chExt cx="0" cy="0"/>
        </a:xfrm>
      </p:grpSpPr>
      <p:sp>
        <p:nvSpPr>
          <p:cNvPr id="82" name="Text Placeholder 1"/>
          <p:cNvSpPr txBox="1">
            <a:spLocks noGrp="1"/>
          </p:cNvSpPr>
          <p:nvPr>
            <p:ph type="body" sz="quarter" idx="21" hasCustomPrompt="1"/>
          </p:nvPr>
        </p:nvSpPr>
        <p:spPr>
          <a:xfrm>
            <a:off x="554186" y="362373"/>
            <a:ext cx="11083629" cy="333906"/>
          </a:xfrm>
          <a:prstGeom prst="rect">
            <a:avLst/>
          </a:prstGeom>
        </p:spPr>
        <p:txBody>
          <a:bodyPr lIns="121919" tIns="121919" rIns="121919" bIns="121919"/>
          <a:lstStyle>
            <a:lvl1pPr marL="0" indent="0" defTabSz="609628">
              <a:lnSpc>
                <a:spcPct val="100000"/>
              </a:lnSpc>
              <a:spcBef>
                <a:spcPts val="250"/>
              </a:spcBef>
              <a:buSzTx/>
              <a:buNone/>
              <a:defRPr b="1" i="0" spc="37">
                <a:solidFill>
                  <a:srgbClr val="EF2737"/>
                </a:solidFill>
                <a:latin typeface="Arial" panose="020B0604020202020204" pitchFamily="34" charset="0"/>
                <a:ea typeface="Inter" panose="020B0502030000000004" pitchFamily="34" charset="0"/>
                <a:cs typeface="Arial" panose="020B0604020202020204" pitchFamily="34" charset="0"/>
                <a:sym typeface="Inter Bold"/>
              </a:defRPr>
            </a:lvl1pPr>
          </a:lstStyle>
          <a:p>
            <a:r>
              <a:t>ENTER SUBTITLE HERE</a:t>
            </a:r>
          </a:p>
        </p:txBody>
      </p:sp>
      <p:sp>
        <p:nvSpPr>
          <p:cNvPr id="86" name="Slide Number"/>
          <p:cNvSpPr txBox="1">
            <a:spLocks noGrp="1"/>
          </p:cNvSpPr>
          <p:nvPr>
            <p:ph type="sldNum" sz="quarter" idx="2"/>
          </p:nvPr>
        </p:nvSpPr>
        <p:spPr>
          <a:xfrm>
            <a:off x="241553" y="6501131"/>
            <a:ext cx="158049" cy="171450"/>
          </a:xfrm>
          <a:prstGeom prst="rect">
            <a:avLst/>
          </a:prstGeom>
        </p:spPr>
        <p:txBody>
          <a:bodyPr/>
          <a:lstStyle/>
          <a:p>
            <a:fld id="{86CB4B4D-7CA3-9044-876B-883B54F8677D}" type="slidenum">
              <a:t>‹#›</a:t>
            </a:fld>
            <a:endParaRPr/>
          </a:p>
        </p:txBody>
      </p:sp>
      <p:sp>
        <p:nvSpPr>
          <p:cNvPr id="8" name="Title 2">
            <a:extLst>
              <a:ext uri="{FF2B5EF4-FFF2-40B4-BE49-F238E27FC236}">
                <a16:creationId xmlns:a16="http://schemas.microsoft.com/office/drawing/2014/main" id="{4F0D901C-C506-0641-A5E0-759CF65206EC}"/>
              </a:ext>
            </a:extLst>
          </p:cNvPr>
          <p:cNvSpPr txBox="1">
            <a:spLocks noGrp="1"/>
          </p:cNvSpPr>
          <p:nvPr>
            <p:ph type="body" sz="quarter" idx="22" hasCustomPrompt="1"/>
          </p:nvPr>
        </p:nvSpPr>
        <p:spPr>
          <a:xfrm>
            <a:off x="554186" y="827722"/>
            <a:ext cx="11083629" cy="578802"/>
          </a:xfrm>
          <a:prstGeom prst="rect">
            <a:avLst/>
          </a:prstGeom>
        </p:spPr>
        <p:txBody>
          <a:bodyPr lIns="121919" tIns="121919" rIns="121919" bIns="121919">
            <a:noAutofit/>
          </a:bodyPr>
          <a:lstStyle>
            <a:lvl1pPr marL="0" indent="0" defTabSz="258793">
              <a:lnSpc>
                <a:spcPct val="90000"/>
              </a:lnSpc>
              <a:buSzTx/>
              <a:buNone/>
              <a:defRPr sz="3000" b="1" spc="0">
                <a:latin typeface="+mn-lt"/>
                <a:ea typeface="+mn-ea"/>
                <a:cs typeface="+mn-cs"/>
                <a:sym typeface="Inter Extra Bold"/>
              </a:defRPr>
            </a:lvl1pPr>
          </a:lstStyle>
          <a:p>
            <a:r>
              <a:t>Enter Title Here</a:t>
            </a:r>
          </a:p>
        </p:txBody>
      </p:sp>
    </p:spTree>
    <p:extLst>
      <p:ext uri="{BB962C8B-B14F-4D97-AF65-F5344CB8AC3E}">
        <p14:creationId xmlns:p14="http://schemas.microsoft.com/office/powerpoint/2010/main" val="4077748703"/>
      </p:ext>
    </p:extLst>
  </p:cSld>
  <p:clrMapOvr>
    <a:masterClrMapping/>
  </p:clrMapOvr>
  <p:transition spd="med"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p:cSld name="3_Title and Content">
    <p:spTree>
      <p:nvGrpSpPr>
        <p:cNvPr id="1" name="Shape 35"/>
        <p:cNvGrpSpPr/>
        <p:nvPr/>
      </p:nvGrpSpPr>
      <p:grpSpPr>
        <a:xfrm>
          <a:off x="0" y="0"/>
          <a:ext cx="0" cy="0"/>
          <a:chOff x="0" y="0"/>
          <a:chExt cx="0" cy="0"/>
        </a:xfrm>
      </p:grpSpPr>
      <p:sp>
        <p:nvSpPr>
          <p:cNvPr id="36" name="Google Shape;36;p45"/>
          <p:cNvSpPr txBox="1">
            <a:spLocks noGrp="1"/>
          </p:cNvSpPr>
          <p:nvPr>
            <p:ph type="body" idx="1"/>
          </p:nvPr>
        </p:nvSpPr>
        <p:spPr>
          <a:xfrm>
            <a:off x="203201" y="1155702"/>
            <a:ext cx="11785600" cy="5090721"/>
          </a:xfrm>
          <a:prstGeom prst="rect">
            <a:avLst/>
          </a:prstGeom>
          <a:solidFill>
            <a:schemeClr val="lt1"/>
          </a:solidFill>
          <a:ln>
            <a:noFill/>
          </a:ln>
        </p:spPr>
        <p:txBody>
          <a:bodyPr spcFirstLastPara="1" wrap="square" lIns="91425" tIns="45700" rIns="91425" bIns="45700" anchor="t" anchorCtr="0">
            <a:normAutofit/>
          </a:bodyPr>
          <a:lstStyle>
            <a:lvl1pPr marL="457144" lvl="0" indent="-380952" algn="l">
              <a:lnSpc>
                <a:spcPct val="90000"/>
              </a:lnSpc>
              <a:spcBef>
                <a:spcPts val="480"/>
              </a:spcBef>
              <a:spcAft>
                <a:spcPts val="0"/>
              </a:spcAft>
              <a:buClr>
                <a:schemeClr val="dk1"/>
              </a:buClr>
              <a:buSzPts val="2400"/>
              <a:buFont typeface="Times New Roman"/>
              <a:buChar char="•"/>
              <a:defRPr sz="2400"/>
            </a:lvl1pPr>
            <a:lvl2pPr marL="914286" lvl="1" indent="-355555" algn="l">
              <a:lnSpc>
                <a:spcPct val="90000"/>
              </a:lnSpc>
              <a:spcBef>
                <a:spcPts val="400"/>
              </a:spcBef>
              <a:spcAft>
                <a:spcPts val="0"/>
              </a:spcAft>
              <a:buClr>
                <a:schemeClr val="dk1"/>
              </a:buClr>
              <a:buSzPts val="2000"/>
              <a:buFont typeface="Times New Roman"/>
              <a:buChar char="–"/>
              <a:defRPr sz="2000"/>
            </a:lvl2pPr>
            <a:lvl3pPr marL="1371428" lvl="2" indent="-342858" algn="l">
              <a:lnSpc>
                <a:spcPct val="90000"/>
              </a:lnSpc>
              <a:spcBef>
                <a:spcPts val="360"/>
              </a:spcBef>
              <a:spcAft>
                <a:spcPts val="0"/>
              </a:spcAft>
              <a:buClr>
                <a:schemeClr val="dk1"/>
              </a:buClr>
              <a:buSzPts val="1800"/>
              <a:buChar char="▪"/>
              <a:defRPr sz="1800"/>
            </a:lvl3pPr>
            <a:lvl4pPr marL="1828572" lvl="3" indent="-330159" algn="l">
              <a:lnSpc>
                <a:spcPct val="90000"/>
              </a:lnSpc>
              <a:spcBef>
                <a:spcPts val="320"/>
              </a:spcBef>
              <a:spcAft>
                <a:spcPts val="0"/>
              </a:spcAft>
              <a:buClr>
                <a:schemeClr val="dk1"/>
              </a:buClr>
              <a:buSzPts val="1600"/>
              <a:buChar char="-"/>
              <a:defRPr sz="1600"/>
            </a:lvl4pPr>
            <a:lvl5pPr marL="2285715" lvl="4" indent="-330159" algn="l">
              <a:lnSpc>
                <a:spcPct val="90000"/>
              </a:lnSpc>
              <a:spcBef>
                <a:spcPts val="320"/>
              </a:spcBef>
              <a:spcAft>
                <a:spcPts val="0"/>
              </a:spcAft>
              <a:buClr>
                <a:schemeClr val="dk1"/>
              </a:buClr>
              <a:buSzPts val="1600"/>
              <a:buChar char="▫"/>
              <a:defRPr sz="1600"/>
            </a:lvl5pPr>
            <a:lvl6pPr marL="2742858" lvl="5" indent="-342858" algn="l">
              <a:spcBef>
                <a:spcPts val="360"/>
              </a:spcBef>
              <a:spcAft>
                <a:spcPts val="0"/>
              </a:spcAft>
              <a:buSzPts val="1800"/>
              <a:buChar char="▪"/>
              <a:defRPr/>
            </a:lvl6pPr>
            <a:lvl7pPr marL="3200001" lvl="6" indent="-342858" algn="l">
              <a:spcBef>
                <a:spcPts val="360"/>
              </a:spcBef>
              <a:spcAft>
                <a:spcPts val="0"/>
              </a:spcAft>
              <a:buSzPts val="1800"/>
              <a:buChar char="▪"/>
              <a:defRPr/>
            </a:lvl7pPr>
            <a:lvl8pPr marL="3657144" lvl="7" indent="-342858" algn="l">
              <a:spcBef>
                <a:spcPts val="360"/>
              </a:spcBef>
              <a:spcAft>
                <a:spcPts val="0"/>
              </a:spcAft>
              <a:buSzPts val="1800"/>
              <a:buChar char="▪"/>
              <a:defRPr/>
            </a:lvl8pPr>
            <a:lvl9pPr marL="4114286" lvl="8" indent="-342858" algn="l">
              <a:spcBef>
                <a:spcPts val="360"/>
              </a:spcBef>
              <a:spcAft>
                <a:spcPts val="0"/>
              </a:spcAft>
              <a:buSzPts val="1800"/>
              <a:buChar char="▪"/>
              <a:defRPr/>
            </a:lvl9pPr>
          </a:lstStyle>
          <a:p>
            <a:endParaRPr/>
          </a:p>
        </p:txBody>
      </p:sp>
      <p:sp>
        <p:nvSpPr>
          <p:cNvPr id="37" name="Google Shape;37;p45"/>
          <p:cNvSpPr txBox="1">
            <a:spLocks noGrp="1"/>
          </p:cNvSpPr>
          <p:nvPr>
            <p:ph type="title"/>
          </p:nvPr>
        </p:nvSpPr>
        <p:spPr>
          <a:xfrm>
            <a:off x="1727201" y="262302"/>
            <a:ext cx="7416800" cy="458788"/>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2800"/>
              <a:buFont typeface="Arial"/>
              <a:buNone/>
              <a:defRPr sz="2800" b="1">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5"/>
          <p:cNvSpPr txBox="1">
            <a:spLocks noGrp="1"/>
          </p:cNvSpPr>
          <p:nvPr>
            <p:ph type="sldNum" idx="12"/>
          </p:nvPr>
        </p:nvSpPr>
        <p:spPr>
          <a:xfrm>
            <a:off x="9227975" y="6492878"/>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Arial"/>
                <a:ea typeface="Arial"/>
                <a:cs typeface="Arial"/>
                <a:sym typeface="Arial"/>
              </a:defRPr>
            </a:lvl1pPr>
            <a:lvl2pPr marL="0" marR="0" lvl="1" indent="0" algn="r" rtl="0">
              <a:spcBef>
                <a:spcPts val="0"/>
              </a:spcBef>
              <a:buNone/>
              <a:defRPr sz="1200">
                <a:solidFill>
                  <a:srgbClr val="888888"/>
                </a:solidFill>
                <a:latin typeface="Arial"/>
                <a:ea typeface="Arial"/>
                <a:cs typeface="Arial"/>
                <a:sym typeface="Arial"/>
              </a:defRPr>
            </a:lvl2pPr>
            <a:lvl3pPr marL="0" marR="0" lvl="2" indent="0" algn="r" rtl="0">
              <a:spcBef>
                <a:spcPts val="0"/>
              </a:spcBef>
              <a:buNone/>
              <a:defRPr sz="1200">
                <a:solidFill>
                  <a:srgbClr val="888888"/>
                </a:solidFill>
                <a:latin typeface="Arial"/>
                <a:ea typeface="Arial"/>
                <a:cs typeface="Arial"/>
                <a:sym typeface="Arial"/>
              </a:defRPr>
            </a:lvl3pPr>
            <a:lvl4pPr marL="0" marR="0" lvl="3" indent="0" algn="r" rtl="0">
              <a:spcBef>
                <a:spcPts val="0"/>
              </a:spcBef>
              <a:buNone/>
              <a:defRPr sz="1200">
                <a:solidFill>
                  <a:srgbClr val="888888"/>
                </a:solidFill>
                <a:latin typeface="Arial"/>
                <a:ea typeface="Arial"/>
                <a:cs typeface="Arial"/>
                <a:sym typeface="Arial"/>
              </a:defRPr>
            </a:lvl4pPr>
            <a:lvl5pPr marL="0" marR="0" lvl="4" indent="0" algn="r" rtl="0">
              <a:spcBef>
                <a:spcPts val="0"/>
              </a:spcBef>
              <a:buNone/>
              <a:defRPr sz="1200">
                <a:solidFill>
                  <a:srgbClr val="888888"/>
                </a:solidFill>
                <a:latin typeface="Arial"/>
                <a:ea typeface="Arial"/>
                <a:cs typeface="Arial"/>
                <a:sym typeface="Arial"/>
              </a:defRPr>
            </a:lvl5pPr>
            <a:lvl6pPr marL="0" marR="0" lvl="5" indent="0" algn="r" rtl="0">
              <a:spcBef>
                <a:spcPts val="0"/>
              </a:spcBef>
              <a:buNone/>
              <a:defRPr sz="1200">
                <a:solidFill>
                  <a:srgbClr val="888888"/>
                </a:solidFill>
                <a:latin typeface="Arial"/>
                <a:ea typeface="Arial"/>
                <a:cs typeface="Arial"/>
                <a:sym typeface="Arial"/>
              </a:defRPr>
            </a:lvl6pPr>
            <a:lvl7pPr marL="0" marR="0" lvl="6" indent="0" algn="r" rtl="0">
              <a:spcBef>
                <a:spcPts val="0"/>
              </a:spcBef>
              <a:buNone/>
              <a:defRPr sz="1200">
                <a:solidFill>
                  <a:srgbClr val="888888"/>
                </a:solidFill>
                <a:latin typeface="Arial"/>
                <a:ea typeface="Arial"/>
                <a:cs typeface="Arial"/>
                <a:sym typeface="Arial"/>
              </a:defRPr>
            </a:lvl7pPr>
            <a:lvl8pPr marL="0" marR="0" lvl="7" indent="0" algn="r" rtl="0">
              <a:spcBef>
                <a:spcPts val="0"/>
              </a:spcBef>
              <a:buNone/>
              <a:defRPr sz="1200">
                <a:solidFill>
                  <a:srgbClr val="888888"/>
                </a:solidFill>
                <a:latin typeface="Arial"/>
                <a:ea typeface="Arial"/>
                <a:cs typeface="Arial"/>
                <a:sym typeface="Arial"/>
              </a:defRPr>
            </a:lvl8pPr>
            <a:lvl9pPr marL="0" marR="0" lvl="8" indent="0" algn="r" rtl="0">
              <a:spcBef>
                <a:spcPts val="0"/>
              </a:spcBef>
              <a:buNone/>
              <a:defRPr sz="1200">
                <a:solidFill>
                  <a:srgbClr val="888888"/>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43454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117234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1" y="1155700"/>
            <a:ext cx="11785600" cy="552450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itle 20"/>
          <p:cNvSpPr>
            <a:spLocks noGrp="1"/>
          </p:cNvSpPr>
          <p:nvPr>
            <p:ph type="title"/>
          </p:nvPr>
        </p:nvSpPr>
        <p:spPr>
          <a:xfrm>
            <a:off x="1413409" y="262302"/>
            <a:ext cx="8760977" cy="458788"/>
          </a:xfrm>
        </p:spPr>
        <p:txBody>
          <a:bodyPr/>
          <a:lstStyle>
            <a:lvl1pPr>
              <a:defRPr b="1">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3636516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EE8E54-D9A1-4930-A56C-0B2A8C6A7EC3}"/>
              </a:ext>
            </a:extLst>
          </p:cNvPr>
          <p:cNvSpPr>
            <a:spLocks noGrp="1"/>
          </p:cNvSpPr>
          <p:nvPr>
            <p:ph type="dt" sz="half" idx="10"/>
          </p:nvPr>
        </p:nvSpPr>
        <p:spPr/>
        <p:txBody>
          <a:bodyPr/>
          <a:lstStyle/>
          <a:p>
            <a:fld id="{55C56252-3C0C-4D3C-9320-ED8367A536E6}" type="datetimeFigureOut">
              <a:rPr lang="en-US" smtClean="0"/>
              <a:t>11/13/24</a:t>
            </a:fld>
            <a:endParaRPr lang="en-US"/>
          </a:p>
        </p:txBody>
      </p:sp>
      <p:sp>
        <p:nvSpPr>
          <p:cNvPr id="3" name="Footer Placeholder 2">
            <a:extLst>
              <a:ext uri="{FF2B5EF4-FFF2-40B4-BE49-F238E27FC236}">
                <a16:creationId xmlns:a16="http://schemas.microsoft.com/office/drawing/2014/main" id="{90AF3E1F-87C3-4529-B385-7ED827A17E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9CB0A3-0B28-4D19-A5DF-F0016B5894FA}"/>
              </a:ext>
            </a:extLst>
          </p:cNvPr>
          <p:cNvSpPr>
            <a:spLocks noGrp="1"/>
          </p:cNvSpPr>
          <p:nvPr>
            <p:ph type="sldNum" sz="quarter" idx="12"/>
          </p:nvPr>
        </p:nvSpPr>
        <p:spPr/>
        <p:txBody>
          <a:bodyPr/>
          <a:lstStyle/>
          <a:p>
            <a:fld id="{AE131E1B-8EE7-4C02-8B46-18011A40713D}" type="slidenum">
              <a:rPr lang="en-US" smtClean="0"/>
              <a:t>‹#›</a:t>
            </a:fld>
            <a:endParaRPr lang="en-US"/>
          </a:p>
        </p:txBody>
      </p:sp>
    </p:spTree>
    <p:extLst>
      <p:ext uri="{BB962C8B-B14F-4D97-AF65-F5344CB8AC3E}">
        <p14:creationId xmlns:p14="http://schemas.microsoft.com/office/powerpoint/2010/main" val="1873358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6" name="Slide Number Placeholder 5"/>
          <p:cNvSpPr>
            <a:spLocks noGrp="1"/>
          </p:cNvSpPr>
          <p:nvPr>
            <p:ph type="sldNum" sz="quarter" idx="12"/>
          </p:nvPr>
        </p:nvSpPr>
        <p:spPr/>
        <p:txBody>
          <a:bodyPr/>
          <a:lstStyle/>
          <a:p>
            <a:fld id="{B12B35DD-64F7-B048-B2BB-3953229FF8CC}" type="slidenum">
              <a:rPr lang="en-US" smtClean="0"/>
              <a:t>‹#›</a:t>
            </a:fld>
            <a:endParaRPr lang="en-US"/>
          </a:p>
        </p:txBody>
      </p:sp>
      <p:sp>
        <p:nvSpPr>
          <p:cNvPr id="7" name="Footer Placeholder 13">
            <a:extLst>
              <a:ext uri="{FF2B5EF4-FFF2-40B4-BE49-F238E27FC236}">
                <a16:creationId xmlns:a16="http://schemas.microsoft.com/office/drawing/2014/main" id="{EEFBAC51-1939-2B7E-DE39-58E8C7A5A8D7}"/>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a:t>SBG VSWIR Science &amp; Applications </a:t>
            </a:r>
          </a:p>
          <a:p>
            <a:r>
              <a:rPr lang="en-US"/>
              <a:t>7 August 2023</a:t>
            </a:r>
          </a:p>
        </p:txBody>
      </p:sp>
    </p:spTree>
    <p:extLst>
      <p:ext uri="{BB962C8B-B14F-4D97-AF65-F5344CB8AC3E}">
        <p14:creationId xmlns:p14="http://schemas.microsoft.com/office/powerpoint/2010/main" val="28967657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ody Content">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ECA96-734D-704D-A9CA-6E41CCE5D0AD}"/>
              </a:ext>
            </a:extLst>
          </p:cNvPr>
          <p:cNvSpPr>
            <a:spLocks noGrp="1"/>
          </p:cNvSpPr>
          <p:nvPr>
            <p:ph type="title" hasCustomPrompt="1"/>
          </p:nvPr>
        </p:nvSpPr>
        <p:spPr>
          <a:xfrm>
            <a:off x="360218" y="359740"/>
            <a:ext cx="11476182" cy="584775"/>
          </a:xfrm>
          <a:prstGeom prst="rect">
            <a:avLst/>
          </a:prstGeom>
        </p:spPr>
        <p:txBody>
          <a:bodyPr anchor="ctr">
            <a:spAutoFit/>
          </a:bodyPr>
          <a:lstStyle>
            <a:lvl1pPr marL="0" marR="0" indent="0" algn="l" defTabSz="609585" rtl="0" eaLnBrk="1" fontAlgn="auto" latinLnBrk="0" hangingPunct="1">
              <a:lnSpc>
                <a:spcPct val="100000"/>
              </a:lnSpc>
              <a:spcBef>
                <a:spcPct val="0"/>
              </a:spcBef>
              <a:spcAft>
                <a:spcPts val="0"/>
              </a:spcAft>
              <a:buClrTx/>
              <a:buSzTx/>
              <a:buFontTx/>
              <a:buNone/>
              <a:tabLst/>
              <a:defRPr sz="3200" b="1" i="0" cap="none" baseline="0">
                <a:solidFill>
                  <a:schemeClr val="accent1">
                    <a:lumMod val="20000"/>
                    <a:lumOff val="80000"/>
                  </a:schemeClr>
                </a:solidFill>
                <a:latin typeface="Aptos Display" panose="020B0004020202020204" pitchFamily="34" charset="0"/>
                <a:ea typeface="Calibri Light" panose="020F0302020204030204" pitchFamily="34" charset="0"/>
                <a:cs typeface="Calibri Light" panose="020F0302020204030204" pitchFamily="34" charset="0"/>
              </a:defRPr>
            </a:lvl1pPr>
          </a:lstStyle>
          <a:p>
            <a:r>
              <a:rPr lang="en-US" dirty="0"/>
              <a:t>TITLE HERE</a:t>
            </a:r>
          </a:p>
        </p:txBody>
      </p:sp>
      <p:sp>
        <p:nvSpPr>
          <p:cNvPr id="5" name="Text Placeholder 4">
            <a:extLst>
              <a:ext uri="{FF2B5EF4-FFF2-40B4-BE49-F238E27FC236}">
                <a16:creationId xmlns:a16="http://schemas.microsoft.com/office/drawing/2014/main" id="{7737949C-F84E-0942-9DCB-FD1FE5FE1DF9}"/>
              </a:ext>
            </a:extLst>
          </p:cNvPr>
          <p:cNvSpPr>
            <a:spLocks noGrp="1"/>
          </p:cNvSpPr>
          <p:nvPr>
            <p:ph type="body" sz="quarter" idx="10"/>
          </p:nvPr>
        </p:nvSpPr>
        <p:spPr>
          <a:xfrm>
            <a:off x="360218" y="1785865"/>
            <a:ext cx="11565081" cy="2290307"/>
          </a:xfrm>
          <a:prstGeom prst="rect">
            <a:avLst/>
          </a:prstGeom>
        </p:spPr>
        <p:txBody>
          <a:bodyPr>
            <a:spAutoFit/>
          </a:bodyPr>
          <a:lstStyle>
            <a:lvl1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1pPr>
            <a:lvl2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2pPr>
            <a:lvl3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3pPr>
            <a:lvl4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4pPr>
            <a:lvl5pPr>
              <a:defRPr sz="2800" b="0" i="0">
                <a:ln>
                  <a:solidFill>
                    <a:schemeClr val="accent5"/>
                  </a:solidFill>
                </a:ln>
                <a:solidFill>
                  <a:schemeClr val="tx1">
                    <a:lumMod val="20000"/>
                    <a:lumOff val="80000"/>
                  </a:schemeClr>
                </a:solidFill>
                <a:latin typeface="Aptos" panose="020B0004020202020204" pitchFamily="34" charset="0"/>
                <a:ea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98304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787BE2-31E5-4B8C-A3A4-AC054BCF389A}"/>
              </a:ext>
            </a:extLst>
          </p:cNvPr>
          <p:cNvSpPr>
            <a:spLocks noGrp="1"/>
          </p:cNvSpPr>
          <p:nvPr>
            <p:ph type="sldNum" sz="quarter" idx="12"/>
          </p:nvPr>
        </p:nvSpPr>
        <p:spPr/>
        <p:txBody>
          <a:bodyPr/>
          <a:lstStyle/>
          <a:p>
            <a:fld id="{A8685819-2B4B-4FDE-85BD-AB7D98F9AC35}" type="slidenum">
              <a:rPr lang="en-US" smtClean="0"/>
              <a:t>‹#›</a:t>
            </a:fld>
            <a:endParaRPr lang="en-US"/>
          </a:p>
        </p:txBody>
      </p:sp>
    </p:spTree>
    <p:extLst>
      <p:ext uri="{BB962C8B-B14F-4D97-AF65-F5344CB8AC3E}">
        <p14:creationId xmlns:p14="http://schemas.microsoft.com/office/powerpoint/2010/main" val="356836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DBA18-E124-47DD-9507-85577CDC8212}"/>
              </a:ext>
            </a:extLst>
          </p:cNvPr>
          <p:cNvSpPr>
            <a:spLocks noGrp="1"/>
          </p:cNvSpPr>
          <p:nvPr>
            <p:ph type="title"/>
          </p:nvPr>
        </p:nvSpPr>
        <p:spPr>
          <a:xfrm>
            <a:off x="838200" y="440971"/>
            <a:ext cx="10515600" cy="480131"/>
          </a:xfrm>
        </p:spPr>
        <p:txBody>
          <a:bodyPr>
            <a:spAutoFit/>
          </a:bodyPr>
          <a:lstStyle>
            <a:lvl1pPr>
              <a:defRPr sz="2800" b="1">
                <a:solidFill>
                  <a:srgbClr val="C00000"/>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3902DB5F-C655-49D0-B11C-DACEEEA3A627}"/>
              </a:ext>
            </a:extLst>
          </p:cNvPr>
          <p:cNvSpPr>
            <a:spLocks noGrp="1"/>
          </p:cNvSpPr>
          <p:nvPr>
            <p:ph sz="half" idx="1"/>
          </p:nvPr>
        </p:nvSpPr>
        <p:spPr>
          <a:xfrm>
            <a:off x="838200" y="1177365"/>
            <a:ext cx="5181600" cy="4999598"/>
          </a:xfrm>
        </p:spPr>
        <p:txBody>
          <a:bodyPr/>
          <a:lstStyle>
            <a:lvl1pPr>
              <a:lnSpc>
                <a:spcPct val="100000"/>
              </a:lnSpc>
              <a:spcBef>
                <a:spcPts val="600"/>
              </a:spcBef>
              <a:defRPr/>
            </a:lvl1pPr>
            <a:lvl2pPr marL="457200">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8983F9E-0D4D-42AE-91B5-4B2F45E18D0D}"/>
              </a:ext>
            </a:extLst>
          </p:cNvPr>
          <p:cNvSpPr>
            <a:spLocks noGrp="1"/>
          </p:cNvSpPr>
          <p:nvPr>
            <p:ph sz="half" idx="2"/>
          </p:nvPr>
        </p:nvSpPr>
        <p:spPr>
          <a:xfrm>
            <a:off x="6172200" y="1177365"/>
            <a:ext cx="5181600" cy="4999598"/>
          </a:xfrm>
        </p:spPr>
        <p:txBody>
          <a:bodyPr/>
          <a:lstStyle>
            <a:lvl1pPr>
              <a:lnSpc>
                <a:spcPct val="100000"/>
              </a:lnSpc>
              <a:spcBef>
                <a:spcPts val="600"/>
              </a:spcBef>
              <a:defRPr/>
            </a:lvl1pPr>
            <a:lvl2pPr marL="457200">
              <a:lnSpc>
                <a:spcPct val="100000"/>
              </a:lnSpc>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C3DE8758-C7EC-47A0-AD22-857CC11753C5}"/>
              </a:ext>
            </a:extLst>
          </p:cNvPr>
          <p:cNvSpPr>
            <a:spLocks noGrp="1"/>
          </p:cNvSpPr>
          <p:nvPr>
            <p:ph type="sldNum" sz="quarter" idx="12"/>
          </p:nvPr>
        </p:nvSpPr>
        <p:spPr/>
        <p:txBody>
          <a:bodyPr/>
          <a:lstStyle/>
          <a:p>
            <a:fld id="{A8685819-2B4B-4FDE-85BD-AB7D98F9AC35}" type="slidenum">
              <a:rPr lang="en-US" smtClean="0"/>
              <a:t>‹#›</a:t>
            </a:fld>
            <a:endParaRPr lang="en-US"/>
          </a:p>
        </p:txBody>
      </p:sp>
    </p:spTree>
    <p:extLst>
      <p:ext uri="{BB962C8B-B14F-4D97-AF65-F5344CB8AC3E}">
        <p14:creationId xmlns:p14="http://schemas.microsoft.com/office/powerpoint/2010/main" val="663075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896B2208-D0E5-F446-967D-C6AB2CB62434}"/>
              </a:ext>
            </a:extLst>
          </p:cNvPr>
          <p:cNvSpPr>
            <a:spLocks noGrp="1"/>
          </p:cNvSpPr>
          <p:nvPr>
            <p:ph type="title"/>
          </p:nvPr>
        </p:nvSpPr>
        <p:spPr/>
        <p:txBody>
          <a:bodyPr/>
          <a:lstStyle>
            <a:lvl1pPr algn="ctr">
              <a:defRPr>
                <a:solidFill>
                  <a:schemeClr val="tx1"/>
                </a:solidFill>
              </a:defRPr>
            </a:lvl1pPr>
          </a:lstStyle>
          <a:p>
            <a:r>
              <a:rPr lang="en-US"/>
              <a:t>Click to edit Master title style</a:t>
            </a:r>
          </a:p>
        </p:txBody>
      </p:sp>
      <p:sp>
        <p:nvSpPr>
          <p:cNvPr id="23" name="Content Placeholder 22">
            <a:extLst>
              <a:ext uri="{FF2B5EF4-FFF2-40B4-BE49-F238E27FC236}">
                <a16:creationId xmlns:a16="http://schemas.microsoft.com/office/drawing/2014/main" id="{678AE2BA-A4BB-A54B-B129-C11C3E33E6DF}"/>
              </a:ext>
            </a:extLst>
          </p:cNvPr>
          <p:cNvSpPr>
            <a:spLocks noGrp="1"/>
          </p:cNvSpPr>
          <p:nvPr>
            <p:ph sz="quarter" idx="13"/>
          </p:nvPr>
        </p:nvSpPr>
        <p:spPr>
          <a:xfrm>
            <a:off x="97632" y="1115736"/>
            <a:ext cx="11996738" cy="528506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23398382"/>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BF1A-79AC-DB46-A96B-E9E798B0C371}"/>
              </a:ext>
            </a:extLst>
          </p:cNvPr>
          <p:cNvSpPr>
            <a:spLocks noGrp="1"/>
          </p:cNvSpPr>
          <p:nvPr>
            <p:ph type="title"/>
          </p:nvPr>
        </p:nvSpPr>
        <p:spPr>
          <a:xfrm>
            <a:off x="1687032" y="57801"/>
            <a:ext cx="8799207" cy="665951"/>
          </a:xfrm>
        </p:spPr>
        <p:txBody>
          <a:bodyPr/>
          <a:lstStyle>
            <a:lvl1pPr algn="ct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069088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Don't use this one too">
    <p:spTree>
      <p:nvGrpSpPr>
        <p:cNvPr id="1" name=""/>
        <p:cNvGrpSpPr/>
        <p:nvPr/>
      </p:nvGrpSpPr>
      <p:grpSpPr>
        <a:xfrm>
          <a:off x="0" y="0"/>
          <a:ext cx="0" cy="0"/>
          <a:chOff x="0" y="0"/>
          <a:chExt cx="0" cy="0"/>
        </a:xfrm>
      </p:grpSpPr>
      <p:sp>
        <p:nvSpPr>
          <p:cNvPr id="9" name="Content Placeholder 7"/>
          <p:cNvSpPr>
            <a:spLocks noGrp="1"/>
          </p:cNvSpPr>
          <p:nvPr>
            <p:ph sz="quarter" idx="1" hasCustomPrompt="1"/>
          </p:nvPr>
        </p:nvSpPr>
        <p:spPr>
          <a:xfrm>
            <a:off x="816865" y="1600200"/>
            <a:ext cx="10871200" cy="4645536"/>
          </a:xfrm>
          <a:prstGeom prst="rect">
            <a:avLst/>
          </a:prstGeom>
        </p:spPr>
        <p:txBody>
          <a:bodyPr/>
          <a:lstStyle>
            <a:lvl1pPr marL="320020" indent="-320020">
              <a:spcBef>
                <a:spcPts val="0"/>
              </a:spcBef>
              <a:spcAft>
                <a:spcPts val="800"/>
              </a:spcAft>
              <a:buClr>
                <a:srgbClr val="3E517B"/>
              </a:buClr>
              <a:buSzPct val="80000"/>
              <a:buFont typeface="Wingdings" charset="2"/>
              <a:buChar char="◼"/>
              <a:defRPr sz="2400"/>
            </a:lvl1pPr>
            <a:lvl2pPr marL="640040" indent="-274303">
              <a:spcBef>
                <a:spcPts val="0"/>
              </a:spcBef>
              <a:spcAft>
                <a:spcPts val="800"/>
              </a:spcAft>
              <a:buSzPct val="80000"/>
              <a:buFont typeface="Lucida Grande"/>
              <a:buChar char="◼"/>
              <a:defRPr sz="2200"/>
            </a:lvl2pPr>
            <a:lvl3pPr marL="822909" indent="-228585">
              <a:spcBef>
                <a:spcPts val="0"/>
              </a:spcBef>
              <a:spcAft>
                <a:spcPts val="800"/>
              </a:spcAft>
              <a:buClr>
                <a:schemeClr val="bg2">
                  <a:lumMod val="90000"/>
                </a:schemeClr>
              </a:buClr>
              <a:buSzPct val="80000"/>
              <a:buFont typeface="Wingdings" charset="2"/>
              <a:buChar char="◼"/>
              <a:defRPr sz="2000"/>
            </a:lvl3pPr>
            <a:lvl4pPr marL="1097211">
              <a:spcBef>
                <a:spcPts val="0"/>
              </a:spcBef>
              <a:spcAft>
                <a:spcPts val="800"/>
              </a:spcAft>
              <a:buSzPct val="80000"/>
              <a:defRPr/>
            </a:lvl4pPr>
            <a:lvl5pPr marL="1280080">
              <a:spcBef>
                <a:spcPts val="0"/>
              </a:spcBef>
              <a:spcAft>
                <a:spcPts val="800"/>
              </a:spcAft>
              <a:buSzPct val="80000"/>
              <a:defRPr/>
            </a:lvl5pPr>
          </a:lstStyle>
          <a:p>
            <a:pPr lvl="0" eaLnBrk="1" latinLnBrk="0" hangingPunct="1"/>
            <a:r>
              <a:rPr lang="en-US"/>
              <a:t>Click to add text</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Title 1"/>
          <p:cNvSpPr>
            <a:spLocks noGrp="1"/>
          </p:cNvSpPr>
          <p:nvPr>
            <p:ph type="title" hasCustomPrompt="1"/>
          </p:nvPr>
        </p:nvSpPr>
        <p:spPr>
          <a:xfrm>
            <a:off x="2768314" y="177801"/>
            <a:ext cx="7427415" cy="584200"/>
          </a:xfrm>
          <a:prstGeom prst="rect">
            <a:avLst/>
          </a:prstGeom>
        </p:spPr>
        <p:txBody>
          <a:bodyPr/>
          <a:lstStyle>
            <a:lvl1pPr algn="ctr">
              <a:lnSpc>
                <a:spcPct val="90000"/>
              </a:lnSpc>
              <a:defRPr sz="3000">
                <a:solidFill>
                  <a:srgbClr val="776C70"/>
                </a:solidFill>
                <a:latin typeface="Helvetica Neue Light"/>
                <a:cs typeface="Helvetica Neue Light"/>
              </a:defRPr>
            </a:lvl1pPr>
          </a:lstStyle>
          <a:p>
            <a:r>
              <a:rPr kumimoji="0" lang="en-US"/>
              <a:t>Click to edit title</a:t>
            </a:r>
          </a:p>
        </p:txBody>
      </p:sp>
    </p:spTree>
    <p:extLst>
      <p:ext uri="{BB962C8B-B14F-4D97-AF65-F5344CB8AC3E}">
        <p14:creationId xmlns:p14="http://schemas.microsoft.com/office/powerpoint/2010/main" val="38958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06277" y="197054"/>
            <a:ext cx="8179444" cy="544513"/>
          </a:xfrm>
        </p:spPr>
        <p:txBody>
          <a:bodyPr/>
          <a:lstStyle>
            <a:lvl1pPr>
              <a:defRPr>
                <a:effectLst/>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chemeClr val="tx1"/>
                </a:solidFill>
              </a:defRPr>
            </a:lvl1pPr>
            <a:lvl2pPr>
              <a:defRPr sz="1800">
                <a:solidFill>
                  <a:schemeClr val="tx1"/>
                </a:solidFill>
              </a:defRPr>
            </a:lvl2pPr>
            <a:lvl3pPr>
              <a:defRPr sz="1700">
                <a:solidFill>
                  <a:schemeClr val="tx1"/>
                </a:solidFill>
              </a:defRPr>
            </a:lvl3pPr>
            <a:lvl4pPr>
              <a:defRPr sz="1600">
                <a:solidFill>
                  <a:schemeClr val="tx1"/>
                </a:solidFill>
              </a:defRPr>
            </a:lvl4pPr>
            <a:lvl5pPr>
              <a:defRPr sz="15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4558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7.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theme" Target="../theme/theme2.xml"/><Relationship Id="rId5" Type="http://schemas.openxmlformats.org/officeDocument/2006/relationships/slideLayout" Target="../slideLayouts/slideLayout10.xml"/><Relationship Id="rId15" Type="http://schemas.openxmlformats.org/officeDocument/2006/relationships/image" Target="../media/image8.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6D8FBB8-0956-4B4E-BFA5-A831FE033E0F}"/>
              </a:ext>
            </a:extLst>
          </p:cNvPr>
          <p:cNvSpPr>
            <a:spLocks noGrp="1"/>
          </p:cNvSpPr>
          <p:nvPr>
            <p:ph type="body" idx="1"/>
          </p:nvPr>
        </p:nvSpPr>
        <p:spPr>
          <a:xfrm>
            <a:off x="478171" y="983784"/>
            <a:ext cx="11148969" cy="53290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F0D6026-7BEF-47CA-8F87-EEEAB9EA269B}"/>
              </a:ext>
            </a:extLst>
          </p:cNvPr>
          <p:cNvSpPr>
            <a:spLocks noGrp="1"/>
          </p:cNvSpPr>
          <p:nvPr>
            <p:ph type="sldNum" sz="quarter" idx="4"/>
          </p:nvPr>
        </p:nvSpPr>
        <p:spPr>
          <a:xfrm>
            <a:off x="8613423" y="649287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B78D-BBFA-4944-BBD5-E07BE4D896B9}" type="slidenum">
              <a:rPr lang="en-US" smtClean="0"/>
              <a:t>‹#›</a:t>
            </a:fld>
            <a:endParaRPr lang="en-US"/>
          </a:p>
        </p:txBody>
      </p:sp>
      <p:pic>
        <p:nvPicPr>
          <p:cNvPr id="7" name="Image" descr="Image">
            <a:extLst>
              <a:ext uri="{FF2B5EF4-FFF2-40B4-BE49-F238E27FC236}">
                <a16:creationId xmlns:a16="http://schemas.microsoft.com/office/drawing/2014/main" id="{1CF89392-08A7-41D5-88CC-E8253D6B2F4D}"/>
              </a:ext>
            </a:extLst>
          </p:cNvPr>
          <p:cNvPicPr>
            <a:picLocks noChangeAspect="1"/>
          </p:cNvPicPr>
          <p:nvPr userDrawn="1"/>
        </p:nvPicPr>
        <p:blipFill>
          <a:blip r:embed="rId7"/>
          <a:srcRect t="685" b="79581"/>
          <a:stretch>
            <a:fillRect/>
          </a:stretch>
        </p:blipFill>
        <p:spPr>
          <a:xfrm>
            <a:off x="0" y="0"/>
            <a:ext cx="12192000" cy="823180"/>
          </a:xfrm>
          <a:prstGeom prst="rect">
            <a:avLst/>
          </a:prstGeom>
          <a:ln w="12700">
            <a:miter lim="400000"/>
          </a:ln>
        </p:spPr>
      </p:pic>
      <p:sp>
        <p:nvSpPr>
          <p:cNvPr id="2" name="Title Placeholder 1">
            <a:extLst>
              <a:ext uri="{FF2B5EF4-FFF2-40B4-BE49-F238E27FC236}">
                <a16:creationId xmlns:a16="http://schemas.microsoft.com/office/drawing/2014/main" id="{46C6D2BD-E7F7-4B0F-9CED-0B55A2D6A9A2}"/>
              </a:ext>
            </a:extLst>
          </p:cNvPr>
          <p:cNvSpPr>
            <a:spLocks noGrp="1"/>
          </p:cNvSpPr>
          <p:nvPr>
            <p:ph type="title"/>
          </p:nvPr>
        </p:nvSpPr>
        <p:spPr>
          <a:xfrm>
            <a:off x="1966931" y="61747"/>
            <a:ext cx="9182037" cy="701993"/>
          </a:xfrm>
          <a:prstGeom prst="rect">
            <a:avLst/>
          </a:prstGeom>
        </p:spPr>
        <p:txBody>
          <a:bodyPr vert="horz" lIns="91440" tIns="45720" rIns="91440" bIns="45720" rtlCol="0" anchor="ctr">
            <a:normAutofit/>
          </a:bodyPr>
          <a:lstStyle/>
          <a:p>
            <a:r>
              <a:rPr lang="en-US"/>
              <a:t>Click to edit Master title style</a:t>
            </a:r>
          </a:p>
        </p:txBody>
      </p:sp>
      <p:pic>
        <p:nvPicPr>
          <p:cNvPr id="11" name="Image" descr="Image">
            <a:extLst>
              <a:ext uri="{FF2B5EF4-FFF2-40B4-BE49-F238E27FC236}">
                <a16:creationId xmlns:a16="http://schemas.microsoft.com/office/drawing/2014/main" id="{CEFED7C8-FC96-4DCE-AAFC-0744B364F541}"/>
              </a:ext>
            </a:extLst>
          </p:cNvPr>
          <p:cNvPicPr>
            <a:picLocks noChangeAspect="1"/>
          </p:cNvPicPr>
          <p:nvPr userDrawn="1"/>
        </p:nvPicPr>
        <p:blipFill rotWithShape="1">
          <a:blip r:embed="rId7"/>
          <a:srcRect l="235" t="-7646" r="18684" b="93618"/>
          <a:stretch/>
        </p:blipFill>
        <p:spPr>
          <a:xfrm>
            <a:off x="10542" y="6372225"/>
            <a:ext cx="12074084" cy="182459"/>
          </a:xfrm>
          <a:prstGeom prst="rect">
            <a:avLst/>
          </a:prstGeom>
          <a:ln w="12700">
            <a:miter lim="400000"/>
          </a:ln>
        </p:spPr>
      </p:pic>
      <p:pic>
        <p:nvPicPr>
          <p:cNvPr id="12" name="Image" descr="Image">
            <a:extLst>
              <a:ext uri="{FF2B5EF4-FFF2-40B4-BE49-F238E27FC236}">
                <a16:creationId xmlns:a16="http://schemas.microsoft.com/office/drawing/2014/main" id="{BB28F55D-A942-4CC3-8721-6C77669EFEB2}"/>
              </a:ext>
            </a:extLst>
          </p:cNvPr>
          <p:cNvPicPr>
            <a:picLocks noChangeAspect="1"/>
          </p:cNvPicPr>
          <p:nvPr userDrawn="1"/>
        </p:nvPicPr>
        <p:blipFill>
          <a:blip r:embed="rId8"/>
          <a:stretch>
            <a:fillRect/>
          </a:stretch>
        </p:blipFill>
        <p:spPr>
          <a:xfrm>
            <a:off x="11551465" y="6246725"/>
            <a:ext cx="560070" cy="560070"/>
          </a:xfrm>
          <a:prstGeom prst="rect">
            <a:avLst/>
          </a:prstGeom>
          <a:ln w="12700">
            <a:miter lim="400000"/>
          </a:ln>
        </p:spPr>
      </p:pic>
      <p:pic>
        <p:nvPicPr>
          <p:cNvPr id="1028" name="Picture 4" descr="See the source image">
            <a:extLst>
              <a:ext uri="{FF2B5EF4-FFF2-40B4-BE49-F238E27FC236}">
                <a16:creationId xmlns:a16="http://schemas.microsoft.com/office/drawing/2014/main" id="{407C0210-1C2F-4AED-AFE7-A72AFE7E32FC}"/>
              </a:ext>
            </a:extLst>
          </p:cNvPr>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l="12408" r="12733"/>
          <a:stretch/>
        </p:blipFill>
        <p:spPr bwMode="auto">
          <a:xfrm>
            <a:off x="107406" y="87388"/>
            <a:ext cx="857436" cy="644285"/>
          </a:xfrm>
          <a:prstGeom prst="rect">
            <a:avLst/>
          </a:prstGeom>
          <a:noFill/>
          <a:extLst>
            <a:ext uri="{909E8E84-426E-40DD-AFC4-6F175D3DCCD1}">
              <a14:hiddenFill xmlns:a14="http://schemas.microsoft.com/office/drawing/2010/main">
                <a:solidFill>
                  <a:srgbClr val="FFFFFF"/>
                </a:solidFill>
              </a14:hiddenFill>
            </a:ext>
          </a:extLst>
        </p:spPr>
      </p:pic>
      <p:sp>
        <p:nvSpPr>
          <p:cNvPr id="22" name="Footer Placeholder 13">
            <a:extLst>
              <a:ext uri="{FF2B5EF4-FFF2-40B4-BE49-F238E27FC236}">
                <a16:creationId xmlns:a16="http://schemas.microsoft.com/office/drawing/2014/main" id="{8C004E66-4660-4CD3-942C-41DA27AB24FA}"/>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t>SBG VSWIR Snow &amp; Hydrology                             14 August 2024</a:t>
            </a:r>
          </a:p>
        </p:txBody>
      </p:sp>
      <p:sp>
        <p:nvSpPr>
          <p:cNvPr id="23" name="TextBox 22">
            <a:extLst>
              <a:ext uri="{FF2B5EF4-FFF2-40B4-BE49-F238E27FC236}">
                <a16:creationId xmlns:a16="http://schemas.microsoft.com/office/drawing/2014/main" id="{3EA2CAB3-65C4-48BF-919A-0B3C5D72B554}"/>
              </a:ext>
            </a:extLst>
          </p:cNvPr>
          <p:cNvSpPr txBox="1"/>
          <p:nvPr userDrawn="1"/>
        </p:nvSpPr>
        <p:spPr>
          <a:xfrm>
            <a:off x="2156345" y="6590390"/>
            <a:ext cx="8011109" cy="190821"/>
          </a:xfrm>
          <a:prstGeom prst="rect">
            <a:avLst/>
          </a:prstGeom>
          <a:noFill/>
        </p:spPr>
        <p:txBody>
          <a:bodyPr wrap="square" lIns="18288" tIns="18288" rIns="18288" bIns="18288" rtlCol="0">
            <a:spAutoFit/>
          </a:bodyPr>
          <a:lstStyle/>
          <a:p>
            <a:pPr algn="ctr"/>
            <a:r>
              <a:rPr lang="en-US" sz="1000" dirty="0">
                <a:solidFill>
                  <a:schemeClr val="tx1"/>
                </a:solidFill>
              </a:rPr>
              <a:t>© 2024 California Institute of Technology. Government sponsorship acknowledged.</a:t>
            </a:r>
          </a:p>
        </p:txBody>
      </p:sp>
    </p:spTree>
    <p:extLst>
      <p:ext uri="{BB962C8B-B14F-4D97-AF65-F5344CB8AC3E}">
        <p14:creationId xmlns:p14="http://schemas.microsoft.com/office/powerpoint/2010/main" val="2122236969"/>
      </p:ext>
    </p:extLst>
  </p:cSld>
  <p:clrMap bg1="lt1" tx1="dk1" bg2="lt2" tx2="dk2" accent1="accent1" accent2="accent2" accent3="accent3" accent4="accent4" accent5="accent5" accent6="accent6" hlink="hlink" folHlink="folHlink"/>
  <p:sldLayoutIdLst>
    <p:sldLayoutId id="2147483675" r:id="rId1"/>
    <p:sldLayoutId id="2147483677" r:id="rId2"/>
    <p:sldLayoutId id="2147484004" r:id="rId3"/>
    <p:sldLayoutId id="2147484005" r:id="rId4"/>
    <p:sldLayoutId id="2147484006" r:id="rId5"/>
  </p:sldLayoutIdLst>
  <p:hf hdr="0" dt="0"/>
  <p:txStyles>
    <p:titleStyle>
      <a:lvl1pPr algn="l" defTabSz="914400" rtl="0" eaLnBrk="1" latinLnBrk="0" hangingPunct="1">
        <a:lnSpc>
          <a:spcPct val="90000"/>
        </a:lnSpc>
        <a:spcBef>
          <a:spcPct val="0"/>
        </a:spcBef>
        <a:buNone/>
        <a:defRPr sz="4000" kern="1200">
          <a:solidFill>
            <a:schemeClr val="bg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5EA21BE6-713C-1B47-9184-65148A152371}"/>
              </a:ext>
            </a:extLst>
          </p:cNvPr>
          <p:cNvSpPr>
            <a:spLocks noGrp="1"/>
          </p:cNvSpPr>
          <p:nvPr>
            <p:ph type="title"/>
          </p:nvPr>
        </p:nvSpPr>
        <p:spPr>
          <a:xfrm>
            <a:off x="1687032" y="129513"/>
            <a:ext cx="8799207" cy="665951"/>
          </a:xfrm>
          <a:prstGeom prst="rect">
            <a:avLst/>
          </a:prstGeom>
        </p:spPr>
        <p:txBody>
          <a:bodyPr vert="horz" lIns="91440" tIns="45720" rIns="91440" bIns="45720" rtlCol="0" anchor="ctr">
            <a:normAutofit/>
          </a:bodyPr>
          <a:lstStyle/>
          <a:p>
            <a:r>
              <a:rPr lang="en-US"/>
              <a:t>Click to edit Master title style</a:t>
            </a:r>
          </a:p>
        </p:txBody>
      </p:sp>
      <p:sp>
        <p:nvSpPr>
          <p:cNvPr id="4" name="Text Placeholder 3">
            <a:extLst>
              <a:ext uri="{FF2B5EF4-FFF2-40B4-BE49-F238E27FC236}">
                <a16:creationId xmlns:a16="http://schemas.microsoft.com/office/drawing/2014/main" id="{E7E33DB3-EF83-5847-B173-AE9C854E107D}"/>
              </a:ext>
            </a:extLst>
          </p:cNvPr>
          <p:cNvSpPr>
            <a:spLocks noGrp="1"/>
          </p:cNvSpPr>
          <p:nvPr>
            <p:ph type="body" idx="1"/>
          </p:nvPr>
        </p:nvSpPr>
        <p:spPr>
          <a:xfrm>
            <a:off x="97474" y="1046079"/>
            <a:ext cx="11997055" cy="5135900"/>
          </a:xfrm>
          <a:prstGeom prst="rect">
            <a:avLst/>
          </a:prstGeom>
        </p:spPr>
        <p:style>
          <a:lnRef idx="0">
            <a:scrgbClr r="0" g="0" b="0"/>
          </a:lnRef>
          <a:fillRef idx="1001">
            <a:schemeClr val="lt1"/>
          </a:fillRef>
          <a:effectRef idx="0">
            <a:scrgbClr r="0" g="0" b="0"/>
          </a:effectRef>
          <a:fontRef idx="major"/>
        </p:style>
        <p:txBody>
          <a:bodyPr vert="horz" lIns="91440" tIns="45720" rIns="91440" bIns="45720" rtlCol="0">
            <a:normAutofit/>
          </a:bodyPr>
          <a:lstStyle/>
          <a:p>
            <a:pPr marL="177789" marR="0" lvl="0" indent="-177789"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ea typeface="+mn-ea"/>
                <a:cs typeface="+mn-cs"/>
              </a:rPr>
              <a:t>Click to edit Master text styles</a:t>
            </a:r>
          </a:p>
          <a:p>
            <a:pPr marL="520667" marR="0" lvl="1" indent="-228585" algn="l" defTabSz="861960" rtl="0" eaLnBrk="0" fontAlgn="base" latinLnBrk="0" hangingPunct="0">
              <a:lnSpc>
                <a:spcPct val="90000"/>
              </a:lnSpc>
              <a:spcBef>
                <a:spcPct val="20000"/>
              </a:spcBef>
              <a:spcAft>
                <a:spcPct val="0"/>
              </a:spcAft>
              <a:buClrTx/>
              <a:buSzPct val="100000"/>
              <a:buFontTx/>
              <a:buChar char="–"/>
              <a:tabLst/>
              <a:defRPr/>
            </a:pPr>
            <a:r>
              <a:rPr kumimoji="0" lang="en-US" sz="1600" b="0" i="0" u="none" strike="noStrike" kern="0" cap="none" spc="0" normalizeH="0" baseline="0" noProof="0">
                <a:ln>
                  <a:noFill/>
                </a:ln>
                <a:solidFill>
                  <a:srgbClr val="000000"/>
                </a:solidFill>
                <a:effectLst/>
                <a:uLnTx/>
                <a:uFillTx/>
                <a:latin typeface="Arial"/>
              </a:rPr>
              <a:t>Second level</a:t>
            </a:r>
          </a:p>
          <a:p>
            <a:pPr marL="812749" marR="0" lvl="2"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600" b="0" i="0" u="none" strike="noStrike" kern="0" cap="none" spc="0" normalizeH="0" baseline="0" noProof="0">
                <a:ln>
                  <a:noFill/>
                </a:ln>
                <a:solidFill>
                  <a:srgbClr val="000000"/>
                </a:solidFill>
                <a:effectLst/>
                <a:uLnTx/>
                <a:uFillTx/>
                <a:latin typeface="Arial"/>
              </a:rPr>
              <a:t>Third level</a:t>
            </a:r>
          </a:p>
          <a:p>
            <a:pPr marL="1142929" marR="0" lvl="3"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a:pPr>
            <a:r>
              <a:rPr kumimoji="0" lang="en-US" sz="1400" b="0" i="0" u="none" strike="noStrike" kern="0" cap="none" spc="0" normalizeH="0" baseline="0" noProof="0">
                <a:ln>
                  <a:noFill/>
                </a:ln>
                <a:solidFill>
                  <a:srgbClr val="000000"/>
                </a:solidFill>
                <a:effectLst/>
                <a:uLnTx/>
                <a:uFillTx/>
                <a:latin typeface="Arial"/>
              </a:rPr>
              <a:t>Fourth level</a:t>
            </a:r>
          </a:p>
          <a:p>
            <a:pPr marL="1435011" marR="0" lvl="4"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a:pPr>
            <a:r>
              <a:rPr kumimoji="0" lang="en-US" sz="1400" b="0" i="0" u="none" strike="noStrike" kern="0" cap="none" spc="0" normalizeH="0" baseline="0" noProof="0">
                <a:ln>
                  <a:noFill/>
                </a:ln>
                <a:solidFill>
                  <a:srgbClr val="000000"/>
                </a:solidFill>
                <a:effectLst/>
                <a:uLnTx/>
                <a:uFillTx/>
                <a:latin typeface="Arial"/>
              </a:rPr>
              <a:t>Fifth level</a:t>
            </a:r>
          </a:p>
        </p:txBody>
      </p:sp>
      <p:pic>
        <p:nvPicPr>
          <p:cNvPr id="16" name="Picture 111" descr="nasa_logo(132x109)-official"/>
          <p:cNvPicPr>
            <a:picLocks noChangeAspect="1" noChangeArrowheads="1"/>
          </p:cNvPicPr>
          <p:nvPr userDrawn="1"/>
        </p:nvPicPr>
        <p:blipFill>
          <a:blip r:embed="rId12" cstate="email">
            <a:extLst>
              <a:ext uri="{28A0092B-C50C-407E-A947-70E740481C1C}">
                <a14:useLocalDpi xmlns:a14="http://schemas.microsoft.com/office/drawing/2010/main"/>
              </a:ext>
            </a:extLst>
          </a:blip>
          <a:srcRect/>
          <a:stretch>
            <a:fillRect/>
          </a:stretch>
        </p:blipFill>
        <p:spPr bwMode="auto">
          <a:xfrm>
            <a:off x="7081" y="41772"/>
            <a:ext cx="1022970" cy="84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2" y="918455"/>
            <a:ext cx="12191999" cy="94831"/>
          </a:xfrm>
          <a:prstGeom prst="rect">
            <a:avLst/>
          </a:prstGeom>
          <a:noFill/>
          <a:ln w="9525">
            <a:noFill/>
            <a:miter lim="800000"/>
            <a:headEnd/>
            <a:tailEnd/>
          </a:ln>
        </p:spPr>
      </p:pic>
      <p:pic>
        <p:nvPicPr>
          <p:cNvPr id="17" name="Picture 16">
            <a:extLst>
              <a:ext uri="{FF2B5EF4-FFF2-40B4-BE49-F238E27FC236}">
                <a16:creationId xmlns:a16="http://schemas.microsoft.com/office/drawing/2014/main" id="{1F07B514-28FA-A543-940B-520C99F1879E}"/>
              </a:ext>
            </a:extLst>
          </p:cNvPr>
          <p:cNvPicPr>
            <a:picLocks noChangeAspect="1" noChangeArrowheads="1"/>
          </p:cNvPicPr>
          <p:nvPr userDrawn="1"/>
        </p:nvPicPr>
        <p:blipFill>
          <a:blip r:embed="rId13" cstate="screen">
            <a:extLst>
              <a:ext uri="{BEBA8EAE-BF5A-486C-A8C5-ECC9F3942E4B}">
                <a14:imgProps xmlns:a14="http://schemas.microsoft.com/office/drawing/2010/main">
                  <a14:imgLayer r:embed="rId14">
                    <a14:imgEffect>
                      <a14:colorTemperature colorTemp="9095"/>
                    </a14:imgEffect>
                    <a14:imgEffect>
                      <a14:brightnessContrast bright="-16000"/>
                    </a14:imgEffect>
                  </a14:imgLayer>
                </a14:imgProps>
              </a:ext>
              <a:ext uri="{28A0092B-C50C-407E-A947-70E740481C1C}">
                <a14:useLocalDpi xmlns:a14="http://schemas.microsoft.com/office/drawing/2010/main"/>
              </a:ext>
            </a:extLst>
          </a:blip>
          <a:srcRect/>
          <a:stretch>
            <a:fillRect/>
          </a:stretch>
        </p:blipFill>
        <p:spPr bwMode="auto">
          <a:xfrm>
            <a:off x="-9365" y="6770763"/>
            <a:ext cx="12191999" cy="90932"/>
          </a:xfrm>
          <a:prstGeom prst="rect">
            <a:avLst/>
          </a:prstGeom>
          <a:noFill/>
          <a:ln w="9525">
            <a:noFill/>
            <a:miter lim="800000"/>
            <a:headEnd/>
            <a:tailEnd/>
          </a:ln>
        </p:spPr>
      </p:pic>
      <p:pic>
        <p:nvPicPr>
          <p:cNvPr id="9" name="Picture 4">
            <a:extLst>
              <a:ext uri="{FF2B5EF4-FFF2-40B4-BE49-F238E27FC236}">
                <a16:creationId xmlns:a16="http://schemas.microsoft.com/office/drawing/2014/main" id="{B6411967-18A9-4EBF-9109-016B2631990E}"/>
              </a:ext>
            </a:extLst>
          </p:cNvPr>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11143219" y="43350"/>
            <a:ext cx="1004749" cy="84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83742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7" r:id="rId3"/>
    <p:sldLayoutId id="2147483953" r:id="rId4"/>
    <p:sldLayoutId id="2147483964" r:id="rId5"/>
    <p:sldLayoutId id="2147483965" r:id="rId6"/>
    <p:sldLayoutId id="2147483972" r:id="rId7"/>
    <p:sldLayoutId id="2147483982" r:id="rId8"/>
    <p:sldLayoutId id="2147483983" r:id="rId9"/>
    <p:sldLayoutId id="2147483989" r:id="rId10"/>
  </p:sldLayoutIdLst>
  <p:hf hdr="0"/>
  <p:txStyles>
    <p:titleStyle>
      <a:lvl1pPr algn="ctr" rtl="0" eaLnBrk="1" latinLnBrk="0" hangingPunct="1">
        <a:spcBef>
          <a:spcPct val="0"/>
        </a:spcBef>
        <a:buNone/>
        <a:defRPr kumimoji="0" sz="3200" kern="1200">
          <a:solidFill>
            <a:schemeClr val="tx1"/>
          </a:solidFill>
          <a:latin typeface="Arial"/>
          <a:ea typeface="+mj-ea"/>
          <a:cs typeface="Arial"/>
        </a:defRPr>
      </a:lvl1pPr>
    </p:titleStyle>
    <p:bodyStyle>
      <a:lvl1pPr marL="177789" marR="0" indent="-177789"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1pPr>
      <a:lvl2pPr marL="520667" marR="0" indent="-228585" algn="l" defTabSz="861960" rtl="0" eaLnBrk="0" fontAlgn="base" latinLnBrk="0" hangingPunct="0">
        <a:lnSpc>
          <a:spcPct val="90000"/>
        </a:lnSpc>
        <a:spcBef>
          <a:spcPct val="20000"/>
        </a:spcBef>
        <a:spcAft>
          <a:spcPct val="0"/>
        </a:spcAft>
        <a:buClrTx/>
        <a:buSzPct val="100000"/>
        <a:buFontTx/>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2pPr>
      <a:lvl3pPr marL="812749" marR="0" indent="-177789"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800" kern="1200">
          <a:solidFill>
            <a:schemeClr val="tx1"/>
          </a:solidFill>
          <a:latin typeface="Times New Roman" panose="02020603050405020304" pitchFamily="18" charset="0"/>
          <a:ea typeface="+mn-ea"/>
          <a:cs typeface="Times New Roman" panose="02020603050405020304" pitchFamily="18" charset="0"/>
        </a:defRPr>
      </a:lvl3pPr>
      <a:lvl4pPr marL="1142929" marR="0" indent="-165090" algn="l" defTabSz="861960" rtl="0" eaLnBrk="0" fontAlgn="base" latinLnBrk="0" hangingPunct="0">
        <a:lnSpc>
          <a:spcPct val="90000"/>
        </a:lnSpc>
        <a:spcBef>
          <a:spcPct val="20000"/>
        </a:spcBef>
        <a:spcAft>
          <a:spcPct val="0"/>
        </a:spcAft>
        <a:buClrTx/>
        <a:buSzPct val="100000"/>
        <a:buFont typeface="Arial" panose="020B0604020202020204" pitchFamily="34"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4pPr>
      <a:lvl5pPr marL="1435011" marR="0" indent="-177789" algn="l" defTabSz="861960" rtl="0" eaLnBrk="0" fontAlgn="base" latinLnBrk="0" hangingPunct="0">
        <a:lnSpc>
          <a:spcPct val="90000"/>
        </a:lnSpc>
        <a:spcBef>
          <a:spcPct val="20000"/>
        </a:spcBef>
        <a:spcAft>
          <a:spcPct val="0"/>
        </a:spcAft>
        <a:buClrTx/>
        <a:buSzPct val="100000"/>
        <a:buFont typeface="Times New Roman" panose="02020603050405020304" pitchFamily="18" charset="0"/>
        <a:buChar char="▫"/>
        <a:tabLst/>
        <a:defRPr kumimoji="0" sz="1600" kern="1200">
          <a:solidFill>
            <a:schemeClr val="tx1"/>
          </a:solidFill>
          <a:latin typeface="Times New Roman" panose="02020603050405020304" pitchFamily="18" charset="0"/>
          <a:ea typeface="+mn-ea"/>
          <a:cs typeface="Times New Roman" panose="02020603050405020304" pitchFamily="18" charset="0"/>
        </a:defRPr>
      </a:lvl5pPr>
      <a:lvl6pPr marL="2102989" indent="-228585"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292" indent="-228585"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595" indent="-228585"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5897" indent="-228585"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2" algn="l" rtl="0" eaLnBrk="1" latinLnBrk="0" hangingPunct="1">
        <a:defRPr kumimoji="0" kern="1200">
          <a:solidFill>
            <a:schemeClr val="tx1"/>
          </a:solidFill>
          <a:latin typeface="+mn-lt"/>
          <a:ea typeface="+mn-ea"/>
          <a:cs typeface="+mn-cs"/>
        </a:defRPr>
      </a:lvl2pPr>
      <a:lvl3pPr marL="914343" algn="l" rtl="0" eaLnBrk="1" latinLnBrk="0" hangingPunct="1">
        <a:defRPr kumimoji="0" kern="1200">
          <a:solidFill>
            <a:schemeClr val="tx1"/>
          </a:solidFill>
          <a:latin typeface="+mn-lt"/>
          <a:ea typeface="+mn-ea"/>
          <a:cs typeface="+mn-cs"/>
        </a:defRPr>
      </a:lvl3pPr>
      <a:lvl4pPr marL="1371514" algn="l" rtl="0" eaLnBrk="1" latinLnBrk="0" hangingPunct="1">
        <a:defRPr kumimoji="0" kern="1200">
          <a:solidFill>
            <a:schemeClr val="tx1"/>
          </a:solidFill>
          <a:latin typeface="+mn-lt"/>
          <a:ea typeface="+mn-ea"/>
          <a:cs typeface="+mn-cs"/>
        </a:defRPr>
      </a:lvl4pPr>
      <a:lvl5pPr marL="1828686" algn="l" rtl="0" eaLnBrk="1" latinLnBrk="0" hangingPunct="1">
        <a:defRPr kumimoji="0" kern="1200">
          <a:solidFill>
            <a:schemeClr val="tx1"/>
          </a:solidFill>
          <a:latin typeface="+mn-lt"/>
          <a:ea typeface="+mn-ea"/>
          <a:cs typeface="+mn-cs"/>
        </a:defRPr>
      </a:lvl5pPr>
      <a:lvl6pPr marL="2285858" algn="l" rtl="0" eaLnBrk="1" latinLnBrk="0" hangingPunct="1">
        <a:defRPr kumimoji="0" kern="1200">
          <a:solidFill>
            <a:schemeClr val="tx1"/>
          </a:solidFill>
          <a:latin typeface="+mn-lt"/>
          <a:ea typeface="+mn-ea"/>
          <a:cs typeface="+mn-cs"/>
        </a:defRPr>
      </a:lvl6pPr>
      <a:lvl7pPr marL="2743029" algn="l" rtl="0" eaLnBrk="1" latinLnBrk="0" hangingPunct="1">
        <a:defRPr kumimoji="0" kern="1200">
          <a:solidFill>
            <a:schemeClr val="tx1"/>
          </a:solidFill>
          <a:latin typeface="+mn-lt"/>
          <a:ea typeface="+mn-ea"/>
          <a:cs typeface="+mn-cs"/>
        </a:defRPr>
      </a:lvl7pPr>
      <a:lvl8pPr marL="3200200" algn="l" rtl="0" eaLnBrk="1" latinLnBrk="0" hangingPunct="1">
        <a:defRPr kumimoji="0" kern="1200">
          <a:solidFill>
            <a:schemeClr val="tx1"/>
          </a:solidFill>
          <a:latin typeface="+mn-lt"/>
          <a:ea typeface="+mn-ea"/>
          <a:cs typeface="+mn-cs"/>
        </a:defRPr>
      </a:lvl8pPr>
      <a:lvl9pPr marL="3657372"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63B3696-247B-907B-8DA8-E99E1F661762}"/>
              </a:ext>
            </a:extLst>
          </p:cNvPr>
          <p:cNvPicPr>
            <a:picLocks noChangeAspect="1"/>
          </p:cNvPicPr>
          <p:nvPr/>
        </p:nvPicPr>
        <p:blipFill>
          <a:blip r:embed="rId3"/>
          <a:stretch>
            <a:fillRect/>
          </a:stretch>
        </p:blipFill>
        <p:spPr>
          <a:xfrm>
            <a:off x="234344" y="3171258"/>
            <a:ext cx="2088662" cy="2393194"/>
          </a:xfrm>
          <a:prstGeom prst="rect">
            <a:avLst/>
          </a:prstGeom>
        </p:spPr>
      </p:pic>
      <p:sp>
        <p:nvSpPr>
          <p:cNvPr id="2" name="Title 1">
            <a:extLst>
              <a:ext uri="{FF2B5EF4-FFF2-40B4-BE49-F238E27FC236}">
                <a16:creationId xmlns:a16="http://schemas.microsoft.com/office/drawing/2014/main" id="{F4E60DAC-75B8-9355-AE2C-8C041AF87B68}"/>
              </a:ext>
            </a:extLst>
          </p:cNvPr>
          <p:cNvSpPr>
            <a:spLocks noGrp="1"/>
          </p:cNvSpPr>
          <p:nvPr>
            <p:ph type="ctrTitle"/>
          </p:nvPr>
        </p:nvSpPr>
        <p:spPr>
          <a:xfrm>
            <a:off x="1524000" y="3161003"/>
            <a:ext cx="9144000" cy="1756641"/>
          </a:xfrm>
        </p:spPr>
        <p:txBody>
          <a:bodyPr>
            <a:noAutofit/>
          </a:bodyPr>
          <a:lstStyle/>
          <a:p>
            <a:pPr>
              <a:lnSpc>
                <a:spcPct val="100000"/>
              </a:lnSpc>
              <a:spcBef>
                <a:spcPts val="0"/>
              </a:spcBef>
            </a:pPr>
            <a:r>
              <a:rPr lang="en-US" sz="1600" b="1" i="0" u="none" strike="noStrike" dirty="0">
                <a:solidFill>
                  <a:srgbClr val="000000"/>
                </a:solidFill>
                <a:effectLst/>
                <a:latin typeface="Avenir Book" panose="02000503020000020003" pitchFamily="2" charset="0"/>
                <a:cs typeface="Arial" panose="020B0604020202020204" pitchFamily="34" charset="0"/>
              </a:rPr>
              <a:t>Jeff Dozier, Edward H. Bair, </a:t>
            </a:r>
            <a:r>
              <a:rPr lang="en-US" sz="1600" b="1" i="0" u="sng" dirty="0">
                <a:solidFill>
                  <a:srgbClr val="000000"/>
                </a:solidFill>
                <a:effectLst/>
                <a:latin typeface="Avenir Book" panose="02000503020000020003" pitchFamily="2" charset="0"/>
                <a:cs typeface="Arial" panose="020B0604020202020204" pitchFamily="34" charset="0"/>
              </a:rPr>
              <a:t>Niklas Bohn, </a:t>
            </a:r>
            <a:r>
              <a:rPr lang="en-US" sz="1600" b="1" i="0" u="none" strike="noStrike" dirty="0">
                <a:solidFill>
                  <a:srgbClr val="000000"/>
                </a:solidFill>
                <a:effectLst/>
                <a:latin typeface="Avenir Book" panose="02000503020000020003" pitchFamily="2" charset="0"/>
                <a:cs typeface="Arial" panose="020B0604020202020204" pitchFamily="34" charset="0"/>
              </a:rPr>
              <a:t>Brent A. Wilder, </a:t>
            </a:r>
            <a:r>
              <a:rPr lang="en-US" sz="1600" b="1" dirty="0">
                <a:solidFill>
                  <a:schemeClr val="tx1"/>
                </a:solidFill>
                <a:latin typeface="Avenir Book" panose="02000503020000020003" pitchFamily="2" charset="0"/>
                <a:cs typeface="Arial" panose="020B0604020202020204" pitchFamily="34" charset="0"/>
              </a:rPr>
              <a:t>Amy Braverman,</a:t>
            </a:r>
            <a:br>
              <a:rPr lang="en-US" sz="1600" b="1" dirty="0">
                <a:solidFill>
                  <a:schemeClr val="tx1"/>
                </a:solidFill>
                <a:latin typeface="Avenir Book" panose="02000503020000020003" pitchFamily="2" charset="0"/>
                <a:cs typeface="Arial" panose="020B0604020202020204" pitchFamily="34" charset="0"/>
              </a:rPr>
            </a:br>
            <a:r>
              <a:rPr lang="en-US" sz="1600" b="1" dirty="0">
                <a:solidFill>
                  <a:schemeClr val="tx1"/>
                </a:solidFill>
                <a:latin typeface="Avenir Book" panose="02000503020000020003" pitchFamily="2" charset="0"/>
                <a:cs typeface="Arial" panose="020B0604020202020204" pitchFamily="34" charset="0"/>
              </a:rPr>
              <a:t>Philip G. Brodrick, Robert O. Green, Maggie Johnson, Kimberley R. Miner,</a:t>
            </a:r>
            <a:br>
              <a:rPr lang="en-US" sz="1600" b="1" dirty="0">
                <a:solidFill>
                  <a:schemeClr val="tx1"/>
                </a:solidFill>
                <a:latin typeface="Avenir Book" panose="02000503020000020003" pitchFamily="2" charset="0"/>
                <a:cs typeface="Arial" panose="020B0604020202020204" pitchFamily="34" charset="0"/>
              </a:rPr>
            </a:br>
            <a:r>
              <a:rPr lang="en-US" sz="1600" b="1" dirty="0">
                <a:solidFill>
                  <a:schemeClr val="tx1"/>
                </a:solidFill>
                <a:latin typeface="Avenir Book" panose="02000503020000020003" pitchFamily="2" charset="0"/>
                <a:cs typeface="Arial" panose="020B0604020202020204" pitchFamily="34" charset="0"/>
              </a:rPr>
              <a:t>Noah </a:t>
            </a:r>
            <a:r>
              <a:rPr lang="en-US" sz="1600" b="1" dirty="0" err="1">
                <a:solidFill>
                  <a:schemeClr val="tx1"/>
                </a:solidFill>
                <a:latin typeface="Avenir Book" panose="02000503020000020003" pitchFamily="2" charset="0"/>
                <a:cs typeface="Arial" panose="020B0604020202020204" pitchFamily="34" charset="0"/>
              </a:rPr>
              <a:t>Molotch</a:t>
            </a:r>
            <a:r>
              <a:rPr lang="en-US" sz="1600" b="1" dirty="0">
                <a:solidFill>
                  <a:schemeClr val="tx1"/>
                </a:solidFill>
                <a:latin typeface="Avenir Book" panose="02000503020000020003" pitchFamily="2" charset="0"/>
                <a:cs typeface="Arial" panose="020B0604020202020204" pitchFamily="34" charset="0"/>
              </a:rPr>
              <a:t>, Ross </a:t>
            </a:r>
            <a:r>
              <a:rPr lang="en-US" sz="1600" b="1" dirty="0" err="1">
                <a:solidFill>
                  <a:schemeClr val="tx1"/>
                </a:solidFill>
                <a:latin typeface="Avenir Book" panose="02000503020000020003" pitchFamily="2" charset="0"/>
                <a:cs typeface="Arial" panose="020B0604020202020204" pitchFamily="34" charset="0"/>
              </a:rPr>
              <a:t>Palomaki</a:t>
            </a:r>
            <a:r>
              <a:rPr lang="en-US" sz="1600" b="1" dirty="0">
                <a:solidFill>
                  <a:schemeClr val="tx1"/>
                </a:solidFill>
                <a:latin typeface="Avenir Book" panose="02000503020000020003" pitchFamily="2" charset="0"/>
                <a:cs typeface="Arial" panose="020B0604020202020204" pitchFamily="34" charset="0"/>
              </a:rPr>
              <a:t>, Karl </a:t>
            </a:r>
            <a:r>
              <a:rPr lang="en-US" sz="1600" b="1" dirty="0" err="1">
                <a:solidFill>
                  <a:schemeClr val="tx1"/>
                </a:solidFill>
                <a:latin typeface="Avenir Book" panose="02000503020000020003" pitchFamily="2" charset="0"/>
                <a:cs typeface="Arial" panose="020B0604020202020204" pitchFamily="34" charset="0"/>
              </a:rPr>
              <a:t>Rittger</a:t>
            </a:r>
            <a:r>
              <a:rPr lang="en-US" sz="1600" b="1" dirty="0">
                <a:solidFill>
                  <a:schemeClr val="tx1"/>
                </a:solidFill>
                <a:latin typeface="Avenir Book" panose="02000503020000020003" pitchFamily="2" charset="0"/>
                <a:cs typeface="Arial" panose="020B0604020202020204" pitchFamily="34" charset="0"/>
              </a:rPr>
              <a:t>, David Schimel, David R. Thompson</a:t>
            </a:r>
            <a:br>
              <a:rPr lang="en-US" sz="1600" dirty="0">
                <a:latin typeface="Avenir Book" panose="02000503020000020003" pitchFamily="2" charset="0"/>
                <a:cs typeface="Arial" panose="020B0604020202020204" pitchFamily="34" charset="0"/>
              </a:rPr>
            </a:br>
            <a:br>
              <a:rPr lang="en-US" sz="1600" dirty="0">
                <a:latin typeface="Avenir Book" panose="02000503020000020003" pitchFamily="2" charset="0"/>
                <a:cs typeface="Arial" panose="020B0604020202020204" pitchFamily="34" charset="0"/>
              </a:rPr>
            </a:br>
            <a:r>
              <a:rPr lang="en-US" sz="1600" dirty="0">
                <a:solidFill>
                  <a:schemeClr val="tx1"/>
                </a:solidFill>
                <a:latin typeface="Avenir Book" panose="02000503020000020003" pitchFamily="2" charset="0"/>
                <a:cs typeface="Arial" panose="020B0604020202020204" pitchFamily="34" charset="0"/>
              </a:rPr>
              <a:t>13 November 2024</a:t>
            </a:r>
            <a:br>
              <a:rPr lang="en-US" sz="1600" dirty="0">
                <a:latin typeface="Avenir Book" panose="02000503020000020003" pitchFamily="2" charset="0"/>
                <a:cs typeface="Arial" panose="020B0604020202020204" pitchFamily="34" charset="0"/>
              </a:rPr>
            </a:br>
            <a:br>
              <a:rPr lang="en-US" sz="1600" dirty="0">
                <a:latin typeface="Avenir Book" panose="02000503020000020003" pitchFamily="2" charset="0"/>
                <a:cs typeface="Arial" panose="020B0604020202020204" pitchFamily="34" charset="0"/>
              </a:rPr>
            </a:br>
            <a:r>
              <a:rPr lang="en-US" sz="1600" dirty="0">
                <a:solidFill>
                  <a:schemeClr val="tx1"/>
                </a:solidFill>
                <a:latin typeface="Avenir Book" panose="02000503020000020003" pitchFamily="2" charset="0"/>
                <a:cs typeface="Arial" panose="020B0604020202020204" pitchFamily="34" charset="0"/>
              </a:rPr>
              <a:t>3</a:t>
            </a:r>
            <a:r>
              <a:rPr lang="en-US" sz="1600" baseline="30000" dirty="0">
                <a:solidFill>
                  <a:schemeClr val="tx1"/>
                </a:solidFill>
                <a:latin typeface="Avenir Book" panose="02000503020000020003" pitchFamily="2" charset="0"/>
                <a:cs typeface="Arial" panose="020B0604020202020204" pitchFamily="34" charset="0"/>
              </a:rPr>
              <a:t>rd</a:t>
            </a:r>
            <a:r>
              <a:rPr lang="en-US" sz="1600" dirty="0">
                <a:solidFill>
                  <a:schemeClr val="tx1"/>
                </a:solidFill>
                <a:latin typeface="Avenir Book" panose="02000503020000020003" pitchFamily="2" charset="0"/>
                <a:cs typeface="Arial" panose="020B0604020202020204" pitchFamily="34" charset="0"/>
              </a:rPr>
              <a:t> Workshop on International Cooperation</a:t>
            </a:r>
            <a:br>
              <a:rPr lang="en-US" sz="1600" dirty="0">
                <a:solidFill>
                  <a:schemeClr val="tx1"/>
                </a:solidFill>
                <a:latin typeface="Avenir Book" panose="02000503020000020003" pitchFamily="2" charset="0"/>
                <a:cs typeface="Arial" panose="020B0604020202020204" pitchFamily="34" charset="0"/>
              </a:rPr>
            </a:br>
            <a:r>
              <a:rPr lang="en-US" sz="1600" dirty="0">
                <a:solidFill>
                  <a:schemeClr val="tx1"/>
                </a:solidFill>
                <a:latin typeface="Avenir Book" panose="02000503020000020003" pitchFamily="2" charset="0"/>
                <a:cs typeface="Arial" panose="020B0604020202020204" pitchFamily="34" charset="0"/>
              </a:rPr>
              <a:t>in Spaceborne Imaging Spectroscopy, ESA ESTEC</a:t>
            </a:r>
          </a:p>
        </p:txBody>
      </p:sp>
      <p:sp>
        <p:nvSpPr>
          <p:cNvPr id="3" name="Subtitle 2">
            <a:extLst>
              <a:ext uri="{FF2B5EF4-FFF2-40B4-BE49-F238E27FC236}">
                <a16:creationId xmlns:a16="http://schemas.microsoft.com/office/drawing/2014/main" id="{DCDFEBF5-8618-4A16-E3DB-C2F0349191E4}"/>
              </a:ext>
            </a:extLst>
          </p:cNvPr>
          <p:cNvSpPr>
            <a:spLocks noGrp="1"/>
          </p:cNvSpPr>
          <p:nvPr>
            <p:ph type="subTitle" idx="1"/>
          </p:nvPr>
        </p:nvSpPr>
        <p:spPr>
          <a:xfrm>
            <a:off x="598193" y="555996"/>
            <a:ext cx="10863383" cy="2183300"/>
          </a:xfrm>
        </p:spPr>
        <p:txBody>
          <a:bodyPr>
            <a:normAutofit/>
          </a:bodyPr>
          <a:lstStyle/>
          <a:p>
            <a:pPr>
              <a:lnSpc>
                <a:spcPct val="100000"/>
              </a:lnSpc>
            </a:pPr>
            <a:r>
              <a:rPr lang="en-US" b="1" i="0" u="none" strike="noStrike" dirty="0">
                <a:solidFill>
                  <a:schemeClr val="tx1"/>
                </a:solidFill>
                <a:effectLst/>
                <a:latin typeface="Avenir Book" panose="02000503020000020003" pitchFamily="2" charset="0"/>
              </a:rPr>
              <a:t>Retrieval of Snow Properties from Imaging Spectroscopy: The path towards SBG and CHIME</a:t>
            </a:r>
            <a:endParaRPr lang="en-US" dirty="0">
              <a:solidFill>
                <a:schemeClr val="tx1"/>
              </a:solidFill>
              <a:latin typeface="Avenir Book" panose="02000503020000020003" pitchFamily="2" charset="0"/>
            </a:endParaRPr>
          </a:p>
        </p:txBody>
      </p:sp>
      <p:sp>
        <p:nvSpPr>
          <p:cNvPr id="7" name="TextBox 6">
            <a:extLst>
              <a:ext uri="{FF2B5EF4-FFF2-40B4-BE49-F238E27FC236}">
                <a16:creationId xmlns:a16="http://schemas.microsoft.com/office/drawing/2014/main" id="{2EE5BD12-596B-BB1C-BB7C-E67A5EBCF6C7}"/>
              </a:ext>
            </a:extLst>
          </p:cNvPr>
          <p:cNvSpPr txBox="1"/>
          <p:nvPr/>
        </p:nvSpPr>
        <p:spPr>
          <a:xfrm>
            <a:off x="37612" y="5986159"/>
            <a:ext cx="1212277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venir Book" panose="02000503020000020003" pitchFamily="2" charset="0"/>
                <a:ea typeface="+mn-lt"/>
                <a:cs typeface="+mn-lt"/>
              </a:rPr>
              <a:t>The research was carried out at the Jet Propulsion Laboratory, California Institute of Technology, under a contract with the National Aeronautics and Space Administration (80NM0018D0004).</a:t>
            </a:r>
            <a:endParaRPr lang="en-US" sz="900" dirty="0">
              <a:latin typeface="Avenir Book" panose="02000503020000020003" pitchFamily="2" charset="0"/>
              <a:cs typeface="Arial"/>
            </a:endParaRPr>
          </a:p>
          <a:p>
            <a:pPr algn="ctr"/>
            <a:r>
              <a:rPr lang="en-US" sz="900" dirty="0">
                <a:latin typeface="Avenir Book" panose="02000503020000020003" pitchFamily="2" charset="0"/>
                <a:ea typeface="+mn-lt"/>
                <a:cs typeface="+mn-lt"/>
              </a:rPr>
              <a:t>Reference herein to any specific commercial product, process, or service by trade name, trademark, manufacturer, or otherwise, does not constitute or imply its endorsement by the United States Government or the </a:t>
            </a:r>
          </a:p>
          <a:p>
            <a:pPr algn="ctr"/>
            <a:r>
              <a:rPr lang="en-US" sz="900" dirty="0">
                <a:latin typeface="Avenir Book" panose="02000503020000020003" pitchFamily="2" charset="0"/>
                <a:ea typeface="+mn-lt"/>
                <a:cs typeface="+mn-lt"/>
              </a:rPr>
              <a:t>Jet Propulsion Laboratory, California Institute of Technology.</a:t>
            </a:r>
            <a:endParaRPr lang="en-US" sz="900" dirty="0">
              <a:latin typeface="Avenir Book" panose="02000503020000020003" pitchFamily="2" charset="0"/>
              <a:cs typeface="Arial"/>
            </a:endParaRPr>
          </a:p>
        </p:txBody>
      </p:sp>
      <p:sp>
        <p:nvSpPr>
          <p:cNvPr id="5" name="Footer Placeholder 13">
            <a:extLst>
              <a:ext uri="{FF2B5EF4-FFF2-40B4-BE49-F238E27FC236}">
                <a16:creationId xmlns:a16="http://schemas.microsoft.com/office/drawing/2014/main" id="{0030F2C5-2236-9B25-A871-2241BE403DC6}"/>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latin typeface="Avenir Book" panose="02000503020000020003" pitchFamily="2" charset="0"/>
              </a:rPr>
              <a:t>SBG VSWIR Snow and Hydrology</a:t>
            </a:r>
          </a:p>
          <a:p>
            <a:r>
              <a:rPr lang="en-US" dirty="0">
                <a:latin typeface="Avenir Book" panose="02000503020000020003" pitchFamily="2" charset="0"/>
              </a:rPr>
              <a:t>14 August 2024</a:t>
            </a:r>
          </a:p>
        </p:txBody>
      </p:sp>
    </p:spTree>
    <p:extLst>
      <p:ext uri="{BB962C8B-B14F-4D97-AF65-F5344CB8AC3E}">
        <p14:creationId xmlns:p14="http://schemas.microsoft.com/office/powerpoint/2010/main" val="3338667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9C638B-20AD-474C-9EEA-BC3D47856B57}"/>
              </a:ext>
            </a:extLst>
          </p:cNvPr>
          <p:cNvSpPr>
            <a:spLocks noGrp="1"/>
          </p:cNvSpPr>
          <p:nvPr>
            <p:ph idx="1"/>
          </p:nvPr>
        </p:nvSpPr>
        <p:spPr>
          <a:xfrm>
            <a:off x="838200" y="1255714"/>
            <a:ext cx="10515600" cy="4478149"/>
          </a:xfrm>
        </p:spPr>
        <p:txBody>
          <a:bodyPr>
            <a:spAutoFit/>
          </a:bodyPr>
          <a:lstStyle/>
          <a:p>
            <a:pPr>
              <a:lnSpc>
                <a:spcPct val="100000"/>
              </a:lnSpc>
            </a:pPr>
            <a:r>
              <a:rPr lang="en-US" dirty="0">
                <a:latin typeface="Avenir Book" panose="02000503020000020003" pitchFamily="2" charset="0"/>
              </a:rPr>
              <a:t>Retrieving albedo (grain size &amp; LAP characteristics) and f</a:t>
            </a:r>
            <a:r>
              <a:rPr lang="en-US" baseline="-25000" dirty="0">
                <a:latin typeface="Avenir Book" panose="02000503020000020003" pitchFamily="2" charset="0"/>
              </a:rPr>
              <a:t>SCA</a:t>
            </a:r>
            <a:r>
              <a:rPr lang="en-US" dirty="0">
                <a:latin typeface="Avenir Book" panose="02000503020000020003" pitchFamily="2" charset="0"/>
              </a:rPr>
              <a:t> must be in concert</a:t>
            </a:r>
          </a:p>
          <a:p>
            <a:pPr>
              <a:lnSpc>
                <a:spcPct val="100000"/>
              </a:lnSpc>
              <a:spcBef>
                <a:spcPts val="600"/>
              </a:spcBef>
            </a:pPr>
            <a:r>
              <a:rPr lang="en-US" dirty="0">
                <a:latin typeface="Avenir Book" panose="02000503020000020003" pitchFamily="2" charset="0"/>
              </a:rPr>
              <a:t>Modeling the effect of the terrain—illumination, sky view factor, and multiple re-reflection in topographic hollows—helps</a:t>
            </a:r>
          </a:p>
          <a:p>
            <a:pPr lvl="1">
              <a:lnSpc>
                <a:spcPct val="100000"/>
              </a:lnSpc>
              <a:spcBef>
                <a:spcPts val="0"/>
              </a:spcBef>
            </a:pPr>
            <a:r>
              <a:rPr lang="en-US" sz="2800" dirty="0">
                <a:latin typeface="Avenir Book" panose="02000503020000020003" pitchFamily="2" charset="0"/>
              </a:rPr>
              <a:t>but only if illumination angles and view factors are about correct</a:t>
            </a:r>
          </a:p>
          <a:p>
            <a:pPr lvl="1">
              <a:lnSpc>
                <a:spcPct val="100000"/>
              </a:lnSpc>
              <a:spcBef>
                <a:spcPts val="0"/>
              </a:spcBef>
            </a:pPr>
            <a:r>
              <a:rPr lang="en-US" sz="2800" dirty="0">
                <a:latin typeface="Avenir Book" panose="02000503020000020003" pitchFamily="2" charset="0"/>
              </a:rPr>
              <a:t>and many are badly incorrect, especially in globally available DEMs</a:t>
            </a:r>
          </a:p>
          <a:p>
            <a:pPr lvl="1">
              <a:lnSpc>
                <a:spcPct val="100000"/>
              </a:lnSpc>
              <a:spcBef>
                <a:spcPts val="0"/>
              </a:spcBef>
            </a:pPr>
            <a:r>
              <a:rPr lang="en-US" sz="2800" dirty="0">
                <a:latin typeface="Avenir Book" panose="02000503020000020003" pitchFamily="2" charset="0"/>
              </a:rPr>
              <a:t>so we must be careful about how we consider the terrain</a:t>
            </a:r>
          </a:p>
          <a:p>
            <a:pPr lvl="1">
              <a:lnSpc>
                <a:spcPct val="100000"/>
              </a:lnSpc>
              <a:spcBef>
                <a:spcPts val="0"/>
              </a:spcBef>
            </a:pPr>
            <a:r>
              <a:rPr lang="en-US" sz="2800" dirty="0">
                <a:latin typeface="Avenir Book" panose="02000503020000020003" pitchFamily="2" charset="0"/>
              </a:rPr>
              <a:t>and we must deal with roughness (sub-pixel topography)</a:t>
            </a:r>
          </a:p>
        </p:txBody>
      </p:sp>
      <p:sp>
        <p:nvSpPr>
          <p:cNvPr id="4" name="Slide Number Placeholder 3">
            <a:extLst>
              <a:ext uri="{FF2B5EF4-FFF2-40B4-BE49-F238E27FC236}">
                <a16:creationId xmlns:a16="http://schemas.microsoft.com/office/drawing/2014/main" id="{C837DD07-5F5F-4C51-9B3C-AAA17C493DBE}"/>
              </a:ext>
            </a:extLst>
          </p:cNvPr>
          <p:cNvSpPr>
            <a:spLocks noGrp="1"/>
          </p:cNvSpPr>
          <p:nvPr>
            <p:ph type="sldNum" sz="quarter" idx="12"/>
          </p:nvPr>
        </p:nvSpPr>
        <p:spPr/>
        <p:txBody>
          <a:bodyPr/>
          <a:lstStyle/>
          <a:p>
            <a:fld id="{A8685819-2B4B-4FDE-85BD-AB7D98F9AC35}" type="slidenum">
              <a:rPr lang="en-US" smtClean="0"/>
              <a:t>10</a:t>
            </a:fld>
            <a:endParaRPr lang="en-US"/>
          </a:p>
        </p:txBody>
      </p:sp>
      <p:sp>
        <p:nvSpPr>
          <p:cNvPr id="6" name="Rectangle: Rounded Corners 5">
            <a:extLst>
              <a:ext uri="{FF2B5EF4-FFF2-40B4-BE49-F238E27FC236}">
                <a16:creationId xmlns:a16="http://schemas.microsoft.com/office/drawing/2014/main" id="{DE755BF7-89F6-497A-9F15-3A506DD17196}"/>
              </a:ext>
            </a:extLst>
          </p:cNvPr>
          <p:cNvSpPr/>
          <p:nvPr/>
        </p:nvSpPr>
        <p:spPr>
          <a:xfrm>
            <a:off x="1132764" y="3916018"/>
            <a:ext cx="10221036" cy="874643"/>
          </a:xfrm>
          <a:prstGeom prst="round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738205C-8CD3-F464-A745-882A7DFEE998}"/>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Conclusions</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spTree>
    <p:extLst>
      <p:ext uri="{BB962C8B-B14F-4D97-AF65-F5344CB8AC3E}">
        <p14:creationId xmlns:p14="http://schemas.microsoft.com/office/powerpoint/2010/main" val="2019251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C04214-F188-74DB-8F4A-33993D535C6F}"/>
              </a:ext>
            </a:extLst>
          </p:cNvPr>
          <p:cNvSpPr>
            <a:spLocks noGrp="1"/>
          </p:cNvSpPr>
          <p:nvPr>
            <p:ph idx="1"/>
          </p:nvPr>
        </p:nvSpPr>
        <p:spPr>
          <a:xfrm>
            <a:off x="811100" y="2064512"/>
            <a:ext cx="4541417" cy="4208795"/>
          </a:xfrm>
        </p:spPr>
        <p:txBody>
          <a:bodyPr vert="horz" lIns="91440" tIns="45720" rIns="91440" bIns="45720" rtlCol="0" anchor="t">
            <a:normAutofit/>
          </a:bodyPr>
          <a:lstStyle/>
          <a:p>
            <a:endParaRPr lang="en-US">
              <a:latin typeface="Avenir Book" panose="02000503020000020003" pitchFamily="2" charset="0"/>
              <a:cs typeface="Calibri"/>
            </a:endParaRPr>
          </a:p>
          <a:p>
            <a:endParaRPr lang="en-US">
              <a:latin typeface="Avenir Book" panose="02000503020000020003" pitchFamily="2" charset="0"/>
              <a:cs typeface="Calibri"/>
            </a:endParaRPr>
          </a:p>
          <a:p>
            <a:endParaRPr lang="en-US">
              <a:latin typeface="Avenir Book" panose="02000503020000020003" pitchFamily="2" charset="0"/>
              <a:cs typeface="Calibri"/>
            </a:endParaRPr>
          </a:p>
          <a:p>
            <a:endParaRPr lang="en-US">
              <a:latin typeface="Avenir Book" panose="02000503020000020003" pitchFamily="2" charset="0"/>
              <a:cs typeface="Calibri"/>
            </a:endParaRPr>
          </a:p>
          <a:p>
            <a:endParaRPr lang="en-US">
              <a:latin typeface="Avenir Book" panose="02000503020000020003" pitchFamily="2" charset="0"/>
              <a:cs typeface="Calibri"/>
            </a:endParaRPr>
          </a:p>
          <a:p>
            <a:pPr marL="0" indent="0">
              <a:buNone/>
            </a:pPr>
            <a:endParaRPr lang="en-US">
              <a:latin typeface="Avenir Book" panose="02000503020000020003" pitchFamily="2" charset="0"/>
              <a:cs typeface="Calibri"/>
            </a:endParaRPr>
          </a:p>
          <a:p>
            <a:endParaRPr lang="en-US">
              <a:latin typeface="Avenir Book" panose="02000503020000020003" pitchFamily="2" charset="0"/>
              <a:cs typeface="Calibri"/>
            </a:endParaRPr>
          </a:p>
          <a:p>
            <a:endParaRPr lang="en-US">
              <a:latin typeface="Avenir Book" panose="02000503020000020003" pitchFamily="2" charset="0"/>
              <a:cs typeface="Calibri"/>
            </a:endParaRPr>
          </a:p>
        </p:txBody>
      </p:sp>
      <p:sp>
        <p:nvSpPr>
          <p:cNvPr id="9" name="Content Placeholder 2">
            <a:extLst>
              <a:ext uri="{FF2B5EF4-FFF2-40B4-BE49-F238E27FC236}">
                <a16:creationId xmlns:a16="http://schemas.microsoft.com/office/drawing/2014/main" id="{C085F353-C372-B077-4B2C-655A1223A984}"/>
              </a:ext>
            </a:extLst>
          </p:cNvPr>
          <p:cNvSpPr txBox="1">
            <a:spLocks/>
          </p:cNvSpPr>
          <p:nvPr/>
        </p:nvSpPr>
        <p:spPr>
          <a:xfrm>
            <a:off x="224205" y="908273"/>
            <a:ext cx="4881240" cy="42195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venir Book" panose="02000503020000020003" pitchFamily="2" charset="0"/>
                <a:cs typeface="Arial"/>
              </a:rPr>
              <a:t>Develop open-source tools, including algorithms and ATBD repositories on GitHub</a:t>
            </a:r>
          </a:p>
          <a:p>
            <a:endParaRPr lang="en-US" sz="800" dirty="0">
              <a:latin typeface="Avenir Book" panose="02000503020000020003" pitchFamily="2" charset="0"/>
              <a:cs typeface="Calibri"/>
            </a:endParaRPr>
          </a:p>
          <a:p>
            <a:r>
              <a:rPr lang="en-US" sz="1800" dirty="0">
                <a:latin typeface="Avenir Book" panose="02000503020000020003" pitchFamily="2" charset="0"/>
                <a:cs typeface="Calibri"/>
              </a:rPr>
              <a:t>Work with SBG VSWIR calibration experts on strategy for snow calibration sites</a:t>
            </a:r>
          </a:p>
          <a:p>
            <a:endParaRPr lang="en-US" sz="800" dirty="0">
              <a:latin typeface="Avenir Book" panose="02000503020000020003" pitchFamily="2" charset="0"/>
              <a:cs typeface="Calibri"/>
            </a:endParaRPr>
          </a:p>
          <a:p>
            <a:r>
              <a:rPr lang="en-US" sz="1800" dirty="0">
                <a:latin typeface="Avenir Book" panose="02000503020000020003" pitchFamily="2" charset="0"/>
                <a:cs typeface="Calibri"/>
              </a:rPr>
              <a:t>Develop data fusion and UQ strategy </a:t>
            </a:r>
          </a:p>
          <a:p>
            <a:endParaRPr lang="en-US" sz="800" dirty="0">
              <a:latin typeface="Avenir Book" panose="02000503020000020003" pitchFamily="2" charset="0"/>
              <a:cs typeface="Calibri"/>
            </a:endParaRPr>
          </a:p>
          <a:p>
            <a:r>
              <a:rPr lang="en-US" sz="1800" dirty="0">
                <a:latin typeface="Avenir Book" panose="02000503020000020003" pitchFamily="2" charset="0"/>
                <a:cs typeface="Calibri"/>
              </a:rPr>
              <a:t>Strengthen connections to Earth Action &amp; Applications</a:t>
            </a:r>
          </a:p>
          <a:p>
            <a:endParaRPr lang="en-US" sz="800" dirty="0">
              <a:latin typeface="Avenir Book" panose="02000503020000020003" pitchFamily="2" charset="0"/>
              <a:cs typeface="Calibri"/>
            </a:endParaRPr>
          </a:p>
          <a:p>
            <a:r>
              <a:rPr lang="en-US" sz="1800" dirty="0">
                <a:latin typeface="Avenir Book" panose="02000503020000020003" pitchFamily="2" charset="0"/>
                <a:cs typeface="Calibri"/>
              </a:rPr>
              <a:t>Foster input from community</a:t>
            </a:r>
          </a:p>
          <a:p>
            <a:endParaRPr lang="en-US" sz="800" dirty="0">
              <a:latin typeface="Avenir Book" panose="02000503020000020003" pitchFamily="2" charset="0"/>
              <a:cs typeface="Calibri"/>
            </a:endParaRPr>
          </a:p>
          <a:p>
            <a:r>
              <a:rPr lang="en-US" sz="1800" dirty="0">
                <a:latin typeface="Avenir Book" panose="02000503020000020003" pitchFamily="2" charset="0"/>
                <a:cs typeface="Calibri"/>
              </a:rPr>
              <a:t>Connection to NASA snow missions =&gt; LiDAR, </a:t>
            </a:r>
            <a:r>
              <a:rPr lang="en-US" sz="1800" dirty="0" err="1">
                <a:latin typeface="Avenir Book" panose="02000503020000020003" pitchFamily="2" charset="0"/>
                <a:cs typeface="Calibri"/>
              </a:rPr>
              <a:t>InSAR</a:t>
            </a:r>
            <a:r>
              <a:rPr lang="en-US" sz="1800" dirty="0">
                <a:latin typeface="Avenir Book" panose="02000503020000020003" pitchFamily="2" charset="0"/>
                <a:cs typeface="Calibri"/>
              </a:rPr>
              <a:t> technologies</a:t>
            </a:r>
          </a:p>
          <a:p>
            <a:endParaRPr lang="en-US" sz="800" dirty="0">
              <a:latin typeface="Avenir Book" panose="02000503020000020003" pitchFamily="2" charset="0"/>
              <a:cs typeface="Calibri"/>
            </a:endParaRPr>
          </a:p>
          <a:p>
            <a:r>
              <a:rPr lang="en-US" sz="1800" dirty="0">
                <a:latin typeface="Avenir Book" panose="02000503020000020003" pitchFamily="2" charset="0"/>
                <a:cs typeface="Calibri"/>
              </a:rPr>
              <a:t>Explore synergies between SBG VSWIR and TIR for snow applications</a:t>
            </a:r>
          </a:p>
        </p:txBody>
      </p:sp>
      <p:sp>
        <p:nvSpPr>
          <p:cNvPr id="12" name="TextBox 11">
            <a:extLst>
              <a:ext uri="{FF2B5EF4-FFF2-40B4-BE49-F238E27FC236}">
                <a16:creationId xmlns:a16="http://schemas.microsoft.com/office/drawing/2014/main" id="{AB35E0B7-332F-2F39-67DB-B7452D8FC3A9}"/>
              </a:ext>
            </a:extLst>
          </p:cNvPr>
          <p:cNvSpPr txBox="1"/>
          <p:nvPr/>
        </p:nvSpPr>
        <p:spPr>
          <a:xfrm>
            <a:off x="6936378" y="1576219"/>
            <a:ext cx="2884654" cy="954107"/>
          </a:xfrm>
          <a:prstGeom prst="rect">
            <a:avLst/>
          </a:prstGeom>
          <a:noFill/>
          <a:ln>
            <a:solidFill>
              <a:schemeClr val="tx1"/>
            </a:solidFill>
          </a:ln>
        </p:spPr>
        <p:txBody>
          <a:bodyPr wrap="square" lIns="91440" tIns="45720" rIns="91440" bIns="45720" rtlCol="0" anchor="t">
            <a:spAutoFit/>
          </a:bodyPr>
          <a:lstStyle/>
          <a:p>
            <a:pPr algn="ctr"/>
            <a:r>
              <a:rPr lang="en-US" sz="1400">
                <a:latin typeface="Avenir Book" panose="02000503020000020003" pitchFamily="2" charset="0"/>
              </a:rPr>
              <a:t>EMIT Candidate Scenes: </a:t>
            </a:r>
          </a:p>
          <a:p>
            <a:pPr algn="ctr"/>
            <a:r>
              <a:rPr lang="en-US" sz="1400" err="1">
                <a:latin typeface="Avenir Book" panose="02000503020000020003" pitchFamily="2" charset="0"/>
              </a:rPr>
              <a:t>Aosta</a:t>
            </a:r>
            <a:r>
              <a:rPr lang="en-US" sz="1400">
                <a:latin typeface="Avenir Book" panose="02000503020000020003" pitchFamily="2" charset="0"/>
              </a:rPr>
              <a:t> Valley, Alps (top),</a:t>
            </a:r>
          </a:p>
          <a:p>
            <a:pPr algn="ctr"/>
            <a:r>
              <a:rPr lang="en-US" sz="1400">
                <a:latin typeface="Avenir Book" panose="02000503020000020003" pitchFamily="2" charset="0"/>
              </a:rPr>
              <a:t>Mono Lake, Sierra Nevada (bottom) </a:t>
            </a:r>
            <a:endParaRPr lang="en-US" sz="1400">
              <a:latin typeface="Avenir Book" panose="02000503020000020003" pitchFamily="2" charset="0"/>
              <a:cs typeface="Calibri"/>
            </a:endParaRPr>
          </a:p>
        </p:txBody>
      </p:sp>
      <p:pic>
        <p:nvPicPr>
          <p:cNvPr id="15" name="Picture 7" descr="EMIT_L2A_RFL_001_20230220T102026_2305107_004_reflectance_rgb.png">
            <a:extLst>
              <a:ext uri="{FF2B5EF4-FFF2-40B4-BE49-F238E27FC236}">
                <a16:creationId xmlns:a16="http://schemas.microsoft.com/office/drawing/2014/main" id="{3B13BE85-11FE-77EC-58CE-EC20275F0E39}"/>
              </a:ext>
            </a:extLst>
          </p:cNvPr>
          <p:cNvPicPr>
            <a:picLocks noChangeAspect="1"/>
          </p:cNvPicPr>
          <p:nvPr/>
        </p:nvPicPr>
        <p:blipFill>
          <a:blip r:embed="rId3"/>
          <a:stretch>
            <a:fillRect/>
          </a:stretch>
        </p:blipFill>
        <p:spPr>
          <a:xfrm>
            <a:off x="9917925" y="987336"/>
            <a:ext cx="1859280" cy="1916430"/>
          </a:xfrm>
          <a:prstGeom prst="rect">
            <a:avLst/>
          </a:prstGeom>
        </p:spPr>
      </p:pic>
      <p:pic>
        <p:nvPicPr>
          <p:cNvPr id="17" name="Picture 9" descr="EMIT_L2A_RFL_001_20230220T194126_2305113_011_reflectance_rgb.png">
            <a:extLst>
              <a:ext uri="{FF2B5EF4-FFF2-40B4-BE49-F238E27FC236}">
                <a16:creationId xmlns:a16="http://schemas.microsoft.com/office/drawing/2014/main" id="{FE0390AA-A46B-F0E6-5FCB-C1FB9DE7C57B}"/>
              </a:ext>
            </a:extLst>
          </p:cNvPr>
          <p:cNvPicPr>
            <a:picLocks noChangeAspect="1"/>
          </p:cNvPicPr>
          <p:nvPr/>
        </p:nvPicPr>
        <p:blipFill>
          <a:blip r:embed="rId4"/>
          <a:stretch>
            <a:fillRect/>
          </a:stretch>
        </p:blipFill>
        <p:spPr>
          <a:xfrm>
            <a:off x="4980205" y="987336"/>
            <a:ext cx="1859280" cy="1916430"/>
          </a:xfrm>
          <a:prstGeom prst="rect">
            <a:avLst/>
          </a:prstGeom>
        </p:spPr>
      </p:pic>
      <p:sp>
        <p:nvSpPr>
          <p:cNvPr id="10" name="Title 1">
            <a:extLst>
              <a:ext uri="{FF2B5EF4-FFF2-40B4-BE49-F238E27FC236}">
                <a16:creationId xmlns:a16="http://schemas.microsoft.com/office/drawing/2014/main" id="{BE0D0621-BD67-375E-953E-0188A016303D}"/>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Next Steps</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pic>
        <p:nvPicPr>
          <p:cNvPr id="4" name="Picture 3">
            <a:extLst>
              <a:ext uri="{FF2B5EF4-FFF2-40B4-BE49-F238E27FC236}">
                <a16:creationId xmlns:a16="http://schemas.microsoft.com/office/drawing/2014/main" id="{EE7E0D94-A1A8-B5B9-7B6F-2C935792222E}"/>
              </a:ext>
            </a:extLst>
          </p:cNvPr>
          <p:cNvPicPr>
            <a:picLocks noChangeAspect="1"/>
          </p:cNvPicPr>
          <p:nvPr/>
        </p:nvPicPr>
        <p:blipFill>
          <a:blip r:embed="rId5"/>
          <a:stretch>
            <a:fillRect/>
          </a:stretch>
        </p:blipFill>
        <p:spPr>
          <a:xfrm>
            <a:off x="5202338" y="3217919"/>
            <a:ext cx="6971147" cy="2999214"/>
          </a:xfrm>
          <a:prstGeom prst="rect">
            <a:avLst/>
          </a:prstGeom>
        </p:spPr>
      </p:pic>
      <p:sp>
        <p:nvSpPr>
          <p:cNvPr id="2" name="Footer Placeholder 4">
            <a:extLst>
              <a:ext uri="{FF2B5EF4-FFF2-40B4-BE49-F238E27FC236}">
                <a16:creationId xmlns:a16="http://schemas.microsoft.com/office/drawing/2014/main" id="{1F6785F3-F15B-C539-7185-41E68F8B3946}"/>
              </a:ext>
            </a:extLst>
          </p:cNvPr>
          <p:cNvSpPr>
            <a:spLocks noGrp="1"/>
          </p:cNvSpPr>
          <p:nvPr>
            <p:ph type="ftr" sz="quarter" idx="3"/>
          </p:nvPr>
        </p:nvSpPr>
        <p:spPr>
          <a:xfrm>
            <a:off x="39117" y="6533441"/>
            <a:ext cx="2435726" cy="324559"/>
          </a:xfrm>
        </p:spPr>
        <p:txBody>
          <a:bodyPr/>
          <a:lstStyle/>
          <a:p>
            <a:r>
              <a:rPr lang="en-US">
                <a:latin typeface="Avenir Book" panose="02000503020000020003" pitchFamily="2" charset="0"/>
              </a:rPr>
              <a:t>SBG VSWIR Science &amp; Applications                             16 September 2024</a:t>
            </a:r>
          </a:p>
        </p:txBody>
      </p:sp>
    </p:spTree>
    <p:extLst>
      <p:ext uri="{BB962C8B-B14F-4D97-AF65-F5344CB8AC3E}">
        <p14:creationId xmlns:p14="http://schemas.microsoft.com/office/powerpoint/2010/main" val="30367593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863B3696-247B-907B-8DA8-E99E1F661762}"/>
              </a:ext>
            </a:extLst>
          </p:cNvPr>
          <p:cNvPicPr>
            <a:picLocks noChangeAspect="1"/>
          </p:cNvPicPr>
          <p:nvPr/>
        </p:nvPicPr>
        <p:blipFill>
          <a:blip r:embed="rId3"/>
          <a:stretch>
            <a:fillRect/>
          </a:stretch>
        </p:blipFill>
        <p:spPr>
          <a:xfrm>
            <a:off x="234344" y="3171258"/>
            <a:ext cx="2088662" cy="2393194"/>
          </a:xfrm>
          <a:prstGeom prst="rect">
            <a:avLst/>
          </a:prstGeom>
        </p:spPr>
      </p:pic>
      <p:sp>
        <p:nvSpPr>
          <p:cNvPr id="2" name="Title 1">
            <a:extLst>
              <a:ext uri="{FF2B5EF4-FFF2-40B4-BE49-F238E27FC236}">
                <a16:creationId xmlns:a16="http://schemas.microsoft.com/office/drawing/2014/main" id="{F4E60DAC-75B8-9355-AE2C-8C041AF87B68}"/>
              </a:ext>
            </a:extLst>
          </p:cNvPr>
          <p:cNvSpPr>
            <a:spLocks noGrp="1"/>
          </p:cNvSpPr>
          <p:nvPr>
            <p:ph type="ctrTitle"/>
          </p:nvPr>
        </p:nvSpPr>
        <p:spPr>
          <a:xfrm>
            <a:off x="1524000" y="3161003"/>
            <a:ext cx="9144000" cy="1756641"/>
          </a:xfrm>
        </p:spPr>
        <p:txBody>
          <a:bodyPr>
            <a:normAutofit/>
          </a:bodyPr>
          <a:lstStyle/>
          <a:p>
            <a:pPr>
              <a:lnSpc>
                <a:spcPct val="100000"/>
              </a:lnSpc>
              <a:spcBef>
                <a:spcPts val="0"/>
              </a:spcBef>
            </a:pPr>
            <a:r>
              <a:rPr lang="en-US" sz="3800" b="1" dirty="0">
                <a:solidFill>
                  <a:schemeClr val="tx1"/>
                </a:solidFill>
                <a:latin typeface="Avenir Book" panose="02000503020000020003" pitchFamily="2" charset="0"/>
                <a:cs typeface="Arial"/>
              </a:rPr>
              <a:t>Thank you!</a:t>
            </a:r>
            <a:endParaRPr lang="en-US" sz="3800" dirty="0">
              <a:solidFill>
                <a:schemeClr val="tx1"/>
              </a:solidFill>
              <a:latin typeface="Avenir Book" panose="02000503020000020003" pitchFamily="2" charset="0"/>
            </a:endParaRPr>
          </a:p>
        </p:txBody>
      </p:sp>
      <p:sp>
        <p:nvSpPr>
          <p:cNvPr id="5" name="Footer Placeholder 13">
            <a:extLst>
              <a:ext uri="{FF2B5EF4-FFF2-40B4-BE49-F238E27FC236}">
                <a16:creationId xmlns:a16="http://schemas.microsoft.com/office/drawing/2014/main" id="{0030F2C5-2236-9B25-A871-2241BE403DC6}"/>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latin typeface="Avenir Book" panose="02000503020000020003" pitchFamily="2" charset="0"/>
              </a:rPr>
              <a:t>SBG VSWIR Snow and Hydrology</a:t>
            </a:r>
          </a:p>
          <a:p>
            <a:r>
              <a:rPr lang="en-US" dirty="0">
                <a:latin typeface="Avenir Book" panose="02000503020000020003" pitchFamily="2" charset="0"/>
              </a:rPr>
              <a:t>14 August 2024</a:t>
            </a:r>
          </a:p>
        </p:txBody>
      </p:sp>
      <p:sp>
        <p:nvSpPr>
          <p:cNvPr id="3" name="TextBox 2">
            <a:extLst>
              <a:ext uri="{FF2B5EF4-FFF2-40B4-BE49-F238E27FC236}">
                <a16:creationId xmlns:a16="http://schemas.microsoft.com/office/drawing/2014/main" id="{4305FE9C-FA69-1608-C14A-FCA2D2404A09}"/>
              </a:ext>
            </a:extLst>
          </p:cNvPr>
          <p:cNvSpPr txBox="1"/>
          <p:nvPr/>
        </p:nvSpPr>
        <p:spPr>
          <a:xfrm>
            <a:off x="37612" y="5986159"/>
            <a:ext cx="12122771" cy="5078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00" dirty="0">
                <a:latin typeface="Avenir Book" panose="02000503020000020003" pitchFamily="2" charset="0"/>
                <a:ea typeface="+mn-lt"/>
                <a:cs typeface="+mn-lt"/>
              </a:rPr>
              <a:t>The research was carried out at the Jet Propulsion Laboratory, California Institute of Technology, under a contract with the National Aeronautics and Space Administration (80NM0018D0004).</a:t>
            </a:r>
            <a:endParaRPr lang="en-US" sz="900" dirty="0">
              <a:latin typeface="Avenir Book" panose="02000503020000020003" pitchFamily="2" charset="0"/>
              <a:cs typeface="Arial"/>
            </a:endParaRPr>
          </a:p>
          <a:p>
            <a:pPr algn="ctr"/>
            <a:r>
              <a:rPr lang="en-US" sz="900" dirty="0">
                <a:latin typeface="Avenir Book" panose="02000503020000020003" pitchFamily="2" charset="0"/>
                <a:ea typeface="+mn-lt"/>
                <a:cs typeface="+mn-lt"/>
              </a:rPr>
              <a:t>Reference herein to any specific commercial product, process, or service by trade name, trademark, manufacturer, or otherwise, does not constitute or imply its endorsement by the United States Government or the </a:t>
            </a:r>
          </a:p>
          <a:p>
            <a:pPr algn="ctr"/>
            <a:r>
              <a:rPr lang="en-US" sz="900" dirty="0">
                <a:latin typeface="Avenir Book" panose="02000503020000020003" pitchFamily="2" charset="0"/>
                <a:ea typeface="+mn-lt"/>
                <a:cs typeface="+mn-lt"/>
              </a:rPr>
              <a:t>Jet Propulsion Laboratory, California Institute of Technology.</a:t>
            </a:r>
            <a:endParaRPr lang="en-US" sz="900" dirty="0">
              <a:latin typeface="Avenir Book" panose="02000503020000020003" pitchFamily="2" charset="0"/>
              <a:cs typeface="Arial"/>
            </a:endParaRPr>
          </a:p>
        </p:txBody>
      </p:sp>
    </p:spTree>
    <p:extLst>
      <p:ext uri="{BB962C8B-B14F-4D97-AF65-F5344CB8AC3E}">
        <p14:creationId xmlns:p14="http://schemas.microsoft.com/office/powerpoint/2010/main" val="2853489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442CFF-0A26-4327-9E66-1A65B7948F7A}"/>
              </a:ext>
            </a:extLst>
          </p:cNvPr>
          <p:cNvSpPr>
            <a:spLocks noGrp="1"/>
          </p:cNvSpPr>
          <p:nvPr>
            <p:ph type="sldNum" sz="quarter" idx="12"/>
          </p:nvPr>
        </p:nvSpPr>
        <p:spPr/>
        <p:txBody>
          <a:bodyPr/>
          <a:lstStyle/>
          <a:p>
            <a:fld id="{A8685819-2B4B-4FDE-85BD-AB7D98F9AC35}" type="slidenum">
              <a:rPr lang="en-US" smtClean="0"/>
              <a:t>2</a:t>
            </a:fld>
            <a:endParaRPr lang="en-US"/>
          </a:p>
        </p:txBody>
      </p:sp>
      <p:pic>
        <p:nvPicPr>
          <p:cNvPr id="3" name="Picture 2" descr="SEM_dendrite">
            <a:extLst>
              <a:ext uri="{FF2B5EF4-FFF2-40B4-BE49-F238E27FC236}">
                <a16:creationId xmlns:a16="http://schemas.microsoft.com/office/drawing/2014/main" id="{03B55430-3C51-4DAD-84B4-E26720B08F89}"/>
              </a:ext>
            </a:extLst>
          </p:cNvPr>
          <p:cNvPicPr>
            <a:picLocks noChangeAspect="1" noChangeArrowheads="1"/>
          </p:cNvPicPr>
          <p:nvPr/>
        </p:nvPicPr>
        <p:blipFill>
          <a:blip r:embed="rId2" cstate="print"/>
          <a:srcRect/>
          <a:stretch>
            <a:fillRect/>
          </a:stretch>
        </p:blipFill>
        <p:spPr bwMode="auto">
          <a:xfrm>
            <a:off x="663348" y="964393"/>
            <a:ext cx="2194560" cy="2438400"/>
          </a:xfrm>
          <a:prstGeom prst="rect">
            <a:avLst/>
          </a:prstGeom>
          <a:noFill/>
        </p:spPr>
      </p:pic>
      <p:pic>
        <p:nvPicPr>
          <p:cNvPr id="4" name="Rectangle 13314">
            <a:extLst>
              <a:ext uri="{FF2B5EF4-FFF2-40B4-BE49-F238E27FC236}">
                <a16:creationId xmlns:a16="http://schemas.microsoft.com/office/drawing/2014/main" id="{7701CDD7-2155-454C-8CB6-0E99C82159A3}"/>
              </a:ext>
            </a:extLst>
          </p:cNvPr>
          <p:cNvPicPr>
            <a:picLocks noChangeAspect="1" noChangeArrowheads="1"/>
          </p:cNvPicPr>
          <p:nvPr/>
        </p:nvPicPr>
        <p:blipFill>
          <a:blip r:embed="rId3" cstate="print"/>
          <a:srcRect/>
          <a:stretch>
            <a:fillRect/>
          </a:stretch>
        </p:blipFill>
        <p:spPr bwMode="auto">
          <a:xfrm>
            <a:off x="4075043" y="944381"/>
            <a:ext cx="2160270" cy="2400300"/>
          </a:xfrm>
          <a:prstGeom prst="rect">
            <a:avLst/>
          </a:prstGeom>
          <a:noFill/>
          <a:ln w="9525" cap="flat" cmpd="sng" algn="ctr">
            <a:noFill/>
            <a:prstDash val="solid"/>
            <a:miter lim="800000"/>
            <a:headEnd type="none" w="med" len="med"/>
            <a:tailEnd type="none" w="med" len="med"/>
          </a:ln>
          <a:effectLst/>
        </p:spPr>
      </p:pic>
      <p:pic>
        <p:nvPicPr>
          <p:cNvPr id="5" name="Picture 2" descr="33807">
            <a:extLst>
              <a:ext uri="{FF2B5EF4-FFF2-40B4-BE49-F238E27FC236}">
                <a16:creationId xmlns:a16="http://schemas.microsoft.com/office/drawing/2014/main" id="{5108573E-5EC3-45CD-AA8A-1C905CB62AC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070" r="16783"/>
          <a:stretch/>
        </p:blipFill>
        <p:spPr bwMode="auto">
          <a:xfrm>
            <a:off x="7693054" y="888193"/>
            <a:ext cx="2691602" cy="2514600"/>
          </a:xfrm>
          <a:prstGeom prst="rect">
            <a:avLst/>
          </a:prstGeom>
          <a:noFill/>
          <a:extLst>
            <a:ext uri="{909E8E84-426E-40DD-AFC4-6F175D3DCCD1}">
              <a14:hiddenFill xmlns:a14="http://schemas.microsoft.com/office/drawing/2010/main">
                <a:solidFill>
                  <a:srgbClr val="FFFFFF"/>
                </a:solidFill>
              </a14:hiddenFill>
            </a:ext>
          </a:extLst>
        </p:spPr>
      </p:pic>
      <p:pic>
        <p:nvPicPr>
          <p:cNvPr id="6" name="Rectangle 33796">
            <a:extLst>
              <a:ext uri="{FF2B5EF4-FFF2-40B4-BE49-F238E27FC236}">
                <a16:creationId xmlns:a16="http://schemas.microsoft.com/office/drawing/2014/main" id="{5410949C-0A44-428C-B0B0-74F7477BCF96}"/>
              </a:ext>
            </a:extLst>
          </p:cNvPr>
          <p:cNvPicPr>
            <a:picLocks noChangeAspect="1" noChangeArrowheads="1"/>
          </p:cNvPicPr>
          <p:nvPr/>
        </p:nvPicPr>
        <p:blipFill>
          <a:blip r:embed="rId5" cstate="print"/>
          <a:srcRect/>
          <a:stretch>
            <a:fillRect/>
          </a:stretch>
        </p:blipFill>
        <p:spPr bwMode="auto">
          <a:xfrm>
            <a:off x="195669" y="3570233"/>
            <a:ext cx="3467100" cy="2625090"/>
          </a:xfrm>
          <a:prstGeom prst="rect">
            <a:avLst/>
          </a:prstGeom>
          <a:noFill/>
          <a:ln w="9525" cap="flat" cmpd="sng" algn="ctr">
            <a:noFill/>
            <a:prstDash val="solid"/>
            <a:miter lim="800000"/>
            <a:headEnd type="none" w="med" len="med"/>
            <a:tailEnd type="none" w="med" len="med"/>
          </a:ln>
          <a:effectLst/>
        </p:spPr>
      </p:pic>
      <p:pic>
        <p:nvPicPr>
          <p:cNvPr id="7" name="Picture 6" descr="rough-surface">
            <a:extLst>
              <a:ext uri="{FF2B5EF4-FFF2-40B4-BE49-F238E27FC236}">
                <a16:creationId xmlns:a16="http://schemas.microsoft.com/office/drawing/2014/main" id="{7AA17708-02ED-458C-B4D9-0E933A5D3955}"/>
              </a:ext>
            </a:extLst>
          </p:cNvPr>
          <p:cNvPicPr>
            <a:picLocks noChangeAspect="1" noChangeArrowheads="1"/>
          </p:cNvPicPr>
          <p:nvPr/>
        </p:nvPicPr>
        <p:blipFill>
          <a:blip r:embed="rId6"/>
          <a:srcRect/>
          <a:stretch>
            <a:fillRect/>
          </a:stretch>
        </p:blipFill>
        <p:spPr bwMode="auto">
          <a:xfrm>
            <a:off x="4000226" y="3374018"/>
            <a:ext cx="5430946" cy="3017520"/>
          </a:xfrm>
          <a:prstGeom prst="rect">
            <a:avLst/>
          </a:prstGeom>
          <a:noFill/>
        </p:spPr>
      </p:pic>
      <p:pic>
        <p:nvPicPr>
          <p:cNvPr id="8" name="Rectangle 33794">
            <a:extLst>
              <a:ext uri="{FF2B5EF4-FFF2-40B4-BE49-F238E27FC236}">
                <a16:creationId xmlns:a16="http://schemas.microsoft.com/office/drawing/2014/main" id="{E714B48E-9A5E-4702-822D-11D65584F47E}"/>
              </a:ext>
            </a:extLst>
          </p:cNvPr>
          <p:cNvPicPr>
            <a:picLocks noChangeAspect="1" noChangeArrowheads="1"/>
          </p:cNvPicPr>
          <p:nvPr/>
        </p:nvPicPr>
        <p:blipFill>
          <a:blip r:embed="rId7" cstate="print"/>
          <a:srcRect/>
          <a:stretch>
            <a:fillRect/>
          </a:stretch>
        </p:blipFill>
        <p:spPr bwMode="auto">
          <a:xfrm>
            <a:off x="9659090" y="3570233"/>
            <a:ext cx="1828800" cy="2743200"/>
          </a:xfrm>
          <a:prstGeom prst="rect">
            <a:avLst/>
          </a:prstGeom>
          <a:noFill/>
          <a:ln w="9525" cap="flat" cmpd="sng" algn="ctr">
            <a:noFill/>
            <a:prstDash val="solid"/>
            <a:miter lim="800000"/>
            <a:headEnd type="none" w="med" len="med"/>
            <a:tailEnd type="none" w="med" len="med"/>
          </a:ln>
          <a:effectLst/>
        </p:spPr>
      </p:pic>
      <p:sp>
        <p:nvSpPr>
          <p:cNvPr id="9" name="Title 1">
            <a:extLst>
              <a:ext uri="{FF2B5EF4-FFF2-40B4-BE49-F238E27FC236}">
                <a16:creationId xmlns:a16="http://schemas.microsoft.com/office/drawing/2014/main" id="{3D22A2CB-77AB-C9A8-D9C5-09BFCBD5E505}"/>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What is Snow?</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spTree>
    <p:extLst>
      <p:ext uri="{BB962C8B-B14F-4D97-AF65-F5344CB8AC3E}">
        <p14:creationId xmlns:p14="http://schemas.microsoft.com/office/powerpoint/2010/main" val="16146094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A02094-B2AC-4D48-9A31-88B8A4F9DAA4}"/>
              </a:ext>
            </a:extLst>
          </p:cNvPr>
          <p:cNvSpPr>
            <a:spLocks noGrp="1"/>
          </p:cNvSpPr>
          <p:nvPr>
            <p:ph sz="half" idx="1"/>
          </p:nvPr>
        </p:nvSpPr>
        <p:spPr>
          <a:xfrm>
            <a:off x="566057" y="968188"/>
            <a:ext cx="5453743" cy="5448841"/>
          </a:xfrm>
        </p:spPr>
        <p:txBody>
          <a:bodyPr>
            <a:normAutofit fontScale="92500" lnSpcReduction="10000"/>
          </a:bodyPr>
          <a:lstStyle/>
          <a:p>
            <a:pPr>
              <a:lnSpc>
                <a:spcPct val="110000"/>
              </a:lnSpc>
            </a:pPr>
            <a:r>
              <a:rPr lang="en-US" dirty="0"/>
              <a:t>Wiscombe &amp; Warren (&amp; Bair et al.)</a:t>
            </a:r>
          </a:p>
          <a:p>
            <a:pPr lvl="1">
              <a:lnSpc>
                <a:spcPct val="110000"/>
              </a:lnSpc>
            </a:pPr>
            <a:r>
              <a:rPr lang="el-GR" dirty="0"/>
              <a:t>δ</a:t>
            </a:r>
            <a:r>
              <a:rPr lang="en-US" dirty="0"/>
              <a:t>-Eddington &amp; Mie scattering</a:t>
            </a:r>
          </a:p>
          <a:p>
            <a:pPr lvl="1">
              <a:lnSpc>
                <a:spcPct val="110000"/>
              </a:lnSpc>
            </a:pPr>
            <a:r>
              <a:rPr lang="en-US" dirty="0"/>
              <a:t>SNICAR similar</a:t>
            </a:r>
          </a:p>
          <a:p>
            <a:pPr>
              <a:lnSpc>
                <a:spcPct val="110000"/>
              </a:lnSpc>
            </a:pPr>
            <a:r>
              <a:rPr lang="en-US" dirty="0"/>
              <a:t>Painter et al. (&amp; Bohn et al.)</a:t>
            </a:r>
          </a:p>
          <a:p>
            <a:pPr lvl="1">
              <a:lnSpc>
                <a:spcPct val="110000"/>
              </a:lnSpc>
            </a:pPr>
            <a:r>
              <a:rPr lang="en-US" dirty="0" err="1"/>
              <a:t>Nonspherical</a:t>
            </a:r>
            <a:r>
              <a:rPr lang="en-US" dirty="0"/>
              <a:t> snow grains &amp; DISORT for angular reflectance</a:t>
            </a:r>
          </a:p>
          <a:p>
            <a:pPr>
              <a:lnSpc>
                <a:spcPct val="110000"/>
              </a:lnSpc>
            </a:pPr>
            <a:r>
              <a:rPr lang="en-US" dirty="0"/>
              <a:t>Kokhanovsky &amp; </a:t>
            </a:r>
            <a:r>
              <a:rPr lang="en-US" dirty="0" err="1"/>
              <a:t>Zege</a:t>
            </a:r>
            <a:endParaRPr lang="en-US" dirty="0"/>
          </a:p>
          <a:p>
            <a:pPr lvl="1">
              <a:lnSpc>
                <a:spcPct val="110000"/>
              </a:lnSpc>
            </a:pPr>
            <a:r>
              <a:rPr lang="en-US" dirty="0"/>
              <a:t>Geometric optics &amp; asymptotic radiative transfer</a:t>
            </a:r>
          </a:p>
          <a:p>
            <a:pPr>
              <a:lnSpc>
                <a:spcPct val="110000"/>
              </a:lnSpc>
            </a:pPr>
            <a:r>
              <a:rPr lang="en-US" dirty="0" err="1"/>
              <a:t>Kaempfer</a:t>
            </a:r>
            <a:r>
              <a:rPr lang="en-US" dirty="0"/>
              <a:t> et al.</a:t>
            </a:r>
          </a:p>
          <a:p>
            <a:pPr lvl="1">
              <a:lnSpc>
                <a:spcPct val="110000"/>
              </a:lnSpc>
            </a:pPr>
            <a:r>
              <a:rPr lang="en-US" dirty="0"/>
              <a:t>3D microstructure &amp; photon tracking</a:t>
            </a:r>
          </a:p>
          <a:p>
            <a:pPr lvl="1">
              <a:lnSpc>
                <a:spcPct val="110000"/>
              </a:lnSpc>
            </a:pPr>
            <a:r>
              <a:rPr lang="en-US" dirty="0"/>
              <a:t>(R. Perla: “snow a structure, not a grain collection”)</a:t>
            </a:r>
          </a:p>
        </p:txBody>
      </p:sp>
      <p:sp>
        <p:nvSpPr>
          <p:cNvPr id="5" name="Slide Number Placeholder 4">
            <a:extLst>
              <a:ext uri="{FF2B5EF4-FFF2-40B4-BE49-F238E27FC236}">
                <a16:creationId xmlns:a16="http://schemas.microsoft.com/office/drawing/2014/main" id="{720B365E-91F4-413C-9A9B-27AAB03FC983}"/>
              </a:ext>
            </a:extLst>
          </p:cNvPr>
          <p:cNvSpPr>
            <a:spLocks noGrp="1"/>
          </p:cNvSpPr>
          <p:nvPr>
            <p:ph type="sldNum" sz="quarter" idx="12"/>
          </p:nvPr>
        </p:nvSpPr>
        <p:spPr/>
        <p:txBody>
          <a:bodyPr/>
          <a:lstStyle/>
          <a:p>
            <a:fld id="{A8685819-2B4B-4FDE-85BD-AB7D98F9AC35}" type="slidenum">
              <a:rPr lang="en-US" smtClean="0"/>
              <a:t>3</a:t>
            </a:fld>
            <a:endParaRPr lang="en-US"/>
          </a:p>
        </p:txBody>
      </p:sp>
      <p:pic>
        <p:nvPicPr>
          <p:cNvPr id="1026" name="Picture 2" descr="Details are in the caption following the image">
            <a:extLst>
              <a:ext uri="{FF2B5EF4-FFF2-40B4-BE49-F238E27FC236}">
                <a16:creationId xmlns:a16="http://schemas.microsoft.com/office/drawing/2014/main" id="{0BD56EE5-D8CD-4825-8FD7-37EFEDD3F9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001"/>
          <a:stretch/>
        </p:blipFill>
        <p:spPr bwMode="auto">
          <a:xfrm>
            <a:off x="6375255" y="921102"/>
            <a:ext cx="5486400" cy="530384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Arrow Connector 12">
            <a:extLst>
              <a:ext uri="{FF2B5EF4-FFF2-40B4-BE49-F238E27FC236}">
                <a16:creationId xmlns:a16="http://schemas.microsoft.com/office/drawing/2014/main" id="{1C8E0000-9F46-4F23-98F0-308E0DB56667}"/>
              </a:ext>
            </a:extLst>
          </p:cNvPr>
          <p:cNvCxnSpPr>
            <a:cxnSpLocks/>
          </p:cNvCxnSpPr>
          <p:nvPr/>
        </p:nvCxnSpPr>
        <p:spPr>
          <a:xfrm flipV="1">
            <a:off x="5686187" y="5138055"/>
            <a:ext cx="972030" cy="667657"/>
          </a:xfrm>
          <a:prstGeom prst="straightConnector1">
            <a:avLst/>
          </a:prstGeom>
          <a:ln w="53975">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9E6B5113-86B4-A43F-D50A-76DF6188CE05}"/>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Variety in Forward Modeling</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spTree>
    <p:extLst>
      <p:ext uri="{BB962C8B-B14F-4D97-AF65-F5344CB8AC3E}">
        <p14:creationId xmlns:p14="http://schemas.microsoft.com/office/powerpoint/2010/main" val="1339186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Decadal Survey Focus  </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graphicFrame>
        <p:nvGraphicFramePr>
          <p:cNvPr id="6" name="Table 5">
            <a:extLst>
              <a:ext uri="{FF2B5EF4-FFF2-40B4-BE49-F238E27FC236}">
                <a16:creationId xmlns:a16="http://schemas.microsoft.com/office/drawing/2014/main" id="{16008FA1-5EC6-61C2-5135-DAA673749964}"/>
              </a:ext>
            </a:extLst>
          </p:cNvPr>
          <p:cNvGraphicFramePr>
            <a:graphicFrameLocks noGrp="1"/>
          </p:cNvGraphicFramePr>
          <p:nvPr>
            <p:extLst>
              <p:ext uri="{D42A27DB-BD31-4B8C-83A1-F6EECF244321}">
                <p14:modId xmlns:p14="http://schemas.microsoft.com/office/powerpoint/2010/main" val="877650864"/>
              </p:ext>
            </p:extLst>
          </p:nvPr>
        </p:nvGraphicFramePr>
        <p:xfrm>
          <a:off x="1007263" y="1119927"/>
          <a:ext cx="9806352" cy="4732490"/>
        </p:xfrm>
        <a:graphic>
          <a:graphicData uri="http://schemas.openxmlformats.org/drawingml/2006/table">
            <a:tbl>
              <a:tblPr firstRow="1" bandRow="1">
                <a:tableStyleId>{5C22544A-7EE6-4342-B048-85BDC9FD1C3A}</a:tableStyleId>
              </a:tblPr>
              <a:tblGrid>
                <a:gridCol w="1982848">
                  <a:extLst>
                    <a:ext uri="{9D8B030D-6E8A-4147-A177-3AD203B41FA5}">
                      <a16:colId xmlns:a16="http://schemas.microsoft.com/office/drawing/2014/main" val="2557250914"/>
                    </a:ext>
                  </a:extLst>
                </a:gridCol>
                <a:gridCol w="1206951">
                  <a:extLst>
                    <a:ext uri="{9D8B030D-6E8A-4147-A177-3AD203B41FA5}">
                      <a16:colId xmlns:a16="http://schemas.microsoft.com/office/drawing/2014/main" val="3523904986"/>
                    </a:ext>
                  </a:extLst>
                </a:gridCol>
                <a:gridCol w="2390384">
                  <a:extLst>
                    <a:ext uri="{9D8B030D-6E8A-4147-A177-3AD203B41FA5}">
                      <a16:colId xmlns:a16="http://schemas.microsoft.com/office/drawing/2014/main" val="2854535076"/>
                    </a:ext>
                  </a:extLst>
                </a:gridCol>
                <a:gridCol w="2189085">
                  <a:extLst>
                    <a:ext uri="{9D8B030D-6E8A-4147-A177-3AD203B41FA5}">
                      <a16:colId xmlns:a16="http://schemas.microsoft.com/office/drawing/2014/main" val="3789053112"/>
                    </a:ext>
                  </a:extLst>
                </a:gridCol>
                <a:gridCol w="2037084">
                  <a:extLst>
                    <a:ext uri="{9D8B030D-6E8A-4147-A177-3AD203B41FA5}">
                      <a16:colId xmlns:a16="http://schemas.microsoft.com/office/drawing/2014/main" val="3557923352"/>
                    </a:ext>
                  </a:extLst>
                </a:gridCol>
              </a:tblGrid>
              <a:tr h="548978">
                <a:tc>
                  <a:txBody>
                    <a:bodyPr/>
                    <a:lstStyle/>
                    <a:p>
                      <a:pPr algn="ctr" fontAlgn="ctr"/>
                      <a:r>
                        <a:rPr lang="en-US" sz="1200" b="0">
                          <a:solidFill>
                            <a:schemeClr val="tx1"/>
                          </a:solidFill>
                          <a:effectLst/>
                          <a:latin typeface="Avenir Book" panose="02000503020000020003" pitchFamily="2" charset="0"/>
                        </a:rPr>
                        <a:t>DS Science/Application Objective</a:t>
                      </a: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latin typeface="Avenir Book" panose="02000503020000020003" pitchFamily="2" charset="0"/>
                        </a:rPr>
                        <a:t>Priority</a:t>
                      </a: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latin typeface="Avenir Book" panose="02000503020000020003" pitchFamily="2" charset="0"/>
                        </a:rPr>
                        <a:t>DS Suggested </a:t>
                      </a:r>
                      <a:r>
                        <a:rPr lang="en-US" sz="1200" b="0" err="1">
                          <a:solidFill>
                            <a:schemeClr val="tx1"/>
                          </a:solidFill>
                          <a:effectLst/>
                          <a:latin typeface="Avenir Book" panose="02000503020000020003" pitchFamily="2" charset="0"/>
                        </a:rPr>
                        <a:t>Biogeophysical</a:t>
                      </a:r>
                      <a:r>
                        <a:rPr lang="en-US" sz="1200" b="0">
                          <a:solidFill>
                            <a:schemeClr val="tx1"/>
                          </a:solidFill>
                          <a:effectLst/>
                          <a:latin typeface="Avenir Book" panose="02000503020000020003" pitchFamily="2" charset="0"/>
                        </a:rPr>
                        <a:t> Parameters</a:t>
                      </a:r>
                    </a:p>
                  </a:txBody>
                  <a:tcPr marL="9525" marR="9525" marT="9525" marB="0" anchor="ctr">
                    <a:solidFill>
                      <a:schemeClr val="accent1">
                        <a:lumMod val="40000"/>
                        <a:lumOff val="60000"/>
                      </a:schemeClr>
                    </a:solidFill>
                  </a:tcPr>
                </a:tc>
                <a:tc>
                  <a:txBody>
                    <a:bodyPr/>
                    <a:lstStyle/>
                    <a:p>
                      <a:pPr algn="ctr" fontAlgn="ctr"/>
                      <a:r>
                        <a:rPr lang="en-US" sz="1200" b="0">
                          <a:solidFill>
                            <a:schemeClr val="tx1"/>
                          </a:solidFill>
                          <a:effectLst/>
                          <a:latin typeface="Avenir Book" panose="02000503020000020003" pitchFamily="2" charset="0"/>
                        </a:rPr>
                        <a:t>Geophysical Parameters </a:t>
                      </a:r>
                    </a:p>
                    <a:p>
                      <a:pPr lvl="0" algn="ctr">
                        <a:buNone/>
                      </a:pPr>
                      <a:r>
                        <a:rPr lang="en-US" sz="1200" b="0">
                          <a:solidFill>
                            <a:schemeClr val="tx1"/>
                          </a:solidFill>
                          <a:effectLst/>
                          <a:latin typeface="Avenir Book" panose="02000503020000020003" pitchFamily="2" charset="0"/>
                        </a:rPr>
                        <a:t>(one-sigma uncertainty target)</a:t>
                      </a:r>
                    </a:p>
                  </a:txBody>
                  <a:tcPr marL="9525" marR="9525" marT="9525" marB="0" anchor="ctr">
                    <a:solidFill>
                      <a:schemeClr val="accent2">
                        <a:lumMod val="40000"/>
                        <a:lumOff val="60000"/>
                      </a:schemeClr>
                    </a:solidFill>
                  </a:tcPr>
                </a:tc>
                <a:tc>
                  <a:txBody>
                    <a:bodyPr/>
                    <a:lstStyle/>
                    <a:p>
                      <a:pPr algn="ctr" fontAlgn="ctr"/>
                      <a:r>
                        <a:rPr lang="en-US" sz="1200" b="0">
                          <a:solidFill>
                            <a:schemeClr val="tx1"/>
                          </a:solidFill>
                          <a:effectLst/>
                          <a:latin typeface="Avenir Book" panose="02000503020000020003" pitchFamily="2" charset="0"/>
                        </a:rPr>
                        <a:t>Applications enabled</a:t>
                      </a:r>
                    </a:p>
                  </a:txBody>
                  <a:tcPr marL="9525" marR="9525" marT="9525" marB="0" anchor="ctr">
                    <a:solidFill>
                      <a:schemeClr val="bg2">
                        <a:lumMod val="75000"/>
                      </a:schemeClr>
                    </a:solidFill>
                  </a:tcPr>
                </a:tc>
                <a:extLst>
                  <a:ext uri="{0D108BD9-81ED-4DB2-BD59-A6C34878D82A}">
                    <a16:rowId xmlns:a16="http://schemas.microsoft.com/office/drawing/2014/main" val="1980473770"/>
                  </a:ext>
                </a:extLst>
              </a:tr>
              <a:tr h="1205550">
                <a:tc rowSpan="3">
                  <a:txBody>
                    <a:bodyPr/>
                    <a:lstStyle/>
                    <a:p>
                      <a:pPr lvl="0" algn="ctr" fontAlgn="ctr">
                        <a:lnSpc>
                          <a:spcPct val="100000"/>
                        </a:lnSpc>
                        <a:spcBef>
                          <a:spcPts val="0"/>
                        </a:spcBef>
                        <a:spcAft>
                          <a:spcPts val="0"/>
                        </a:spcAft>
                      </a:pPr>
                      <a:r>
                        <a:rPr lang="en-US" sz="1200" dirty="0">
                          <a:effectLst/>
                          <a:latin typeface="Avenir Book" panose="02000503020000020003" pitchFamily="2" charset="0"/>
                        </a:rPr>
                        <a:t>H-1c. </a:t>
                      </a:r>
                      <a:r>
                        <a:rPr lang="en-US" sz="1200" b="0" i="0" u="none" strike="noStrike" noProof="0" dirty="0">
                          <a:effectLst/>
                          <a:latin typeface="Avenir Book" panose="02000503020000020003" pitchFamily="2" charset="0"/>
                        </a:rPr>
                        <a:t>Quantify rates of snow accumulation, </a:t>
                      </a:r>
                      <a:endParaRPr lang="en-US" dirty="0">
                        <a:latin typeface="Avenir Book" panose="02000503020000020003" pitchFamily="2" charset="0"/>
                      </a:endParaRPr>
                    </a:p>
                    <a:p>
                      <a:pPr lvl="0" algn="ctr">
                        <a:lnSpc>
                          <a:spcPct val="100000"/>
                        </a:lnSpc>
                        <a:spcBef>
                          <a:spcPts val="0"/>
                        </a:spcBef>
                        <a:spcAft>
                          <a:spcPts val="0"/>
                        </a:spcAft>
                        <a:buNone/>
                      </a:pPr>
                      <a:r>
                        <a:rPr lang="en-US" sz="1200" b="0" i="0" u="none" strike="noStrike" noProof="0" dirty="0">
                          <a:effectLst/>
                          <a:latin typeface="Avenir Book" panose="02000503020000020003" pitchFamily="2" charset="0"/>
                        </a:rPr>
                        <a:t>snowmelt, ice melt, and </a:t>
                      </a:r>
                    </a:p>
                    <a:p>
                      <a:pPr lvl="0" algn="ctr">
                        <a:lnSpc>
                          <a:spcPct val="100000"/>
                        </a:lnSpc>
                        <a:spcBef>
                          <a:spcPts val="0"/>
                        </a:spcBef>
                        <a:spcAft>
                          <a:spcPts val="0"/>
                        </a:spcAft>
                        <a:buNone/>
                      </a:pPr>
                      <a:r>
                        <a:rPr lang="en-US" sz="1200" b="0" i="0" u="none" strike="noStrike" noProof="0" dirty="0">
                          <a:effectLst/>
                          <a:latin typeface="Avenir Book" panose="02000503020000020003" pitchFamily="2" charset="0"/>
                        </a:rPr>
                        <a:t>sublimation from snow and ice worldwide at scales driven by topographic variability.</a:t>
                      </a:r>
                      <a:endParaRPr lang="en-US" dirty="0">
                        <a:latin typeface="Avenir Book" panose="02000503020000020003" pitchFamily="2" charset="0"/>
                      </a:endParaRPr>
                    </a:p>
                    <a:p>
                      <a:pPr lvl="0" algn="ctr">
                        <a:buNone/>
                      </a:pPr>
                      <a:endParaRPr lang="en-US" sz="1200" b="1" dirty="0">
                        <a:effectLst/>
                        <a:latin typeface="Avenir Book" panose="02000503020000020003" pitchFamily="2" charset="0"/>
                      </a:endParaRPr>
                    </a:p>
                  </a:txBody>
                  <a:tcPr marL="9525" marR="9525" marT="9525" marB="0" anchor="ctr">
                    <a:solidFill>
                      <a:schemeClr val="accent5">
                        <a:lumMod val="20000"/>
                        <a:lumOff val="80000"/>
                      </a:schemeClr>
                    </a:solidFill>
                  </a:tcPr>
                </a:tc>
                <a:tc rowSpan="3">
                  <a:txBody>
                    <a:bodyPr/>
                    <a:lstStyle/>
                    <a:p>
                      <a:pPr algn="ctr" fontAlgn="ctr"/>
                      <a:r>
                        <a:rPr lang="en-US" sz="1200">
                          <a:effectLst/>
                          <a:latin typeface="Avenir Book" panose="02000503020000020003" pitchFamily="2" charset="0"/>
                        </a:rPr>
                        <a:t>Most Important</a:t>
                      </a:r>
                      <a:endParaRPr lang="en-US">
                        <a:latin typeface="Avenir Book" panose="02000503020000020003" pitchFamily="2" charset="0"/>
                      </a:endParaRPr>
                    </a:p>
                  </a:txBody>
                  <a:tcPr marL="9525" marR="9525" marT="9525" marB="0" anchor="ctr">
                    <a:solidFill>
                      <a:schemeClr val="accent5">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latin typeface="Avenir Book" panose="02000503020000020003" pitchFamily="2" charset="0"/>
                        </a:rPr>
                        <a:t>Snow and glacier albedo and surface temperature. Spectral albedo of subpixel snow and glaciers </a:t>
                      </a:r>
                      <a:r>
                        <a:rPr lang="en-US" sz="1200" b="1" i="0" u="none" strike="noStrike" noProof="0">
                          <a:effectLst/>
                          <a:latin typeface="Avenir Book" panose="02000503020000020003" pitchFamily="2" charset="0"/>
                        </a:rPr>
                        <a:t>at weekly intervals</a:t>
                      </a:r>
                      <a:r>
                        <a:rPr lang="en-US" sz="1200" b="0" i="0" u="none" strike="noStrike" noProof="0">
                          <a:effectLst/>
                          <a:latin typeface="Avenir Book" panose="02000503020000020003" pitchFamily="2" charset="0"/>
                        </a:rPr>
                        <a:t> to an accuracy to estimate absorption of solar radiation to 10%. Ice/snow temperature to </a:t>
                      </a:r>
                      <a:endParaRPr lang="en-US">
                        <a:latin typeface="Avenir Book" panose="02000503020000020003" pitchFamily="2" charset="0"/>
                      </a:endParaRP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 1K. At spatial resolution of </a:t>
                      </a: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30 to 100 m.</a:t>
                      </a:r>
                      <a:endParaRPr lang="en-US">
                        <a:latin typeface="Avenir Book" panose="02000503020000020003" pitchFamily="2" charset="0"/>
                      </a:endParaRPr>
                    </a:p>
                    <a:p>
                      <a:pPr lvl="0" algn="ctr">
                        <a:buNone/>
                      </a:pPr>
                      <a:endParaRPr lang="en-US" sz="1200" b="1">
                        <a:effectLst/>
                        <a:latin typeface="Avenir Book" panose="02000503020000020003" pitchFamily="2" charset="0"/>
                      </a:endParaRPr>
                    </a:p>
                  </a:txBody>
                  <a:tcPr marL="9525" marR="9525" marT="9525" marB="0" anchor="ctr">
                    <a:solidFill>
                      <a:schemeClr val="accent5">
                        <a:lumMod val="20000"/>
                        <a:lumOff val="80000"/>
                      </a:schemeClr>
                    </a:solidFill>
                  </a:tcPr>
                </a:tc>
                <a:tc>
                  <a:txBody>
                    <a:bodyPr/>
                    <a:lstStyle/>
                    <a:p>
                      <a:pPr lvl="0" algn="ctr">
                        <a:lnSpc>
                          <a:spcPct val="100000"/>
                        </a:lnSpc>
                        <a:spcBef>
                          <a:spcPts val="0"/>
                        </a:spcBef>
                        <a:spcAft>
                          <a:spcPts val="0"/>
                        </a:spcAft>
                        <a:buNone/>
                      </a:pPr>
                      <a:r>
                        <a:rPr lang="en-US" sz="1200" b="0" i="0" u="none" strike="noStrike" noProof="0">
                          <a:effectLst/>
                          <a:latin typeface="Avenir Book" panose="02000503020000020003" pitchFamily="2" charset="0"/>
                        </a:rPr>
                        <a:t>Snow and ice coverage fraction </a:t>
                      </a: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(coverage fraction </a:t>
                      </a: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+/- 7%)</a:t>
                      </a:r>
                      <a:endParaRPr lang="en-US">
                        <a:latin typeface="Avenir Book" panose="02000503020000020003" pitchFamily="2" charset="0"/>
                      </a:endParaRPr>
                    </a:p>
                  </a:txBody>
                  <a:tcPr marL="9525" marR="9525" marT="9525" marB="0" anchor="ctr">
                    <a:solidFill>
                      <a:schemeClr val="accent2">
                        <a:lumMod val="20000"/>
                        <a:lumOff val="80000"/>
                      </a:schemeClr>
                    </a:solidFill>
                  </a:tcPr>
                </a:tc>
                <a:tc rowSpan="3">
                  <a:txBody>
                    <a:bodyPr/>
                    <a:lstStyle/>
                    <a:p>
                      <a:pPr lvl="0" algn="ctr">
                        <a:lnSpc>
                          <a:spcPct val="100000"/>
                        </a:lnSpc>
                        <a:spcBef>
                          <a:spcPts val="0"/>
                        </a:spcBef>
                        <a:spcAft>
                          <a:spcPts val="0"/>
                        </a:spcAft>
                        <a:buNone/>
                      </a:pPr>
                      <a:r>
                        <a:rPr lang="en-US" sz="1200" b="0" i="0" u="none" strike="noStrike" noProof="0">
                          <a:effectLst/>
                          <a:latin typeface="Avenir Book" panose="02000503020000020003" pitchFamily="2" charset="0"/>
                        </a:rPr>
                        <a:t>EA1 Water resource management, </a:t>
                      </a:r>
                    </a:p>
                    <a:p>
                      <a:pPr lvl="0" algn="ctr">
                        <a:lnSpc>
                          <a:spcPct val="100000"/>
                        </a:lnSpc>
                        <a:spcBef>
                          <a:spcPts val="0"/>
                        </a:spcBef>
                        <a:spcAft>
                          <a:spcPts val="0"/>
                        </a:spcAft>
                        <a:buNone/>
                      </a:pPr>
                      <a:endParaRPr lang="en-US" sz="1200" b="0" i="0" u="none" strike="noStrike" noProof="0">
                        <a:effectLst/>
                        <a:latin typeface="Avenir Book" panose="02000503020000020003" pitchFamily="2" charset="0"/>
                      </a:endParaRP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EA2 Drought monitoring,</a:t>
                      </a:r>
                    </a:p>
                    <a:p>
                      <a:pPr lvl="0" algn="ctr">
                        <a:lnSpc>
                          <a:spcPct val="100000"/>
                        </a:lnSpc>
                        <a:spcBef>
                          <a:spcPts val="0"/>
                        </a:spcBef>
                        <a:spcAft>
                          <a:spcPts val="0"/>
                        </a:spcAft>
                        <a:buNone/>
                      </a:pPr>
                      <a:endParaRPr lang="en-US" sz="1200" b="0" i="0" u="none" strike="noStrike" noProof="0">
                        <a:effectLst/>
                        <a:latin typeface="Avenir Book" panose="02000503020000020003" pitchFamily="2" charset="0"/>
                      </a:endParaRP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EA3 Drought / flood prediction,</a:t>
                      </a:r>
                    </a:p>
                    <a:p>
                      <a:pPr lvl="0" algn="ctr">
                        <a:lnSpc>
                          <a:spcPct val="100000"/>
                        </a:lnSpc>
                        <a:spcBef>
                          <a:spcPts val="0"/>
                        </a:spcBef>
                        <a:spcAft>
                          <a:spcPts val="0"/>
                        </a:spcAft>
                        <a:buNone/>
                      </a:pPr>
                      <a:endParaRPr lang="en-US" sz="1200" b="0" i="0" u="none" strike="noStrike" noProof="0">
                        <a:effectLst/>
                        <a:latin typeface="Avenir Book" panose="02000503020000020003" pitchFamily="2" charset="0"/>
                      </a:endParaRP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EA4 Weather forecast,</a:t>
                      </a:r>
                    </a:p>
                    <a:p>
                      <a:pPr lvl="0" algn="ctr">
                        <a:lnSpc>
                          <a:spcPct val="100000"/>
                        </a:lnSpc>
                        <a:spcBef>
                          <a:spcPts val="0"/>
                        </a:spcBef>
                        <a:spcAft>
                          <a:spcPts val="0"/>
                        </a:spcAft>
                        <a:buNone/>
                      </a:pPr>
                      <a:endParaRPr lang="en-US" sz="1200" b="0" i="0" u="none" strike="noStrike" noProof="0">
                        <a:effectLst/>
                        <a:latin typeface="Avenir Book" panose="02000503020000020003" pitchFamily="2" charset="0"/>
                      </a:endParaRP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EA5 Climate modeling,</a:t>
                      </a:r>
                    </a:p>
                    <a:p>
                      <a:pPr lvl="0" algn="ctr">
                        <a:lnSpc>
                          <a:spcPct val="100000"/>
                        </a:lnSpc>
                        <a:spcBef>
                          <a:spcPts val="0"/>
                        </a:spcBef>
                        <a:spcAft>
                          <a:spcPts val="0"/>
                        </a:spcAft>
                        <a:buNone/>
                      </a:pPr>
                      <a:endParaRPr lang="en-US" sz="1200" b="0" i="0" u="none" strike="noStrike" noProof="0">
                        <a:effectLst/>
                        <a:latin typeface="Avenir Book" panose="02000503020000020003" pitchFamily="2" charset="0"/>
                      </a:endParaRPr>
                    </a:p>
                    <a:p>
                      <a:pPr lvl="0" algn="ctr">
                        <a:lnSpc>
                          <a:spcPct val="100000"/>
                        </a:lnSpc>
                        <a:spcBef>
                          <a:spcPts val="0"/>
                        </a:spcBef>
                        <a:spcAft>
                          <a:spcPts val="0"/>
                        </a:spcAft>
                        <a:buNone/>
                      </a:pPr>
                      <a:r>
                        <a:rPr lang="en-US" sz="1200" b="0" i="0" u="none" strike="noStrike" noProof="0">
                          <a:effectLst/>
                          <a:latin typeface="Avenir Book" panose="02000503020000020003" pitchFamily="2" charset="0"/>
                        </a:rPr>
                        <a:t>EA6 Shipping / navigation around sea ice</a:t>
                      </a:r>
                    </a:p>
                  </a:txBody>
                  <a:tcPr marL="9525" marR="9525" marT="9525" marB="0" anchor="ctr">
                    <a:solidFill>
                      <a:schemeClr val="bg2">
                        <a:lumMod val="90000"/>
                      </a:schemeClr>
                    </a:solidFill>
                  </a:tcPr>
                </a:tc>
                <a:extLst>
                  <a:ext uri="{0D108BD9-81ED-4DB2-BD59-A6C34878D82A}">
                    <a16:rowId xmlns:a16="http://schemas.microsoft.com/office/drawing/2014/main" val="3470742805"/>
                  </a:ext>
                </a:extLst>
              </a:tr>
              <a:tr h="1205550">
                <a:tc vMerge="1">
                  <a:txBody>
                    <a:bodyPr/>
                    <a:lstStyle/>
                    <a:p>
                      <a:pPr algn="ctr" fontAlgn="ctr"/>
                      <a:endParaRPr lang="en-US" sz="1200" b="1">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pPr algn="ctr" fontAlgn="ctr"/>
                      <a:endParaRPr lang="en-US" sz="1200">
                        <a:effectLst/>
                        <a:latin typeface="Calibri" panose="020F0502020204030204" pitchFamily="34" charset="0"/>
                      </a:endParaRPr>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r>
                        <a:rPr lang="en-US" sz="1200" b="0" i="0" u="none" strike="noStrike" noProof="0">
                          <a:effectLst/>
                          <a:latin typeface="Avenir Book" panose="02000503020000020003" pitchFamily="2" charset="0"/>
                        </a:rPr>
                        <a:t>Snow surface reflectance,</a:t>
                      </a:r>
                    </a:p>
                    <a:p>
                      <a:pPr lvl="0" algn="ctr">
                        <a:buNone/>
                      </a:pPr>
                      <a:r>
                        <a:rPr lang="en-US" sz="1200" b="0" i="0" u="none" strike="noStrike" noProof="0">
                          <a:effectLst/>
                          <a:latin typeface="Avenir Book" panose="02000503020000020003" pitchFamily="2" charset="0"/>
                        </a:rPr>
                        <a:t>380-2500 nm</a:t>
                      </a:r>
                    </a:p>
                  </a:txBody>
                  <a:tcPr marL="9525" marR="9525" marT="9525" marB="0" anchor="ctr">
                    <a:solidFill>
                      <a:schemeClr val="accent2">
                        <a:lumMod val="20000"/>
                        <a:lumOff val="80000"/>
                      </a:schemeClr>
                    </a:solidFill>
                  </a:tcPr>
                </a:tc>
                <a:tc vMerge="1">
                  <a:txBody>
                    <a:bodyPr/>
                    <a:lstStyle/>
                    <a:p>
                      <a:pPr lvl="0" algn="ctr">
                        <a:buNone/>
                      </a:pPr>
                      <a:endParaRPr lang="en-US" sz="1200">
                        <a:effectLst/>
                      </a:endParaRPr>
                    </a:p>
                  </a:txBody>
                  <a:tcPr marL="9525" marR="9525" marT="9525" marB="0" anchor="ctr"/>
                </a:tc>
                <a:extLst>
                  <a:ext uri="{0D108BD9-81ED-4DB2-BD59-A6C34878D82A}">
                    <a16:rowId xmlns:a16="http://schemas.microsoft.com/office/drawing/2014/main" val="3311037078"/>
                  </a:ext>
                </a:extLst>
              </a:tr>
              <a:tr h="1772412">
                <a:tc vMerge="1">
                  <a:txBody>
                    <a:bodyPr/>
                    <a:lstStyle/>
                    <a:p>
                      <a:endParaRPr lang="en-US"/>
                    </a:p>
                  </a:txBody>
                  <a:tcPr marL="9525" marR="9525" marT="9525" marB="0" anchor="ctr">
                    <a:solidFill>
                      <a:schemeClr val="accent5">
                        <a:lumMod val="20000"/>
                        <a:lumOff val="80000"/>
                      </a:schemeClr>
                    </a:solidFill>
                  </a:tcPr>
                </a:tc>
                <a:tc vMerge="1">
                  <a:txBody>
                    <a:bodyPr/>
                    <a:lstStyle/>
                    <a:p>
                      <a:endParaRPr lang="en-US"/>
                    </a:p>
                  </a:txBody>
                  <a:tcPr marL="9525" marR="9525" marT="9525" marB="0" anchor="ctr">
                    <a:solidFill>
                      <a:schemeClr val="accent5">
                        <a:lumMod val="20000"/>
                        <a:lumOff val="80000"/>
                      </a:schemeClr>
                    </a:solidFill>
                  </a:tcPr>
                </a:tc>
                <a:tc vMerge="1">
                  <a:txBody>
                    <a:bodyPr/>
                    <a:lstStyle/>
                    <a:p>
                      <a:endParaRPr lang="en-US"/>
                    </a:p>
                  </a:txBody>
                  <a:tcPr/>
                </a:tc>
                <a:tc>
                  <a:txBody>
                    <a:bodyPr/>
                    <a:lstStyle/>
                    <a:p>
                      <a:pPr lvl="0" algn="ctr">
                        <a:buNone/>
                      </a:pPr>
                      <a:endParaRPr lang="en-US" sz="1200" dirty="0">
                        <a:effectLst/>
                        <a:latin typeface="Avenir Book" panose="02000503020000020003" pitchFamily="2" charset="0"/>
                      </a:endParaRPr>
                    </a:p>
                    <a:p>
                      <a:pPr lvl="0" algn="ctr">
                        <a:lnSpc>
                          <a:spcPct val="100000"/>
                        </a:lnSpc>
                        <a:spcBef>
                          <a:spcPts val="0"/>
                        </a:spcBef>
                        <a:spcAft>
                          <a:spcPts val="0"/>
                        </a:spcAft>
                        <a:buNone/>
                      </a:pPr>
                      <a:r>
                        <a:rPr lang="en-US" sz="1200" b="0" i="0" u="none" strike="noStrike" noProof="0" dirty="0">
                          <a:effectLst/>
                          <a:latin typeface="Avenir Book" panose="02000503020000020003" pitchFamily="2" charset="0"/>
                        </a:rPr>
                        <a:t>Snow grain size,</a:t>
                      </a:r>
                    </a:p>
                    <a:p>
                      <a:pPr lvl="0" algn="ctr">
                        <a:lnSpc>
                          <a:spcPct val="100000"/>
                        </a:lnSpc>
                        <a:spcBef>
                          <a:spcPts val="0"/>
                        </a:spcBef>
                        <a:spcAft>
                          <a:spcPts val="0"/>
                        </a:spcAft>
                        <a:buNone/>
                      </a:pPr>
                      <a:r>
                        <a:rPr lang="en-US" sz="1200" b="0" i="0" u="none" strike="noStrike" noProof="0" dirty="0">
                          <a:effectLst/>
                          <a:latin typeface="Avenir Book" panose="02000503020000020003" pitchFamily="2" charset="0"/>
                        </a:rPr>
                        <a:t>used to calculate albedo </a:t>
                      </a:r>
                    </a:p>
                    <a:p>
                      <a:pPr lvl="0" algn="ctr">
                        <a:lnSpc>
                          <a:spcPct val="100000"/>
                        </a:lnSpc>
                        <a:spcBef>
                          <a:spcPts val="0"/>
                        </a:spcBef>
                        <a:spcAft>
                          <a:spcPts val="0"/>
                        </a:spcAft>
                        <a:buNone/>
                      </a:pPr>
                      <a:r>
                        <a:rPr lang="en-US" sz="1200" b="0" i="0" u="none" strike="noStrike" noProof="0" dirty="0">
                          <a:effectLst/>
                          <a:latin typeface="Avenir Book" panose="02000503020000020003" pitchFamily="2" charset="0"/>
                        </a:rPr>
                        <a:t>(absorption +/- 7%)</a:t>
                      </a:r>
                    </a:p>
                    <a:p>
                      <a:pPr lvl="0" algn="ctr">
                        <a:buNone/>
                      </a:pPr>
                      <a:endParaRPr lang="en-US" sz="1200" dirty="0">
                        <a:effectLst/>
                        <a:latin typeface="Avenir Book" panose="02000503020000020003" pitchFamily="2" charset="0"/>
                      </a:endParaRPr>
                    </a:p>
                  </a:txBody>
                  <a:tcPr marL="9525" marR="9525" marT="9525" marB="0" anchor="ctr">
                    <a:solidFill>
                      <a:schemeClr val="accent2">
                        <a:lumMod val="20000"/>
                        <a:lumOff val="80000"/>
                      </a:schemeClr>
                    </a:solidFill>
                  </a:tcPr>
                </a:tc>
                <a:tc vMerge="1">
                  <a:txBody>
                    <a:bodyPr/>
                    <a:lstStyle/>
                    <a:p>
                      <a:endParaRPr lang="en-US"/>
                    </a:p>
                    <a:p>
                      <a:endParaRPr lang="en-US"/>
                    </a:p>
                  </a:txBody>
                  <a:tcPr marL="9525" marR="9525" marT="9525" marB="0" anchor="ctr">
                    <a:solidFill>
                      <a:schemeClr val="bg2">
                        <a:lumMod val="90000"/>
                      </a:schemeClr>
                    </a:solidFill>
                  </a:tcPr>
                </a:tc>
                <a:extLst>
                  <a:ext uri="{0D108BD9-81ED-4DB2-BD59-A6C34878D82A}">
                    <a16:rowId xmlns:a16="http://schemas.microsoft.com/office/drawing/2014/main" val="1465376725"/>
                  </a:ext>
                </a:extLst>
              </a:tr>
            </a:tbl>
          </a:graphicData>
        </a:graphic>
      </p:graphicFrame>
      <p:sp>
        <p:nvSpPr>
          <p:cNvPr id="2" name="Footer Placeholder 13">
            <a:extLst>
              <a:ext uri="{FF2B5EF4-FFF2-40B4-BE49-F238E27FC236}">
                <a16:creationId xmlns:a16="http://schemas.microsoft.com/office/drawing/2014/main" id="{18870260-9DFB-8377-B418-86FB64AB25C4}"/>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latin typeface="Avenir Book" panose="02000503020000020003" pitchFamily="2" charset="0"/>
              </a:rPr>
              <a:t>SBG VSWIR Snow and Hydrology</a:t>
            </a:r>
          </a:p>
          <a:p>
            <a:r>
              <a:rPr lang="en-US" dirty="0">
                <a:latin typeface="Avenir Book" panose="02000503020000020003" pitchFamily="2" charset="0"/>
              </a:rPr>
              <a:t>14 August 2024</a:t>
            </a:r>
          </a:p>
        </p:txBody>
      </p:sp>
      <p:sp>
        <p:nvSpPr>
          <p:cNvPr id="5" name="Slide Number Placeholder 3">
            <a:extLst>
              <a:ext uri="{FF2B5EF4-FFF2-40B4-BE49-F238E27FC236}">
                <a16:creationId xmlns:a16="http://schemas.microsoft.com/office/drawing/2014/main" id="{F61BC441-E60A-AD51-63F8-0F08A8AC3B8C}"/>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venir Book" panose="02000503020000020003" pitchFamily="2" charset="0"/>
                <a:cs typeface="Arial"/>
              </a:rPr>
              <a:t>4</a:t>
            </a:fld>
            <a:endParaRPr lang="en-US" dirty="0">
              <a:latin typeface="Avenir Book" panose="02000503020000020003" pitchFamily="2" charset="0"/>
              <a:cs typeface="Arial"/>
            </a:endParaRPr>
          </a:p>
        </p:txBody>
      </p:sp>
    </p:spTree>
    <p:extLst>
      <p:ext uri="{BB962C8B-B14F-4D97-AF65-F5344CB8AC3E}">
        <p14:creationId xmlns:p14="http://schemas.microsoft.com/office/powerpoint/2010/main" val="140883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1FC6362-CAC4-DBC7-6804-A67998BEB762}"/>
              </a:ext>
            </a:extLst>
          </p:cNvPr>
          <p:cNvSpPr>
            <a:spLocks noGrp="1"/>
          </p:cNvSpPr>
          <p:nvPr>
            <p:ph type="body" sz="quarter" idx="10"/>
          </p:nvPr>
        </p:nvSpPr>
        <p:spPr>
          <a:xfrm>
            <a:off x="360218" y="1785865"/>
            <a:ext cx="11565081" cy="3924151"/>
          </a:xfrm>
        </p:spPr>
        <p:txBody>
          <a:bodyPr/>
          <a:lstStyle/>
          <a:p>
            <a:pPr>
              <a:lnSpc>
                <a:spcPct val="100000"/>
              </a:lnSpc>
            </a:pPr>
            <a:r>
              <a:rPr lang="en-US" sz="3200" dirty="0">
                <a:solidFill>
                  <a:schemeClr val="bg1"/>
                </a:solidFill>
                <a:latin typeface="Avenir Book" panose="02000503020000020003" pitchFamily="2" charset="0"/>
              </a:rPr>
              <a:t>Darker when grains are larger, mainly in the near-infrared where ice itself is mildly absorptive</a:t>
            </a:r>
          </a:p>
          <a:p>
            <a:pPr>
              <a:lnSpc>
                <a:spcPct val="100000"/>
              </a:lnSpc>
            </a:pPr>
            <a:r>
              <a:rPr lang="en-US" sz="3200" dirty="0">
                <a:solidFill>
                  <a:schemeClr val="bg1"/>
                </a:solidFill>
                <a:latin typeface="Avenir Book" panose="02000503020000020003" pitchFamily="2" charset="0"/>
              </a:rPr>
              <a:t>Darker when contaminated by light-absorbing particles (LAP), mainly in the visible</a:t>
            </a:r>
          </a:p>
          <a:p>
            <a:pPr>
              <a:lnSpc>
                <a:spcPct val="100000"/>
              </a:lnSpc>
            </a:pPr>
            <a:r>
              <a:rPr lang="en-US" sz="3200" dirty="0">
                <a:solidFill>
                  <a:schemeClr val="bg1"/>
                </a:solidFill>
                <a:latin typeface="Avenir Book" panose="02000503020000020003" pitchFamily="2" charset="0"/>
              </a:rPr>
              <a:t>Darker in the visible when snow is shallow, snow water equivalent (SWE≤~500mm for larger grains)</a:t>
            </a:r>
          </a:p>
          <a:p>
            <a:pPr>
              <a:lnSpc>
                <a:spcPct val="100000"/>
              </a:lnSpc>
            </a:pPr>
            <a:r>
              <a:rPr lang="en-US" sz="3200" dirty="0">
                <a:solidFill>
                  <a:schemeClr val="bg1"/>
                </a:solidFill>
                <a:latin typeface="Avenir Book" panose="02000503020000020003" pitchFamily="2" charset="0"/>
              </a:rPr>
              <a:t>Usually different than other surfaces like vegetation or soil</a:t>
            </a:r>
          </a:p>
        </p:txBody>
      </p:sp>
      <p:sp>
        <p:nvSpPr>
          <p:cNvPr id="6" name="Title 1">
            <a:extLst>
              <a:ext uri="{FF2B5EF4-FFF2-40B4-BE49-F238E27FC236}">
                <a16:creationId xmlns:a16="http://schemas.microsoft.com/office/drawing/2014/main" id="{B1162DB8-B371-9B5B-CCDD-774E148B351C}"/>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Spectral Albedo</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spTree>
    <p:extLst>
      <p:ext uri="{BB962C8B-B14F-4D97-AF65-F5344CB8AC3E}">
        <p14:creationId xmlns:p14="http://schemas.microsoft.com/office/powerpoint/2010/main" val="1648110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AD99B54-D95A-E6AB-1F4D-C372F0280FF8}"/>
              </a:ext>
            </a:extLst>
          </p:cNvPr>
          <p:cNvSpPr>
            <a:spLocks noGrp="1"/>
          </p:cNvSpPr>
          <p:nvPr>
            <p:ph idx="1"/>
          </p:nvPr>
        </p:nvSpPr>
        <p:spPr>
          <a:xfrm>
            <a:off x="765048" y="850429"/>
            <a:ext cx="10515600" cy="1424044"/>
          </a:xfrm>
        </p:spPr>
        <p:txBody>
          <a:bodyPr>
            <a:spAutoFit/>
          </a:bodyPr>
          <a:lstStyle/>
          <a:p>
            <a:r>
              <a:rPr lang="en-US" sz="2400" dirty="0">
                <a:latin typeface="Avenir Book" panose="02000503020000020003" pitchFamily="2" charset="0"/>
              </a:rPr>
              <a:t>The left image looks in the direction toward the Sun, whereas in the right image the Sun is behind me. Forward scattering, based on a model like DISORT, should cause the left image to be brighter than the right, but the opposite is the case.</a:t>
            </a:r>
          </a:p>
        </p:txBody>
      </p:sp>
      <p:sp>
        <p:nvSpPr>
          <p:cNvPr id="3" name="Slide Number Placeholder 2">
            <a:extLst>
              <a:ext uri="{FF2B5EF4-FFF2-40B4-BE49-F238E27FC236}">
                <a16:creationId xmlns:a16="http://schemas.microsoft.com/office/drawing/2014/main" id="{A8BC0F8E-8886-A59E-6867-68A035B9B0E9}"/>
              </a:ext>
            </a:extLst>
          </p:cNvPr>
          <p:cNvSpPr>
            <a:spLocks noGrp="1"/>
          </p:cNvSpPr>
          <p:nvPr>
            <p:ph type="sldNum" sz="quarter" idx="12"/>
          </p:nvPr>
        </p:nvSpPr>
        <p:spPr/>
        <p:txBody>
          <a:bodyPr/>
          <a:lstStyle/>
          <a:p>
            <a:fld id="{A8685819-2B4B-4FDE-85BD-AB7D98F9AC35}" type="slidenum">
              <a:rPr lang="en-US" smtClean="0">
                <a:latin typeface="Avenir Book" panose="02000503020000020003" pitchFamily="2" charset="0"/>
              </a:rPr>
              <a:t>6</a:t>
            </a:fld>
            <a:endParaRPr lang="en-US">
              <a:latin typeface="Avenir Book" panose="02000503020000020003" pitchFamily="2" charset="0"/>
            </a:endParaRPr>
          </a:p>
        </p:txBody>
      </p:sp>
      <p:grpSp>
        <p:nvGrpSpPr>
          <p:cNvPr id="6" name="Group 5">
            <a:extLst>
              <a:ext uri="{FF2B5EF4-FFF2-40B4-BE49-F238E27FC236}">
                <a16:creationId xmlns:a16="http://schemas.microsoft.com/office/drawing/2014/main" id="{3BDCD2EB-D173-2E41-ABF5-08BD40FAAADC}"/>
              </a:ext>
            </a:extLst>
          </p:cNvPr>
          <p:cNvGrpSpPr/>
          <p:nvPr/>
        </p:nvGrpSpPr>
        <p:grpSpPr>
          <a:xfrm>
            <a:off x="99648" y="2292860"/>
            <a:ext cx="11327304" cy="4114800"/>
            <a:chOff x="1148653" y="2150322"/>
            <a:chExt cx="11327304" cy="4114800"/>
          </a:xfrm>
        </p:grpSpPr>
        <p:pic>
          <p:nvPicPr>
            <p:cNvPr id="4" name="Picture 3">
              <a:extLst>
                <a:ext uri="{FF2B5EF4-FFF2-40B4-BE49-F238E27FC236}">
                  <a16:creationId xmlns:a16="http://schemas.microsoft.com/office/drawing/2014/main" id="{1CEC2471-B490-6D09-6D58-67088BE5FD63}"/>
                </a:ext>
              </a:extLst>
            </p:cNvPr>
            <p:cNvPicPr>
              <a:picLocks noChangeAspect="1"/>
            </p:cNvPicPr>
            <p:nvPr/>
          </p:nvPicPr>
          <p:blipFill>
            <a:blip r:embed="rId2"/>
            <a:stretch>
              <a:fillRect/>
            </a:stretch>
          </p:blipFill>
          <p:spPr>
            <a:xfrm>
              <a:off x="1148653" y="2150322"/>
              <a:ext cx="5486400" cy="4114800"/>
            </a:xfrm>
            <a:prstGeom prst="rect">
              <a:avLst/>
            </a:prstGeom>
          </p:spPr>
        </p:pic>
        <p:pic>
          <p:nvPicPr>
            <p:cNvPr id="5" name="Picture 4" descr="A picture containing outdoor, nature, snow, sky&#10;&#10;Description automatically generated">
              <a:extLst>
                <a:ext uri="{FF2B5EF4-FFF2-40B4-BE49-F238E27FC236}">
                  <a16:creationId xmlns:a16="http://schemas.microsoft.com/office/drawing/2014/main" id="{937A6988-93E5-A324-DD48-4BD0623823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9557" y="2150322"/>
              <a:ext cx="5486400" cy="4114800"/>
            </a:xfrm>
            <a:prstGeom prst="rect">
              <a:avLst/>
            </a:prstGeom>
          </p:spPr>
        </p:pic>
      </p:grpSp>
      <p:sp>
        <p:nvSpPr>
          <p:cNvPr id="10" name="Title 1">
            <a:extLst>
              <a:ext uri="{FF2B5EF4-FFF2-40B4-BE49-F238E27FC236}">
                <a16:creationId xmlns:a16="http://schemas.microsoft.com/office/drawing/2014/main" id="{0D7DA4C2-2A5C-F49B-7EF5-BDDEDDCB5F27}"/>
              </a:ext>
            </a:extLst>
          </p:cNvPr>
          <p:cNvSpPr txBox="1">
            <a:spLocks/>
          </p:cNvSpPr>
          <p:nvPr/>
        </p:nvSpPr>
        <p:spPr>
          <a:xfrm>
            <a:off x="1514998" y="197889"/>
            <a:ext cx="9637263" cy="403572"/>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Roughness lowers Albedo and reduces Forward Scattering</a:t>
            </a:r>
            <a:endParaRPr lang="en-US" sz="2850" dirty="0">
              <a:solidFill>
                <a:schemeClr val="bg1"/>
              </a:solidFill>
              <a:latin typeface="Avenir Book" panose="02000503020000020003" pitchFamily="2" charset="0"/>
              <a:cs typeface="Calibri"/>
            </a:endParaRPr>
          </a:p>
        </p:txBody>
      </p:sp>
    </p:spTree>
    <p:extLst>
      <p:ext uri="{BB962C8B-B14F-4D97-AF65-F5344CB8AC3E}">
        <p14:creationId xmlns:p14="http://schemas.microsoft.com/office/powerpoint/2010/main" val="3840333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39668D2-CA06-3C77-639D-BCBB88E8538F}"/>
              </a:ext>
            </a:extLst>
          </p:cNvPr>
          <p:cNvSpPr>
            <a:spLocks noGrp="1"/>
          </p:cNvSpPr>
          <p:nvPr>
            <p:ph type="body" sz="quarter" idx="10"/>
          </p:nvPr>
        </p:nvSpPr>
        <p:spPr>
          <a:xfrm>
            <a:off x="360218" y="1302087"/>
            <a:ext cx="11565081" cy="4601581"/>
          </a:xfrm>
        </p:spPr>
        <p:txBody>
          <a:bodyPr/>
          <a:lstStyle/>
          <a:p>
            <a:r>
              <a:rPr lang="en-US" sz="2400" dirty="0">
                <a:solidFill>
                  <a:schemeClr val="bg1"/>
                </a:solidFill>
                <a:latin typeface="Avenir Book" panose="02000503020000020003" pitchFamily="2" charset="0"/>
              </a:rPr>
              <a:t>The Science/Applications Traceability Matrices for SBG should:</a:t>
            </a:r>
          </a:p>
          <a:p>
            <a:pPr lvl="1"/>
            <a:r>
              <a:rPr lang="en-US" sz="2400" dirty="0">
                <a:solidFill>
                  <a:schemeClr val="bg1"/>
                </a:solidFill>
                <a:latin typeface="Avenir Book" panose="02000503020000020003" pitchFamily="2" charset="0"/>
              </a:rPr>
              <a:t>Specify that the sensor, data processing, and algorithms retrieve square root of effective radius of snow grains to within 18% RMS error</a:t>
            </a:r>
          </a:p>
          <a:p>
            <a:pPr lvl="1"/>
            <a:r>
              <a:rPr lang="en-US" sz="2400" dirty="0">
                <a:solidFill>
                  <a:schemeClr val="bg1"/>
                </a:solidFill>
                <a:latin typeface="Avenir Book" panose="02000503020000020003" pitchFamily="2" charset="0"/>
              </a:rPr>
              <a:t>And that the “darkening” of snow—the difference between estimated clean albedo and actual albedo integrated over wavelengths 400 to 900 nm—is retrieved to within 12% RMS error</a:t>
            </a:r>
          </a:p>
          <a:p>
            <a:pPr lvl="1"/>
            <a:r>
              <a:rPr lang="en-US" sz="2400" dirty="0">
                <a:solidFill>
                  <a:schemeClr val="bg1"/>
                </a:solidFill>
                <a:latin typeface="Avenir Book" panose="02000503020000020003" pitchFamily="2" charset="0"/>
              </a:rPr>
              <a:t>(these thresholds to be explored under a range of illumination conditions and fractional snow-covered area)</a:t>
            </a:r>
          </a:p>
          <a:p>
            <a:pPr lvl="1"/>
            <a:endParaRPr lang="en-US" sz="2400" dirty="0">
              <a:solidFill>
                <a:schemeClr val="bg1"/>
              </a:solidFill>
              <a:latin typeface="Avenir Book" panose="02000503020000020003" pitchFamily="2" charset="0"/>
            </a:endParaRPr>
          </a:p>
          <a:p>
            <a:r>
              <a:rPr lang="en-US" sz="2400" dirty="0">
                <a:solidFill>
                  <a:schemeClr val="bg1"/>
                </a:solidFill>
                <a:latin typeface="Avenir Book" panose="02000503020000020003" pitchFamily="2" charset="0"/>
              </a:rPr>
              <a:t>Two problems to solve</a:t>
            </a:r>
          </a:p>
          <a:p>
            <a:pPr lvl="1"/>
            <a:r>
              <a:rPr lang="en-US" sz="2400" dirty="0">
                <a:solidFill>
                  <a:schemeClr val="bg1"/>
                </a:solidFill>
                <a:latin typeface="Avenir Book" panose="02000503020000020003" pitchFamily="2" charset="0"/>
              </a:rPr>
              <a:t>Effect of surface roughness (rougher surfaces a little darker)</a:t>
            </a:r>
          </a:p>
          <a:p>
            <a:pPr lvl="1"/>
            <a:r>
              <a:rPr lang="en-US" sz="2400" dirty="0">
                <a:solidFill>
                  <a:schemeClr val="bg1"/>
                </a:solidFill>
                <a:latin typeface="Avenir Book" panose="02000503020000020003" pitchFamily="2" charset="0"/>
              </a:rPr>
              <a:t>Atmospheric correction for bright surfaces (avoid spurious darkening)</a:t>
            </a:r>
          </a:p>
        </p:txBody>
      </p:sp>
      <p:sp>
        <p:nvSpPr>
          <p:cNvPr id="6" name="Title 1">
            <a:extLst>
              <a:ext uri="{FF2B5EF4-FFF2-40B4-BE49-F238E27FC236}">
                <a16:creationId xmlns:a16="http://schemas.microsoft.com/office/drawing/2014/main" id="{7CB4F481-8DE5-2866-0A9D-042D45AEDBA5}"/>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Recommendations</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sp>
        <p:nvSpPr>
          <p:cNvPr id="8" name="Footer Placeholder 13">
            <a:extLst>
              <a:ext uri="{FF2B5EF4-FFF2-40B4-BE49-F238E27FC236}">
                <a16:creationId xmlns:a16="http://schemas.microsoft.com/office/drawing/2014/main" id="{BD744E5C-998A-C2A7-555D-ACE61AA40192}"/>
              </a:ext>
            </a:extLst>
          </p:cNvPr>
          <p:cNvSpPr txBox="1">
            <a:spLocks/>
          </p:cNvSpPr>
          <p:nvPr/>
        </p:nvSpPr>
        <p:spPr>
          <a:xfrm>
            <a:off x="39117" y="6533441"/>
            <a:ext cx="2435726" cy="324559"/>
          </a:xfrm>
          <a:prstGeom prst="rect">
            <a:avLst/>
          </a:prstGeom>
        </p:spPr>
        <p:txBody>
          <a:bodyP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solidFill>
                  <a:schemeClr val="bg1"/>
                </a:solidFill>
                <a:latin typeface="Avenir Book" panose="02000503020000020003" pitchFamily="2" charset="0"/>
              </a:rPr>
              <a:t>SBG VSWIR Snow and Hydrology</a:t>
            </a:r>
          </a:p>
          <a:p>
            <a:r>
              <a:rPr lang="en-US" dirty="0">
                <a:solidFill>
                  <a:schemeClr val="bg1"/>
                </a:solidFill>
                <a:latin typeface="Avenir Book" panose="02000503020000020003" pitchFamily="2" charset="0"/>
              </a:rPr>
              <a:t>14 August 2024</a:t>
            </a:r>
          </a:p>
        </p:txBody>
      </p:sp>
      <p:sp>
        <p:nvSpPr>
          <p:cNvPr id="12" name="Slide Number Placeholder 3">
            <a:extLst>
              <a:ext uri="{FF2B5EF4-FFF2-40B4-BE49-F238E27FC236}">
                <a16:creationId xmlns:a16="http://schemas.microsoft.com/office/drawing/2014/main" id="{09B9428E-6E08-60C6-0FE2-8140CCAAA045}"/>
              </a:ext>
            </a:extLst>
          </p:cNvPr>
          <p:cNvSpPr txBox="1">
            <a:spLocks/>
          </p:cNvSpPr>
          <p:nvPr/>
        </p:nvSpPr>
        <p:spPr>
          <a:xfrm>
            <a:off x="8712589" y="652612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7745B78D-BBFA-4944-BBD5-E07BE4D896B9}" type="slidenum">
              <a:rPr lang="en-US" sz="1200" smtClean="0">
                <a:solidFill>
                  <a:schemeClr val="bg1"/>
                </a:solidFill>
                <a:latin typeface="Avenir Book" panose="02000503020000020003" pitchFamily="2" charset="0"/>
                <a:cs typeface="Arial"/>
              </a:rPr>
              <a:pPr algn="r"/>
              <a:t>7</a:t>
            </a:fld>
            <a:endParaRPr lang="en-US" sz="1200" dirty="0">
              <a:solidFill>
                <a:schemeClr val="bg1"/>
              </a:solidFill>
              <a:latin typeface="Avenir Book" panose="02000503020000020003" pitchFamily="2" charset="0"/>
              <a:cs typeface="Arial"/>
            </a:endParaRPr>
          </a:p>
        </p:txBody>
      </p:sp>
    </p:spTree>
    <p:extLst>
      <p:ext uri="{BB962C8B-B14F-4D97-AF65-F5344CB8AC3E}">
        <p14:creationId xmlns:p14="http://schemas.microsoft.com/office/powerpoint/2010/main" val="1194712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Product Error Budget  </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pic>
        <p:nvPicPr>
          <p:cNvPr id="2" name="Picture 2">
            <a:extLst>
              <a:ext uri="{FF2B5EF4-FFF2-40B4-BE49-F238E27FC236}">
                <a16:creationId xmlns:a16="http://schemas.microsoft.com/office/drawing/2014/main" id="{37DD1ADE-1B6A-559F-AE7C-74BF95BE7FDF}"/>
              </a:ext>
            </a:extLst>
          </p:cNvPr>
          <p:cNvPicPr>
            <a:picLocks noChangeAspect="1"/>
          </p:cNvPicPr>
          <p:nvPr/>
        </p:nvPicPr>
        <p:blipFill>
          <a:blip r:embed="rId3"/>
          <a:stretch>
            <a:fillRect/>
          </a:stretch>
        </p:blipFill>
        <p:spPr>
          <a:xfrm>
            <a:off x="5238013" y="1004031"/>
            <a:ext cx="5008150" cy="5140424"/>
          </a:xfrm>
          <a:prstGeom prst="rect">
            <a:avLst/>
          </a:prstGeom>
        </p:spPr>
      </p:pic>
      <p:pic>
        <p:nvPicPr>
          <p:cNvPr id="3" name="Picture 4">
            <a:extLst>
              <a:ext uri="{FF2B5EF4-FFF2-40B4-BE49-F238E27FC236}">
                <a16:creationId xmlns:a16="http://schemas.microsoft.com/office/drawing/2014/main" id="{955058CF-E3B2-01CB-70F5-E57AD6B07BD2}"/>
              </a:ext>
            </a:extLst>
          </p:cNvPr>
          <p:cNvPicPr>
            <a:picLocks noChangeAspect="1"/>
          </p:cNvPicPr>
          <p:nvPr/>
        </p:nvPicPr>
        <p:blipFill>
          <a:blip r:embed="rId4"/>
          <a:stretch>
            <a:fillRect/>
          </a:stretch>
        </p:blipFill>
        <p:spPr>
          <a:xfrm>
            <a:off x="1550102" y="3620006"/>
            <a:ext cx="3719905" cy="2539689"/>
          </a:xfrm>
          <a:prstGeom prst="rect">
            <a:avLst/>
          </a:prstGeom>
        </p:spPr>
      </p:pic>
      <p:sp>
        <p:nvSpPr>
          <p:cNvPr id="5" name="Rectangle 4">
            <a:extLst>
              <a:ext uri="{FF2B5EF4-FFF2-40B4-BE49-F238E27FC236}">
                <a16:creationId xmlns:a16="http://schemas.microsoft.com/office/drawing/2014/main" id="{1073939C-4225-49F0-B78A-FB0914D6DC57}"/>
              </a:ext>
            </a:extLst>
          </p:cNvPr>
          <p:cNvSpPr/>
          <p:nvPr/>
        </p:nvSpPr>
        <p:spPr>
          <a:xfrm>
            <a:off x="5237171" y="5502397"/>
            <a:ext cx="5005624" cy="61886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Avenir Book" panose="02000503020000020003" pitchFamily="2" charset="0"/>
            </a:endParaRPr>
          </a:p>
        </p:txBody>
      </p:sp>
      <p:sp>
        <p:nvSpPr>
          <p:cNvPr id="10" name="Content Placeholder 2">
            <a:extLst>
              <a:ext uri="{FF2B5EF4-FFF2-40B4-BE49-F238E27FC236}">
                <a16:creationId xmlns:a16="http://schemas.microsoft.com/office/drawing/2014/main" id="{D49CF24E-051D-49EA-6E30-DA0113A4C248}"/>
              </a:ext>
            </a:extLst>
          </p:cNvPr>
          <p:cNvSpPr txBox="1">
            <a:spLocks/>
          </p:cNvSpPr>
          <p:nvPr/>
        </p:nvSpPr>
        <p:spPr>
          <a:xfrm>
            <a:off x="377518" y="1143547"/>
            <a:ext cx="4807108" cy="20682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latin typeface="Avenir Book" panose="02000503020000020003" pitchFamily="2" charset="0"/>
                <a:cs typeface="Arial"/>
              </a:rPr>
              <a:t>From albedo to absorption</a:t>
            </a:r>
          </a:p>
          <a:p>
            <a:endParaRPr lang="en-US" sz="1800" dirty="0">
              <a:latin typeface="Avenir Book" panose="02000503020000020003" pitchFamily="2" charset="0"/>
              <a:cs typeface="Arial"/>
            </a:endParaRPr>
          </a:p>
          <a:p>
            <a:r>
              <a:rPr lang="en-US" sz="1800" dirty="0">
                <a:latin typeface="Avenir Book" panose="02000503020000020003" pitchFamily="2" charset="0"/>
                <a:cs typeface="Arial"/>
              </a:rPr>
              <a:t>From grain size to square-root of grain size</a:t>
            </a:r>
          </a:p>
          <a:p>
            <a:endParaRPr lang="en-US" sz="1800" dirty="0">
              <a:latin typeface="Avenir Book" panose="02000503020000020003" pitchFamily="2" charset="0"/>
              <a:cs typeface="Arial"/>
            </a:endParaRPr>
          </a:p>
          <a:p>
            <a:r>
              <a:rPr lang="en-US" sz="1800" dirty="0">
                <a:latin typeface="Avenir Book" panose="02000503020000020003" pitchFamily="2" charset="0"/>
                <a:cs typeface="Arial"/>
              </a:rPr>
              <a:t>Radiative forcing: error budget for integrated difference between clean and dirty snow in VIS to NIR wavelengths</a:t>
            </a:r>
          </a:p>
          <a:p>
            <a:pPr marL="0" indent="0">
              <a:buNone/>
            </a:pPr>
            <a:endParaRPr lang="en-US" sz="1800" dirty="0">
              <a:latin typeface="Avenir Book" panose="02000503020000020003" pitchFamily="2" charset="0"/>
              <a:cs typeface="Calibri"/>
            </a:endParaRPr>
          </a:p>
        </p:txBody>
      </p:sp>
      <p:sp>
        <p:nvSpPr>
          <p:cNvPr id="9" name="Footer Placeholder 13">
            <a:extLst>
              <a:ext uri="{FF2B5EF4-FFF2-40B4-BE49-F238E27FC236}">
                <a16:creationId xmlns:a16="http://schemas.microsoft.com/office/drawing/2014/main" id="{D16EADD3-B61E-DB25-ADA7-26C7FDA2EE74}"/>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latin typeface="Avenir Book" panose="02000503020000020003" pitchFamily="2" charset="0"/>
              </a:rPr>
              <a:t>SBG VSWIR Snow and Hydrology</a:t>
            </a:r>
          </a:p>
          <a:p>
            <a:r>
              <a:rPr lang="en-US" dirty="0">
                <a:latin typeface="Avenir Book" panose="02000503020000020003" pitchFamily="2" charset="0"/>
              </a:rPr>
              <a:t>14 August 2024</a:t>
            </a:r>
          </a:p>
        </p:txBody>
      </p:sp>
      <p:sp>
        <p:nvSpPr>
          <p:cNvPr id="8" name="Slide Number Placeholder 3">
            <a:extLst>
              <a:ext uri="{FF2B5EF4-FFF2-40B4-BE49-F238E27FC236}">
                <a16:creationId xmlns:a16="http://schemas.microsoft.com/office/drawing/2014/main" id="{87BA9294-930B-BADE-C7E1-E4E955CA12DA}"/>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venir Book" panose="02000503020000020003" pitchFamily="2" charset="0"/>
                <a:cs typeface="Arial"/>
              </a:rPr>
              <a:t>8</a:t>
            </a:fld>
            <a:endParaRPr lang="en-US" dirty="0">
              <a:latin typeface="Avenir Book" panose="02000503020000020003" pitchFamily="2" charset="0"/>
              <a:cs typeface="Arial"/>
            </a:endParaRPr>
          </a:p>
        </p:txBody>
      </p:sp>
    </p:spTree>
    <p:extLst>
      <p:ext uri="{BB962C8B-B14F-4D97-AF65-F5344CB8AC3E}">
        <p14:creationId xmlns:p14="http://schemas.microsoft.com/office/powerpoint/2010/main" val="3444768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7DEE7DC-3BEC-E779-2058-42AEF8F95B4F}"/>
              </a:ext>
            </a:extLst>
          </p:cNvPr>
          <p:cNvSpPr txBox="1">
            <a:spLocks/>
          </p:cNvSpPr>
          <p:nvPr/>
        </p:nvSpPr>
        <p:spPr>
          <a:xfrm>
            <a:off x="1514999" y="197889"/>
            <a:ext cx="8992960" cy="798295"/>
          </a:xfrm>
          <a:prstGeom prst="rect">
            <a:avLst/>
          </a:prstGeom>
        </p:spPr>
        <p:txBody>
          <a:bodyPr vert="horz" wrap="square" lIns="0" tIns="0" rIns="0" bIns="0" rtlCol="0" anchor="t">
            <a:spAutoFit/>
          </a:bodyPr>
          <a:lstStyle>
            <a:lvl1pPr algn="ctr" defTabSz="914400" rtl="0" eaLnBrk="1" latinLnBrk="0" hangingPunct="1">
              <a:lnSpc>
                <a:spcPct val="90000"/>
              </a:lnSpc>
              <a:spcBef>
                <a:spcPct val="0"/>
              </a:spcBef>
              <a:buNone/>
              <a:defRPr sz="1400" kern="1200">
                <a:solidFill>
                  <a:schemeClr val="accent6">
                    <a:lumMod val="50000"/>
                  </a:schemeClr>
                </a:solidFill>
                <a:latin typeface="+mn-lt"/>
                <a:ea typeface="+mj-ea"/>
                <a:cs typeface="+mj-cs"/>
              </a:defRPr>
            </a:lvl1pPr>
          </a:lstStyle>
          <a:p>
            <a:pPr algn="l"/>
            <a:r>
              <a:rPr lang="en-US" sz="2850" dirty="0">
                <a:solidFill>
                  <a:schemeClr val="bg1"/>
                </a:solidFill>
                <a:latin typeface="Avenir Book" panose="02000503020000020003" pitchFamily="2" charset="0"/>
              </a:rPr>
              <a:t>Example Products</a:t>
            </a:r>
            <a:endParaRPr lang="en-US" sz="2850" dirty="0">
              <a:solidFill>
                <a:schemeClr val="bg1"/>
              </a:solidFill>
              <a:latin typeface="Avenir Book" panose="02000503020000020003" pitchFamily="2" charset="0"/>
              <a:cs typeface="Calibri"/>
            </a:endParaRPr>
          </a:p>
          <a:p>
            <a:endParaRPr lang="en-US" sz="2850" dirty="0">
              <a:latin typeface="Avenir Book" panose="02000503020000020003" pitchFamily="2" charset="0"/>
            </a:endParaRPr>
          </a:p>
        </p:txBody>
      </p:sp>
      <p:pic>
        <p:nvPicPr>
          <p:cNvPr id="3" name="Picture 5" descr="snow_example_hdrf.png">
            <a:extLst>
              <a:ext uri="{FF2B5EF4-FFF2-40B4-BE49-F238E27FC236}">
                <a16:creationId xmlns:a16="http://schemas.microsoft.com/office/drawing/2014/main" id="{5C68482E-EB18-1023-2F98-4F8842529975}"/>
              </a:ext>
            </a:extLst>
          </p:cNvPr>
          <p:cNvPicPr>
            <a:picLocks noChangeAspect="1"/>
          </p:cNvPicPr>
          <p:nvPr/>
        </p:nvPicPr>
        <p:blipFill>
          <a:blip r:embed="rId3"/>
          <a:stretch>
            <a:fillRect/>
          </a:stretch>
        </p:blipFill>
        <p:spPr>
          <a:xfrm>
            <a:off x="305822" y="3859676"/>
            <a:ext cx="3402920" cy="2595779"/>
          </a:xfrm>
          <a:prstGeom prst="rect">
            <a:avLst/>
          </a:prstGeom>
        </p:spPr>
      </p:pic>
      <p:pic>
        <p:nvPicPr>
          <p:cNvPr id="6" name="Picture 2" descr="data_cube_emit20230220t102026_o05107_s001_l2a_rfl_b0106_v01.img.png">
            <a:extLst>
              <a:ext uri="{FF2B5EF4-FFF2-40B4-BE49-F238E27FC236}">
                <a16:creationId xmlns:a16="http://schemas.microsoft.com/office/drawing/2014/main" id="{D8AB346C-FBCB-6280-DC22-65880019F8C6}"/>
              </a:ext>
            </a:extLst>
          </p:cNvPr>
          <p:cNvPicPr>
            <a:picLocks noChangeAspect="1"/>
          </p:cNvPicPr>
          <p:nvPr/>
        </p:nvPicPr>
        <p:blipFill>
          <a:blip r:embed="rId4"/>
          <a:stretch>
            <a:fillRect/>
          </a:stretch>
        </p:blipFill>
        <p:spPr>
          <a:xfrm>
            <a:off x="955312" y="847902"/>
            <a:ext cx="3126756" cy="3029622"/>
          </a:xfrm>
          <a:prstGeom prst="rect">
            <a:avLst/>
          </a:prstGeom>
        </p:spPr>
      </p:pic>
      <p:pic>
        <p:nvPicPr>
          <p:cNvPr id="18" name="Picture 7" descr="Screenshot 2023-06-09 at 11.40.47 AM.png">
            <a:extLst>
              <a:ext uri="{FF2B5EF4-FFF2-40B4-BE49-F238E27FC236}">
                <a16:creationId xmlns:a16="http://schemas.microsoft.com/office/drawing/2014/main" id="{D35C0F3C-1D35-26DD-C826-872BD4B77831}"/>
              </a:ext>
            </a:extLst>
          </p:cNvPr>
          <p:cNvPicPr>
            <a:picLocks noChangeAspect="1"/>
          </p:cNvPicPr>
          <p:nvPr/>
        </p:nvPicPr>
        <p:blipFill>
          <a:blip r:embed="rId5"/>
          <a:stretch>
            <a:fillRect/>
          </a:stretch>
        </p:blipFill>
        <p:spPr>
          <a:xfrm>
            <a:off x="4085187" y="1898195"/>
            <a:ext cx="2313617" cy="1575743"/>
          </a:xfrm>
          <a:prstGeom prst="rect">
            <a:avLst/>
          </a:prstGeom>
        </p:spPr>
      </p:pic>
      <p:pic>
        <p:nvPicPr>
          <p:cNvPr id="19" name="Picture 8" descr="Screenshot 2023-06-09 at 11.40.58 AM.png">
            <a:extLst>
              <a:ext uri="{FF2B5EF4-FFF2-40B4-BE49-F238E27FC236}">
                <a16:creationId xmlns:a16="http://schemas.microsoft.com/office/drawing/2014/main" id="{CB086690-DBBF-6AB9-53B4-3A2A84B2B26F}"/>
              </a:ext>
            </a:extLst>
          </p:cNvPr>
          <p:cNvPicPr>
            <a:picLocks noChangeAspect="1"/>
          </p:cNvPicPr>
          <p:nvPr/>
        </p:nvPicPr>
        <p:blipFill>
          <a:blip r:embed="rId6"/>
          <a:stretch>
            <a:fillRect/>
          </a:stretch>
        </p:blipFill>
        <p:spPr>
          <a:xfrm>
            <a:off x="4100529" y="3530082"/>
            <a:ext cx="2328959" cy="1508277"/>
          </a:xfrm>
          <a:prstGeom prst="rect">
            <a:avLst/>
          </a:prstGeom>
        </p:spPr>
      </p:pic>
      <p:sp>
        <p:nvSpPr>
          <p:cNvPr id="20" name="TextBox 19">
            <a:extLst>
              <a:ext uri="{FF2B5EF4-FFF2-40B4-BE49-F238E27FC236}">
                <a16:creationId xmlns:a16="http://schemas.microsoft.com/office/drawing/2014/main" id="{DD7ADC11-E4A6-90A3-C899-68C29C0EEA73}"/>
              </a:ext>
            </a:extLst>
          </p:cNvPr>
          <p:cNvSpPr txBox="1"/>
          <p:nvPr/>
        </p:nvSpPr>
        <p:spPr>
          <a:xfrm>
            <a:off x="4308255" y="1046922"/>
            <a:ext cx="2206313" cy="646331"/>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venir Book" panose="02000503020000020003" pitchFamily="2" charset="0"/>
                <a:cs typeface="Calibri"/>
              </a:rPr>
              <a:t>Spectral Unmixing</a:t>
            </a:r>
          </a:p>
          <a:p>
            <a:pPr algn="ctr"/>
            <a:r>
              <a:rPr lang="en-US" dirty="0">
                <a:latin typeface="Avenir Book" panose="02000503020000020003" pitchFamily="2" charset="0"/>
                <a:cs typeface="Calibri"/>
              </a:rPr>
              <a:t>(Painter et al. 2003)</a:t>
            </a:r>
          </a:p>
        </p:txBody>
      </p:sp>
      <p:sp>
        <p:nvSpPr>
          <p:cNvPr id="21" name="TextBox 20">
            <a:extLst>
              <a:ext uri="{FF2B5EF4-FFF2-40B4-BE49-F238E27FC236}">
                <a16:creationId xmlns:a16="http://schemas.microsoft.com/office/drawing/2014/main" id="{48A838A2-3EBB-9BAF-334C-2F5BE9F15793}"/>
              </a:ext>
            </a:extLst>
          </p:cNvPr>
          <p:cNvSpPr txBox="1"/>
          <p:nvPr/>
        </p:nvSpPr>
        <p:spPr>
          <a:xfrm>
            <a:off x="2471562" y="4828930"/>
            <a:ext cx="1473004" cy="923330"/>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atin typeface="Avenir Book" panose="02000503020000020003" pitchFamily="2" charset="0"/>
                <a:cs typeface="Calibri"/>
              </a:rPr>
              <a:t>HDRF</a:t>
            </a:r>
          </a:p>
          <a:p>
            <a:pPr algn="ctr"/>
            <a:r>
              <a:rPr lang="en-US">
                <a:latin typeface="Avenir Book" panose="02000503020000020003" pitchFamily="2" charset="0"/>
                <a:cs typeface="Calibri"/>
              </a:rPr>
              <a:t>+ Uncertainty</a:t>
            </a:r>
          </a:p>
        </p:txBody>
      </p:sp>
      <p:cxnSp>
        <p:nvCxnSpPr>
          <p:cNvPr id="22" name="Straight Arrow Connector 21">
            <a:extLst>
              <a:ext uri="{FF2B5EF4-FFF2-40B4-BE49-F238E27FC236}">
                <a16:creationId xmlns:a16="http://schemas.microsoft.com/office/drawing/2014/main" id="{C83FF936-6B57-9348-59B3-43B9D045B1EC}"/>
              </a:ext>
            </a:extLst>
          </p:cNvPr>
          <p:cNvCxnSpPr>
            <a:cxnSpLocks/>
          </p:cNvCxnSpPr>
          <p:nvPr/>
        </p:nvCxnSpPr>
        <p:spPr>
          <a:xfrm flipV="1">
            <a:off x="4082068" y="5097946"/>
            <a:ext cx="2735551" cy="828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3" name="Picture 13" descr="snow_fc_example.png">
            <a:extLst>
              <a:ext uri="{FF2B5EF4-FFF2-40B4-BE49-F238E27FC236}">
                <a16:creationId xmlns:a16="http://schemas.microsoft.com/office/drawing/2014/main" id="{8126D3D0-26BB-1D19-B475-1CEB83C8BE43}"/>
              </a:ext>
            </a:extLst>
          </p:cNvPr>
          <p:cNvPicPr>
            <a:picLocks noChangeAspect="1"/>
          </p:cNvPicPr>
          <p:nvPr/>
        </p:nvPicPr>
        <p:blipFill>
          <a:blip r:embed="rId7"/>
          <a:stretch>
            <a:fillRect/>
          </a:stretch>
        </p:blipFill>
        <p:spPr>
          <a:xfrm>
            <a:off x="6545253" y="1117587"/>
            <a:ext cx="2743200" cy="2490252"/>
          </a:xfrm>
          <a:prstGeom prst="rect">
            <a:avLst/>
          </a:prstGeom>
        </p:spPr>
      </p:pic>
      <p:pic>
        <p:nvPicPr>
          <p:cNvPr id="24" name="Picture 15" descr="snow_gs_example.png">
            <a:extLst>
              <a:ext uri="{FF2B5EF4-FFF2-40B4-BE49-F238E27FC236}">
                <a16:creationId xmlns:a16="http://schemas.microsoft.com/office/drawing/2014/main" id="{DFFBD136-10B3-EDDE-DAE4-DF3E92A718C9}"/>
              </a:ext>
            </a:extLst>
          </p:cNvPr>
          <p:cNvPicPr>
            <a:picLocks noChangeAspect="1"/>
          </p:cNvPicPr>
          <p:nvPr/>
        </p:nvPicPr>
        <p:blipFill>
          <a:blip r:embed="rId8"/>
          <a:stretch>
            <a:fillRect/>
          </a:stretch>
        </p:blipFill>
        <p:spPr>
          <a:xfrm>
            <a:off x="9359140" y="1572313"/>
            <a:ext cx="2743200" cy="2443574"/>
          </a:xfrm>
          <a:prstGeom prst="rect">
            <a:avLst/>
          </a:prstGeom>
        </p:spPr>
      </p:pic>
      <p:sp>
        <p:nvSpPr>
          <p:cNvPr id="25" name="TextBox 24">
            <a:extLst>
              <a:ext uri="{FF2B5EF4-FFF2-40B4-BE49-F238E27FC236}">
                <a16:creationId xmlns:a16="http://schemas.microsoft.com/office/drawing/2014/main" id="{EDAD35FE-4CB2-47FF-EFE7-0886700DE472}"/>
              </a:ext>
            </a:extLst>
          </p:cNvPr>
          <p:cNvSpPr txBox="1"/>
          <p:nvPr/>
        </p:nvSpPr>
        <p:spPr>
          <a:xfrm>
            <a:off x="9969679" y="4600864"/>
            <a:ext cx="1612280" cy="1477328"/>
          </a:xfrm>
          <a:prstGeom prst="rect">
            <a:avLst/>
          </a:prstGeom>
          <a:solidFill>
            <a:schemeClr val="bg1"/>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latin typeface="Avenir Book" panose="02000503020000020003" pitchFamily="2" charset="0"/>
                <a:cs typeface="Calibri"/>
              </a:rPr>
              <a:t>Snow Fraction</a:t>
            </a:r>
          </a:p>
          <a:p>
            <a:pPr algn="ctr"/>
            <a:r>
              <a:rPr lang="en-US" dirty="0">
                <a:latin typeface="Avenir Book" panose="02000503020000020003" pitchFamily="2" charset="0"/>
                <a:cs typeface="Calibri"/>
              </a:rPr>
              <a:t>Grain Size</a:t>
            </a:r>
          </a:p>
          <a:p>
            <a:pPr algn="ctr"/>
            <a:r>
              <a:rPr lang="en-US" dirty="0">
                <a:latin typeface="Avenir Book" panose="02000503020000020003" pitchFamily="2" charset="0"/>
                <a:cs typeface="Calibri"/>
              </a:rPr>
              <a:t>Albedo</a:t>
            </a:r>
          </a:p>
          <a:p>
            <a:pPr algn="ctr"/>
            <a:r>
              <a:rPr lang="en-US" dirty="0">
                <a:latin typeface="Avenir Book" panose="02000503020000020003" pitchFamily="2" charset="0"/>
                <a:cs typeface="Calibri"/>
              </a:rPr>
              <a:t>+ Uncertainty</a:t>
            </a:r>
          </a:p>
        </p:txBody>
      </p:sp>
      <p:pic>
        <p:nvPicPr>
          <p:cNvPr id="26" name="Picture 16" descr="broadband_albedo.png">
            <a:extLst>
              <a:ext uri="{FF2B5EF4-FFF2-40B4-BE49-F238E27FC236}">
                <a16:creationId xmlns:a16="http://schemas.microsoft.com/office/drawing/2014/main" id="{FB7254E8-41F6-18E1-480A-6AB2BD426802}"/>
              </a:ext>
            </a:extLst>
          </p:cNvPr>
          <p:cNvPicPr>
            <a:picLocks noChangeAspect="1"/>
          </p:cNvPicPr>
          <p:nvPr/>
        </p:nvPicPr>
        <p:blipFill>
          <a:blip r:embed="rId9"/>
          <a:stretch>
            <a:fillRect/>
          </a:stretch>
        </p:blipFill>
        <p:spPr>
          <a:xfrm>
            <a:off x="6939975" y="3986547"/>
            <a:ext cx="2638347" cy="2435205"/>
          </a:xfrm>
          <a:prstGeom prst="rect">
            <a:avLst/>
          </a:prstGeom>
        </p:spPr>
      </p:pic>
      <p:sp>
        <p:nvSpPr>
          <p:cNvPr id="5" name="Footer Placeholder 13">
            <a:extLst>
              <a:ext uri="{FF2B5EF4-FFF2-40B4-BE49-F238E27FC236}">
                <a16:creationId xmlns:a16="http://schemas.microsoft.com/office/drawing/2014/main" id="{16A6EE37-7270-793F-67C6-FA80F73070D1}"/>
              </a:ext>
            </a:extLst>
          </p:cNvPr>
          <p:cNvSpPr>
            <a:spLocks noGrp="1"/>
          </p:cNvSpPr>
          <p:nvPr>
            <p:ph type="ftr" sz="quarter" idx="3"/>
          </p:nvPr>
        </p:nvSpPr>
        <p:spPr>
          <a:xfrm>
            <a:off x="39117" y="6533441"/>
            <a:ext cx="2435726" cy="324559"/>
          </a:xfrm>
          <a:prstGeom prst="rect">
            <a:avLst/>
          </a:prstGeom>
        </p:spPr>
        <p:txBody>
          <a:bodyPr/>
          <a:lstStyle>
            <a:lvl1pPr>
              <a:defRPr sz="900"/>
            </a:lvl1pPr>
          </a:lstStyle>
          <a:p>
            <a:r>
              <a:rPr lang="en-US" dirty="0">
                <a:latin typeface="Avenir Book" panose="02000503020000020003" pitchFamily="2" charset="0"/>
              </a:rPr>
              <a:t>SBG VSWIR Snow and Hydrology</a:t>
            </a:r>
          </a:p>
          <a:p>
            <a:r>
              <a:rPr lang="en-US" dirty="0">
                <a:latin typeface="Avenir Book" panose="02000503020000020003" pitchFamily="2" charset="0"/>
              </a:rPr>
              <a:t>14 August 2024</a:t>
            </a:r>
          </a:p>
        </p:txBody>
      </p:sp>
      <p:sp>
        <p:nvSpPr>
          <p:cNvPr id="2" name="Slide Number Placeholder 3">
            <a:extLst>
              <a:ext uri="{FF2B5EF4-FFF2-40B4-BE49-F238E27FC236}">
                <a16:creationId xmlns:a16="http://schemas.microsoft.com/office/drawing/2014/main" id="{7D89C400-CD70-7A5D-2110-C0F9F64B28C2}"/>
              </a:ext>
            </a:extLst>
          </p:cNvPr>
          <p:cNvSpPr>
            <a:spLocks noGrp="1"/>
          </p:cNvSpPr>
          <p:nvPr>
            <p:ph type="sldNum" sz="quarter" idx="12"/>
          </p:nvPr>
        </p:nvSpPr>
        <p:spPr>
          <a:xfrm>
            <a:off x="8712589" y="6492875"/>
            <a:ext cx="2743200" cy="365125"/>
          </a:xfrm>
        </p:spPr>
        <p:txBody>
          <a:bodyPr/>
          <a:lstStyle/>
          <a:p>
            <a:fld id="{7745B78D-BBFA-4944-BBD5-E07BE4D896B9}" type="slidenum">
              <a:rPr lang="en-US" dirty="0" smtClean="0">
                <a:latin typeface="Avenir Book" panose="02000503020000020003" pitchFamily="2" charset="0"/>
                <a:cs typeface="Arial"/>
              </a:rPr>
              <a:t>9</a:t>
            </a:fld>
            <a:endParaRPr lang="en-US" dirty="0">
              <a:latin typeface="Avenir Book" panose="02000503020000020003" pitchFamily="2" charset="0"/>
              <a:cs typeface="Arial"/>
            </a:endParaRPr>
          </a:p>
        </p:txBody>
      </p:sp>
    </p:spTree>
    <p:extLst>
      <p:ext uri="{BB962C8B-B14F-4D97-AF65-F5344CB8AC3E}">
        <p14:creationId xmlns:p14="http://schemas.microsoft.com/office/powerpoint/2010/main" val="812979686"/>
      </p:ext>
    </p:extLst>
  </p:cSld>
  <p:clrMapOvr>
    <a:masterClrMapping/>
  </p:clrMapOvr>
</p:sld>
</file>

<file path=ppt/theme/_rels/them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dirty="0" smtClean="0">
            <a:latin typeface="Helvetica Neue Light"/>
            <a:cs typeface="Helvetica Neue Light"/>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640EEE18307F547AC19C250B980BA8A" ma:contentTypeVersion="12" ma:contentTypeDescription="Create a new document." ma:contentTypeScope="" ma:versionID="44a6b52d261ffec4d82c430faefa00b7">
  <xsd:schema xmlns:xsd="http://www.w3.org/2001/XMLSchema" xmlns:xs="http://www.w3.org/2001/XMLSchema" xmlns:p="http://schemas.microsoft.com/office/2006/metadata/properties" xmlns:ns2="a5b8aa99-f4fc-4d9c-b81c-966d4bd2c6c2" xmlns:ns3="77f052df-7cc9-46d5-9db7-08cc260ec36e" targetNamespace="http://schemas.microsoft.com/office/2006/metadata/properties" ma:root="true" ma:fieldsID="02dc4b82ed422385f6bbb2576eadac4c" ns2:_="" ns3:_="">
    <xsd:import namespace="a5b8aa99-f4fc-4d9c-b81c-966d4bd2c6c2"/>
    <xsd:import namespace="77f052df-7cc9-46d5-9db7-08cc260ec36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8aa99-f4fc-4d9c-b81c-966d4bd2c6c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c2283c9-5dc3-4342-a46e-d374fcd978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7f052df-7cc9-46d5-9db7-08cc260ec36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27d172b-9a44-4f4a-aa23-402df2636774}" ma:internalName="TaxCatchAll" ma:showField="CatchAllData" ma:web="77f052df-7cc9-46d5-9db7-08cc260ec3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5b8aa99-f4fc-4d9c-b81c-966d4bd2c6c2">
      <Terms xmlns="http://schemas.microsoft.com/office/infopath/2007/PartnerControls"/>
    </lcf76f155ced4ddcb4097134ff3c332f>
    <TaxCatchAll xmlns="77f052df-7cc9-46d5-9db7-08cc260ec36e" xsi:nil="true"/>
    <SharedWithUsers xmlns="77f052df-7cc9-46d5-9db7-08cc260ec36e">
      <UserInfo>
        <DisplayName>Cawse-Nicholson, Kerry (US 3290)</DisplayName>
        <AccountId>22</AccountId>
        <AccountType/>
      </UserInfo>
    </SharedWithUsers>
  </documentManagement>
</p:properties>
</file>

<file path=customXml/itemProps1.xml><?xml version="1.0" encoding="utf-8"?>
<ds:datastoreItem xmlns:ds="http://schemas.openxmlformats.org/officeDocument/2006/customXml" ds:itemID="{78C89D0B-CC4A-4B45-A93A-70CEFE3A260A}">
  <ds:schemaRefs>
    <ds:schemaRef ds:uri="http://schemas.microsoft.com/sharepoint/v3/contenttype/forms"/>
  </ds:schemaRefs>
</ds:datastoreItem>
</file>

<file path=customXml/itemProps2.xml><?xml version="1.0" encoding="utf-8"?>
<ds:datastoreItem xmlns:ds="http://schemas.openxmlformats.org/officeDocument/2006/customXml" ds:itemID="{084E20C8-1EF8-4615-99C2-6AA712F0E6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8aa99-f4fc-4d9c-b81c-966d4bd2c6c2"/>
    <ds:schemaRef ds:uri="77f052df-7cc9-46d5-9db7-08cc260e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B54066-49AE-47F8-A04B-63409FCB545C}">
  <ds:schemaRefs>
    <ds:schemaRef ds:uri="http://purl.org/dc/elements/1.1/"/>
    <ds:schemaRef ds:uri="77f052df-7cc9-46d5-9db7-08cc260ec36e"/>
    <ds:schemaRef ds:uri="http://purl.org/dc/terms/"/>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a5b8aa99-f4fc-4d9c-b81c-966d4bd2c6c2"/>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1519</TotalTime>
  <Words>990</Words>
  <Application>Microsoft Macintosh PowerPoint</Application>
  <PresentationFormat>Widescreen</PresentationFormat>
  <Paragraphs>144</Paragraphs>
  <Slides>12</Slides>
  <Notes>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12</vt:i4>
      </vt:variant>
    </vt:vector>
  </HeadingPairs>
  <TitlesOfParts>
    <vt:vector size="25" baseType="lpstr">
      <vt:lpstr>DengXian</vt:lpstr>
      <vt:lpstr>Aptos</vt:lpstr>
      <vt:lpstr>Aptos Display</vt:lpstr>
      <vt:lpstr>Arial</vt:lpstr>
      <vt:lpstr>Avenir Book</vt:lpstr>
      <vt:lpstr>Calibri</vt:lpstr>
      <vt:lpstr>Calibri Light</vt:lpstr>
      <vt:lpstr>Helvetica Neue Light</vt:lpstr>
      <vt:lpstr>Lucida Grande</vt:lpstr>
      <vt:lpstr>Times New Roman</vt:lpstr>
      <vt:lpstr>Wingdings</vt:lpstr>
      <vt:lpstr>Office Theme</vt:lpstr>
      <vt:lpstr>1_Median</vt:lpstr>
      <vt:lpstr>Jeff Dozier, Edward H. Bair, Niklas Bohn, Brent A. Wilder, Amy Braverman, Philip G. Brodrick, Robert O. Green, Maggie Johnson, Kimberley R. Miner, Noah Molotch, Ross Palomaki, Karl Rittger, David Schimel, David R. Thompson  13 November 2024  3rd Workshop on International Cooperation in Spaceborne Imaging Spectroscopy, ESA ESTEC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Parrott, Audra J (US 8010)</dc:creator>
  <cp:lastModifiedBy>Bohn, Niklas (382B)</cp:lastModifiedBy>
  <cp:revision>29</cp:revision>
  <dcterms:created xsi:type="dcterms:W3CDTF">2022-03-24T15:48:37Z</dcterms:created>
  <dcterms:modified xsi:type="dcterms:W3CDTF">2024-11-13T13:29:08Z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0x0101005640EEE18307F547AC19C250B980BA8A</vt:lpwstr>
  </property>
  <property fmtid="{D5CDD505-2E9C-101B-9397-08002B2CF9AE}" pid="3" name="MediaServiceImageTags">
    <vt:lpwstr/>
  </property>
</Properties>
</file>