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7" r:id="rId5"/>
  </p:sldMasterIdLst>
  <p:notesMasterIdLst>
    <p:notesMasterId r:id="rId20"/>
  </p:notesMasterIdLst>
  <p:handoutMasterIdLst>
    <p:handoutMasterId r:id="rId21"/>
  </p:handoutMasterIdLst>
  <p:sldIdLst>
    <p:sldId id="256" r:id="rId6"/>
    <p:sldId id="3431" r:id="rId7"/>
    <p:sldId id="3445" r:id="rId8"/>
    <p:sldId id="463" r:id="rId9"/>
    <p:sldId id="269" r:id="rId10"/>
    <p:sldId id="3449" r:id="rId11"/>
    <p:sldId id="3450" r:id="rId12"/>
    <p:sldId id="3451" r:id="rId13"/>
    <p:sldId id="3453" r:id="rId14"/>
    <p:sldId id="3455" r:id="rId15"/>
    <p:sldId id="477" r:id="rId16"/>
    <p:sldId id="262" r:id="rId17"/>
    <p:sldId id="3456" r:id="rId18"/>
    <p:sldId id="3457" r:id="rId19"/>
  </p:sldIdLst>
  <p:sldSz cx="12225338" cy="6858000"/>
  <p:notesSz cx="7023100" cy="93091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610636" algn="l" rtl="0" fontAlgn="base">
      <a:spcBef>
        <a:spcPct val="0"/>
      </a:spcBef>
      <a:spcAft>
        <a:spcPct val="0"/>
      </a:spcAft>
      <a:defRPr kern="1200">
        <a:solidFill>
          <a:schemeClr val="tx1"/>
        </a:solidFill>
        <a:latin typeface="Verdana" pitchFamily="34" charset="0"/>
        <a:ea typeface="+mn-ea"/>
        <a:cs typeface="+mn-cs"/>
      </a:defRPr>
    </a:lvl2pPr>
    <a:lvl3pPr marL="1221273" algn="l" rtl="0" fontAlgn="base">
      <a:spcBef>
        <a:spcPct val="0"/>
      </a:spcBef>
      <a:spcAft>
        <a:spcPct val="0"/>
      </a:spcAft>
      <a:defRPr kern="1200">
        <a:solidFill>
          <a:schemeClr val="tx1"/>
        </a:solidFill>
        <a:latin typeface="Verdana" pitchFamily="34" charset="0"/>
        <a:ea typeface="+mn-ea"/>
        <a:cs typeface="+mn-cs"/>
      </a:defRPr>
    </a:lvl3pPr>
    <a:lvl4pPr marL="1831909" algn="l" rtl="0" fontAlgn="base">
      <a:spcBef>
        <a:spcPct val="0"/>
      </a:spcBef>
      <a:spcAft>
        <a:spcPct val="0"/>
      </a:spcAft>
      <a:defRPr kern="1200">
        <a:solidFill>
          <a:schemeClr val="tx1"/>
        </a:solidFill>
        <a:latin typeface="Verdana" pitchFamily="34" charset="0"/>
        <a:ea typeface="+mn-ea"/>
        <a:cs typeface="+mn-cs"/>
      </a:defRPr>
    </a:lvl4pPr>
    <a:lvl5pPr marL="2442545" algn="l" rtl="0" fontAlgn="base">
      <a:spcBef>
        <a:spcPct val="0"/>
      </a:spcBef>
      <a:spcAft>
        <a:spcPct val="0"/>
      </a:spcAft>
      <a:defRPr kern="1200">
        <a:solidFill>
          <a:schemeClr val="tx1"/>
        </a:solidFill>
        <a:latin typeface="Verdana" pitchFamily="34" charset="0"/>
        <a:ea typeface="+mn-ea"/>
        <a:cs typeface="+mn-cs"/>
      </a:defRPr>
    </a:lvl5pPr>
    <a:lvl6pPr marL="3053182" algn="l" defTabSz="1221273" rtl="0" eaLnBrk="1" latinLnBrk="0" hangingPunct="1">
      <a:defRPr kern="1200">
        <a:solidFill>
          <a:schemeClr val="tx1"/>
        </a:solidFill>
        <a:latin typeface="Verdana" pitchFamily="34" charset="0"/>
        <a:ea typeface="+mn-ea"/>
        <a:cs typeface="+mn-cs"/>
      </a:defRPr>
    </a:lvl6pPr>
    <a:lvl7pPr marL="3663818" algn="l" defTabSz="1221273" rtl="0" eaLnBrk="1" latinLnBrk="0" hangingPunct="1">
      <a:defRPr kern="1200">
        <a:solidFill>
          <a:schemeClr val="tx1"/>
        </a:solidFill>
        <a:latin typeface="Verdana" pitchFamily="34" charset="0"/>
        <a:ea typeface="+mn-ea"/>
        <a:cs typeface="+mn-cs"/>
      </a:defRPr>
    </a:lvl7pPr>
    <a:lvl8pPr marL="4274454" algn="l" defTabSz="1221273" rtl="0" eaLnBrk="1" latinLnBrk="0" hangingPunct="1">
      <a:defRPr kern="1200">
        <a:solidFill>
          <a:schemeClr val="tx1"/>
        </a:solidFill>
        <a:latin typeface="Verdana" pitchFamily="34" charset="0"/>
        <a:ea typeface="+mn-ea"/>
        <a:cs typeface="+mn-cs"/>
      </a:defRPr>
    </a:lvl8pPr>
    <a:lvl9pPr marL="4885091" algn="l" defTabSz="1221273"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51"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scaleToFitPaper="1"/>
  <p:clrMru>
    <a:srgbClr val="8197A6"/>
    <a:srgbClr val="F1666A"/>
    <a:srgbClr val="D9D9D9"/>
    <a:srgbClr val="053249"/>
    <a:srgbClr val="003249"/>
    <a:srgbClr val="335E6F"/>
    <a:srgbClr val="006196"/>
    <a:srgbClr val="6DCFF6"/>
    <a:srgbClr val="FFCC4E"/>
    <a:srgbClr val="76C8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DC62CE-F1F8-4FE6-AB72-A25AB5FCD6CF}" v="16" dt="2024-11-12T22:15:10.7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035" autoAdjust="0"/>
  </p:normalViewPr>
  <p:slideViewPr>
    <p:cSldViewPr snapToGrid="0">
      <p:cViewPr varScale="1">
        <p:scale>
          <a:sx n="81" d="100"/>
          <a:sy n="81" d="100"/>
        </p:scale>
        <p:origin x="744" y="154"/>
      </p:cViewPr>
      <p:guideLst>
        <p:guide orient="horz" pos="2160"/>
        <p:guide pos="385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0" d="100"/>
          <a:sy n="50" d="100"/>
        </p:scale>
        <p:origin x="-2659" y="-67"/>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eter De Vis" userId="fa9b9b6b-9af9-467d-8b26-931df0fa897d" providerId="ADAL" clId="{9EDC62CE-F1F8-4FE6-AB72-A25AB5FCD6CF}"/>
    <pc:docChg chg="undo redo custSel modSld sldOrd">
      <pc:chgData name="Pieter De Vis" userId="fa9b9b6b-9af9-467d-8b26-931df0fa897d" providerId="ADAL" clId="{9EDC62CE-F1F8-4FE6-AB72-A25AB5FCD6CF}" dt="2024-11-13T08:49:13.065" v="742" actId="20577"/>
      <pc:docMkLst>
        <pc:docMk/>
      </pc:docMkLst>
      <pc:sldChg chg="addSp modSp mod">
        <pc:chgData name="Pieter De Vis" userId="fa9b9b6b-9af9-467d-8b26-931df0fa897d" providerId="ADAL" clId="{9EDC62CE-F1F8-4FE6-AB72-A25AB5FCD6CF}" dt="2024-11-12T22:48:34.824" v="656" actId="1076"/>
        <pc:sldMkLst>
          <pc:docMk/>
          <pc:sldMk cId="0" sldId="256"/>
        </pc:sldMkLst>
        <pc:spChg chg="mod">
          <ac:chgData name="Pieter De Vis" userId="fa9b9b6b-9af9-467d-8b26-931df0fa897d" providerId="ADAL" clId="{9EDC62CE-F1F8-4FE6-AB72-A25AB5FCD6CF}" dt="2024-11-12T22:46:55.739" v="648" actId="14100"/>
          <ac:spMkLst>
            <pc:docMk/>
            <pc:sldMk cId="0" sldId="256"/>
            <ac:spMk id="5" creationId="{928F1CE1-2A49-D260-3FD0-F67C7A41AC29}"/>
          </ac:spMkLst>
        </pc:spChg>
        <pc:spChg chg="add mod">
          <ac:chgData name="Pieter De Vis" userId="fa9b9b6b-9af9-467d-8b26-931df0fa897d" providerId="ADAL" clId="{9EDC62CE-F1F8-4FE6-AB72-A25AB5FCD6CF}" dt="2024-11-12T22:46:37.195" v="645" actId="404"/>
          <ac:spMkLst>
            <pc:docMk/>
            <pc:sldMk cId="0" sldId="256"/>
            <ac:spMk id="9" creationId="{02548009-013D-B446-3F6B-D8B69D54854B}"/>
          </ac:spMkLst>
        </pc:spChg>
        <pc:picChg chg="add mod">
          <ac:chgData name="Pieter De Vis" userId="fa9b9b6b-9af9-467d-8b26-931df0fa897d" providerId="ADAL" clId="{9EDC62CE-F1F8-4FE6-AB72-A25AB5FCD6CF}" dt="2024-11-12T22:48:34.824" v="656" actId="1076"/>
          <ac:picMkLst>
            <pc:docMk/>
            <pc:sldMk cId="0" sldId="256"/>
            <ac:picMk id="11" creationId="{98508E1F-D6EA-B9F1-264C-7B01DDD9900E}"/>
          </ac:picMkLst>
        </pc:picChg>
      </pc:sldChg>
      <pc:sldChg chg="mod modShow">
        <pc:chgData name="Pieter De Vis" userId="fa9b9b6b-9af9-467d-8b26-931df0fa897d" providerId="ADAL" clId="{9EDC62CE-F1F8-4FE6-AB72-A25AB5FCD6CF}" dt="2024-11-12T22:01:07.469" v="442" actId="729"/>
        <pc:sldMkLst>
          <pc:docMk/>
          <pc:sldMk cId="2005645847" sldId="262"/>
        </pc:sldMkLst>
      </pc:sldChg>
      <pc:sldChg chg="mod ord modShow">
        <pc:chgData name="Pieter De Vis" userId="fa9b9b6b-9af9-467d-8b26-931df0fa897d" providerId="ADAL" clId="{9EDC62CE-F1F8-4FE6-AB72-A25AB5FCD6CF}" dt="2024-11-12T21:58:59.898" v="429" actId="729"/>
        <pc:sldMkLst>
          <pc:docMk/>
          <pc:sldMk cId="2916527752" sldId="269"/>
        </pc:sldMkLst>
      </pc:sldChg>
      <pc:sldChg chg="addSp modSp mod">
        <pc:chgData name="Pieter De Vis" userId="fa9b9b6b-9af9-467d-8b26-931df0fa897d" providerId="ADAL" clId="{9EDC62CE-F1F8-4FE6-AB72-A25AB5FCD6CF}" dt="2024-11-12T22:14:39.982" v="609"/>
        <pc:sldMkLst>
          <pc:docMk/>
          <pc:sldMk cId="2521234934" sldId="477"/>
        </pc:sldMkLst>
        <pc:spChg chg="mod">
          <ac:chgData name="Pieter De Vis" userId="fa9b9b6b-9af9-467d-8b26-931df0fa897d" providerId="ADAL" clId="{9EDC62CE-F1F8-4FE6-AB72-A25AB5FCD6CF}" dt="2024-11-12T22:14:39.982" v="609"/>
          <ac:spMkLst>
            <pc:docMk/>
            <pc:sldMk cId="2521234934" sldId="477"/>
            <ac:spMk id="2" creationId="{8B07DA28-CFA2-4CB4-B987-2986A3458AF3}"/>
          </ac:spMkLst>
        </pc:spChg>
        <pc:spChg chg="mod">
          <ac:chgData name="Pieter De Vis" userId="fa9b9b6b-9af9-467d-8b26-931df0fa897d" providerId="ADAL" clId="{9EDC62CE-F1F8-4FE6-AB72-A25AB5FCD6CF}" dt="2024-11-12T22:09:01.404" v="603" actId="255"/>
          <ac:spMkLst>
            <pc:docMk/>
            <pc:sldMk cId="2521234934" sldId="477"/>
            <ac:spMk id="6" creationId="{CA001884-4023-4542-9D65-9BE917BD541D}"/>
          </ac:spMkLst>
        </pc:spChg>
        <pc:spChg chg="mod">
          <ac:chgData name="Pieter De Vis" userId="fa9b9b6b-9af9-467d-8b26-931df0fa897d" providerId="ADAL" clId="{9EDC62CE-F1F8-4FE6-AB72-A25AB5FCD6CF}" dt="2024-11-12T22:02:57.466" v="466" actId="1076"/>
          <ac:spMkLst>
            <pc:docMk/>
            <pc:sldMk cId="2521234934" sldId="477"/>
            <ac:spMk id="7" creationId="{0C16B2D6-9C9D-4BD8-8382-43D3814529EF}"/>
          </ac:spMkLst>
        </pc:spChg>
        <pc:picChg chg="add mod">
          <ac:chgData name="Pieter De Vis" userId="fa9b9b6b-9af9-467d-8b26-931df0fa897d" providerId="ADAL" clId="{9EDC62CE-F1F8-4FE6-AB72-A25AB5FCD6CF}" dt="2024-11-12T22:02:57.466" v="466" actId="1076"/>
          <ac:picMkLst>
            <pc:docMk/>
            <pc:sldMk cId="2521234934" sldId="477"/>
            <ac:picMk id="3" creationId="{E1C1011E-3A9E-C922-B2FC-60262FAE5EBB}"/>
          </ac:picMkLst>
        </pc:picChg>
        <pc:picChg chg="mod">
          <ac:chgData name="Pieter De Vis" userId="fa9b9b6b-9af9-467d-8b26-931df0fa897d" providerId="ADAL" clId="{9EDC62CE-F1F8-4FE6-AB72-A25AB5FCD6CF}" dt="2024-11-12T22:02:57.466" v="466" actId="1076"/>
          <ac:picMkLst>
            <pc:docMk/>
            <pc:sldMk cId="2521234934" sldId="477"/>
            <ac:picMk id="4" creationId="{19C52758-DE96-4A72-A88F-F79B46894687}"/>
          </ac:picMkLst>
        </pc:picChg>
      </pc:sldChg>
      <pc:sldChg chg="mod modShow">
        <pc:chgData name="Pieter De Vis" userId="fa9b9b6b-9af9-467d-8b26-931df0fa897d" providerId="ADAL" clId="{9EDC62CE-F1F8-4FE6-AB72-A25AB5FCD6CF}" dt="2024-11-12T21:58:53.483" v="428" actId="729"/>
        <pc:sldMkLst>
          <pc:docMk/>
          <pc:sldMk cId="3592874714" sldId="3445"/>
        </pc:sldMkLst>
      </pc:sldChg>
      <pc:sldChg chg="addSp modSp mod">
        <pc:chgData name="Pieter De Vis" userId="fa9b9b6b-9af9-467d-8b26-931df0fa897d" providerId="ADAL" clId="{9EDC62CE-F1F8-4FE6-AB72-A25AB5FCD6CF}" dt="2024-11-12T23:03:53.735" v="658" actId="20577"/>
        <pc:sldMkLst>
          <pc:docMk/>
          <pc:sldMk cId="1935971542" sldId="3449"/>
        </pc:sldMkLst>
        <pc:spChg chg="add mod">
          <ac:chgData name="Pieter De Vis" userId="fa9b9b6b-9af9-467d-8b26-931df0fa897d" providerId="ADAL" clId="{9EDC62CE-F1F8-4FE6-AB72-A25AB5FCD6CF}" dt="2024-11-12T23:03:53.735" v="658" actId="20577"/>
          <ac:spMkLst>
            <pc:docMk/>
            <pc:sldMk cId="1935971542" sldId="3449"/>
            <ac:spMk id="5" creationId="{838C5F2C-4D87-F942-87BB-4CC1047130DA}"/>
          </ac:spMkLst>
        </pc:spChg>
        <pc:spChg chg="add mod">
          <ac:chgData name="Pieter De Vis" userId="fa9b9b6b-9af9-467d-8b26-931df0fa897d" providerId="ADAL" clId="{9EDC62CE-F1F8-4FE6-AB72-A25AB5FCD6CF}" dt="2024-11-12T22:14:50.371" v="610" actId="14100"/>
          <ac:spMkLst>
            <pc:docMk/>
            <pc:sldMk cId="1935971542" sldId="3449"/>
            <ac:spMk id="9" creationId="{AAE2850A-2E35-2ADD-6794-C160D2CB2E91}"/>
          </ac:spMkLst>
        </pc:spChg>
        <pc:picChg chg="mod">
          <ac:chgData name="Pieter De Vis" userId="fa9b9b6b-9af9-467d-8b26-931df0fa897d" providerId="ADAL" clId="{9EDC62CE-F1F8-4FE6-AB72-A25AB5FCD6CF}" dt="2024-11-12T21:59:09.712" v="431" actId="1076"/>
          <ac:picMkLst>
            <pc:docMk/>
            <pc:sldMk cId="1935971542" sldId="3449"/>
            <ac:picMk id="3" creationId="{88F4A92D-A389-AE24-5132-E1BBBAAB4FE0}"/>
          </ac:picMkLst>
        </pc:picChg>
        <pc:picChg chg="add mod">
          <ac:chgData name="Pieter De Vis" userId="fa9b9b6b-9af9-467d-8b26-931df0fa897d" providerId="ADAL" clId="{9EDC62CE-F1F8-4FE6-AB72-A25AB5FCD6CF}" dt="2024-11-12T18:16:49.979" v="208" actId="1076"/>
          <ac:picMkLst>
            <pc:docMk/>
            <pc:sldMk cId="1935971542" sldId="3449"/>
            <ac:picMk id="4" creationId="{E985D6CC-A7DD-57F4-234B-9461478104ED}"/>
          </ac:picMkLst>
        </pc:picChg>
        <pc:picChg chg="add mod">
          <ac:chgData name="Pieter De Vis" userId="fa9b9b6b-9af9-467d-8b26-931df0fa897d" providerId="ADAL" clId="{9EDC62CE-F1F8-4FE6-AB72-A25AB5FCD6CF}" dt="2024-11-12T22:00:03.069" v="438" actId="1076"/>
          <ac:picMkLst>
            <pc:docMk/>
            <pc:sldMk cId="1935971542" sldId="3449"/>
            <ac:picMk id="6" creationId="{29990A85-96FD-84F0-6E03-FC6AE88D8A34}"/>
          </ac:picMkLst>
        </pc:picChg>
        <pc:picChg chg="add mod">
          <ac:chgData name="Pieter De Vis" userId="fa9b9b6b-9af9-467d-8b26-931df0fa897d" providerId="ADAL" clId="{9EDC62CE-F1F8-4FE6-AB72-A25AB5FCD6CF}" dt="2024-11-12T21:59:25.448" v="435"/>
          <ac:picMkLst>
            <pc:docMk/>
            <pc:sldMk cId="1935971542" sldId="3449"/>
            <ac:picMk id="7" creationId="{91EEF849-43D9-E733-F833-400BA46BE917}"/>
          </ac:picMkLst>
        </pc:picChg>
      </pc:sldChg>
      <pc:sldChg chg="modSp mod">
        <pc:chgData name="Pieter De Vis" userId="fa9b9b6b-9af9-467d-8b26-931df0fa897d" providerId="ADAL" clId="{9EDC62CE-F1F8-4FE6-AB72-A25AB5FCD6CF}" dt="2024-11-13T08:49:13.065" v="742" actId="20577"/>
        <pc:sldMkLst>
          <pc:docMk/>
          <pc:sldMk cId="3425752813" sldId="3450"/>
        </pc:sldMkLst>
        <pc:spChg chg="mod">
          <ac:chgData name="Pieter De Vis" userId="fa9b9b6b-9af9-467d-8b26-931df0fa897d" providerId="ADAL" clId="{9EDC62CE-F1F8-4FE6-AB72-A25AB5FCD6CF}" dt="2024-11-13T08:49:13.065" v="742" actId="20577"/>
          <ac:spMkLst>
            <pc:docMk/>
            <pc:sldMk cId="3425752813" sldId="3450"/>
            <ac:spMk id="23" creationId="{B6E6578E-AC9E-4DB0-B728-2F693620EB3B}"/>
          </ac:spMkLst>
        </pc:spChg>
      </pc:sldChg>
      <pc:sldChg chg="modSp mod">
        <pc:chgData name="Pieter De Vis" userId="fa9b9b6b-9af9-467d-8b26-931df0fa897d" providerId="ADAL" clId="{9EDC62CE-F1F8-4FE6-AB72-A25AB5FCD6CF}" dt="2024-11-12T22:34:37.376" v="616" actId="20577"/>
        <pc:sldMkLst>
          <pc:docMk/>
          <pc:sldMk cId="888214294" sldId="3451"/>
        </pc:sldMkLst>
        <pc:spChg chg="mod">
          <ac:chgData name="Pieter De Vis" userId="fa9b9b6b-9af9-467d-8b26-931df0fa897d" providerId="ADAL" clId="{9EDC62CE-F1F8-4FE6-AB72-A25AB5FCD6CF}" dt="2024-11-12T22:34:37.376" v="616" actId="20577"/>
          <ac:spMkLst>
            <pc:docMk/>
            <pc:sldMk cId="888214294" sldId="3451"/>
            <ac:spMk id="23" creationId="{B6E6578E-AC9E-4DB0-B728-2F693620EB3B}"/>
          </ac:spMkLst>
        </pc:spChg>
      </pc:sldChg>
      <pc:sldChg chg="modSp mod">
        <pc:chgData name="Pieter De Vis" userId="fa9b9b6b-9af9-467d-8b26-931df0fa897d" providerId="ADAL" clId="{9EDC62CE-F1F8-4FE6-AB72-A25AB5FCD6CF}" dt="2024-11-12T22:38:27.516" v="639" actId="20577"/>
        <pc:sldMkLst>
          <pc:docMk/>
          <pc:sldMk cId="710738753" sldId="3453"/>
        </pc:sldMkLst>
        <pc:spChg chg="mod">
          <ac:chgData name="Pieter De Vis" userId="fa9b9b6b-9af9-467d-8b26-931df0fa897d" providerId="ADAL" clId="{9EDC62CE-F1F8-4FE6-AB72-A25AB5FCD6CF}" dt="2024-11-12T22:38:18.927" v="637" actId="20577"/>
          <ac:spMkLst>
            <pc:docMk/>
            <pc:sldMk cId="710738753" sldId="3453"/>
            <ac:spMk id="5" creationId="{1C53C851-DCB6-7546-90EC-F43CB4CE4E03}"/>
          </ac:spMkLst>
        </pc:spChg>
        <pc:spChg chg="mod">
          <ac:chgData name="Pieter De Vis" userId="fa9b9b6b-9af9-467d-8b26-931df0fa897d" providerId="ADAL" clId="{9EDC62CE-F1F8-4FE6-AB72-A25AB5FCD6CF}" dt="2024-11-12T22:38:27.516" v="639" actId="20577"/>
          <ac:spMkLst>
            <pc:docMk/>
            <pc:sldMk cId="710738753" sldId="3453"/>
            <ac:spMk id="6" creationId="{2EF2ACD0-A063-8126-6B66-F506C9E0A2FF}"/>
          </ac:spMkLst>
        </pc:spChg>
      </pc:sldChg>
      <pc:sldChg chg="modSp mod">
        <pc:chgData name="Pieter De Vis" userId="fa9b9b6b-9af9-467d-8b26-931df0fa897d" providerId="ADAL" clId="{9EDC62CE-F1F8-4FE6-AB72-A25AB5FCD6CF}" dt="2024-11-11T23:05:55.963" v="4" actId="20577"/>
        <pc:sldMkLst>
          <pc:docMk/>
          <pc:sldMk cId="128362260" sldId="3455"/>
        </pc:sldMkLst>
        <pc:graphicFrameChg chg="modGraphic">
          <ac:chgData name="Pieter De Vis" userId="fa9b9b6b-9af9-467d-8b26-931df0fa897d" providerId="ADAL" clId="{9EDC62CE-F1F8-4FE6-AB72-A25AB5FCD6CF}" dt="2024-11-11T23:05:55.963" v="4" actId="20577"/>
          <ac:graphicFrameMkLst>
            <pc:docMk/>
            <pc:sldMk cId="128362260" sldId="3455"/>
            <ac:graphicFrameMk id="3" creationId="{3B0ADAC4-796A-88CE-C2F0-EB0FE413D492}"/>
          </ac:graphicFrameMkLst>
        </pc:graphicFrameChg>
      </pc:sldChg>
      <pc:sldChg chg="modSp mod">
        <pc:chgData name="Pieter De Vis" userId="fa9b9b6b-9af9-467d-8b26-931df0fa897d" providerId="ADAL" clId="{9EDC62CE-F1F8-4FE6-AB72-A25AB5FCD6CF}" dt="2024-11-12T23:16:52.322" v="661" actId="20577"/>
        <pc:sldMkLst>
          <pc:docMk/>
          <pc:sldMk cId="948551284" sldId="3457"/>
        </pc:sldMkLst>
        <pc:spChg chg="mod">
          <ac:chgData name="Pieter De Vis" userId="fa9b9b6b-9af9-467d-8b26-931df0fa897d" providerId="ADAL" clId="{9EDC62CE-F1F8-4FE6-AB72-A25AB5FCD6CF}" dt="2024-11-12T23:16:52.322" v="661" actId="20577"/>
          <ac:spMkLst>
            <pc:docMk/>
            <pc:sldMk cId="948551284" sldId="3457"/>
            <ac:spMk id="3" creationId="{E5DF224F-C128-7DA2-66B7-80701BEB56E1}"/>
          </ac:spMkLst>
        </pc:spChg>
      </pc:sldChg>
    </pc:docChg>
  </pc:docChgLst>
  <pc:docChgLst>
    <pc:chgData name="Ulla Vayrynen" userId="71e112c1-239a-4c5f-97e5-ae42369c33b4" providerId="ADAL" clId="{1F9EA77A-CE31-42C9-8FFF-45D1F2098E6B}"/>
    <pc:docChg chg="undo custSel addSld delSld modSld modMainMaster">
      <pc:chgData name="Ulla Vayrynen" userId="71e112c1-239a-4c5f-97e5-ae42369c33b4" providerId="ADAL" clId="{1F9EA77A-CE31-42C9-8FFF-45D1F2098E6B}" dt="2024-10-24T13:55:45.244" v="55" actId="20577"/>
      <pc:docMkLst>
        <pc:docMk/>
      </pc:docMkLst>
      <pc:sldChg chg="modAnim">
        <pc:chgData name="Ulla Vayrynen" userId="71e112c1-239a-4c5f-97e5-ae42369c33b4" providerId="ADAL" clId="{1F9EA77A-CE31-42C9-8FFF-45D1F2098E6B}" dt="2024-10-24T13:47:39.055" v="27"/>
        <pc:sldMkLst>
          <pc:docMk/>
          <pc:sldMk cId="0" sldId="256"/>
        </pc:sldMkLst>
      </pc:sldChg>
      <pc:sldChg chg="new del">
        <pc:chgData name="Ulla Vayrynen" userId="71e112c1-239a-4c5f-97e5-ae42369c33b4" providerId="ADAL" clId="{1F9EA77A-CE31-42C9-8FFF-45D1F2098E6B}" dt="2024-10-24T13:46:56.218" v="23" actId="2696"/>
        <pc:sldMkLst>
          <pc:docMk/>
          <pc:sldMk cId="2710672943" sldId="258"/>
        </pc:sldMkLst>
      </pc:sldChg>
      <pc:sldChg chg="new del">
        <pc:chgData name="Ulla Vayrynen" userId="71e112c1-239a-4c5f-97e5-ae42369c33b4" providerId="ADAL" clId="{1F9EA77A-CE31-42C9-8FFF-45D1F2098E6B}" dt="2024-10-24T13:52:22.728" v="33" actId="2696"/>
        <pc:sldMkLst>
          <pc:docMk/>
          <pc:sldMk cId="4231143859" sldId="258"/>
        </pc:sldMkLst>
      </pc:sldChg>
      <pc:sldChg chg="new del">
        <pc:chgData name="Ulla Vayrynen" userId="71e112c1-239a-4c5f-97e5-ae42369c33b4" providerId="ADAL" clId="{1F9EA77A-CE31-42C9-8FFF-45D1F2098E6B}" dt="2024-10-24T13:52:24.453" v="34" actId="2696"/>
        <pc:sldMkLst>
          <pc:docMk/>
          <pc:sldMk cId="939859820" sldId="259"/>
        </pc:sldMkLst>
      </pc:sldChg>
      <pc:sldChg chg="new del">
        <pc:chgData name="Ulla Vayrynen" userId="71e112c1-239a-4c5f-97e5-ae42369c33b4" providerId="ADAL" clId="{1F9EA77A-CE31-42C9-8FFF-45D1F2098E6B}" dt="2024-10-24T13:46:53.275" v="22" actId="2696"/>
        <pc:sldMkLst>
          <pc:docMk/>
          <pc:sldMk cId="3815968109" sldId="259"/>
        </pc:sldMkLst>
      </pc:sldChg>
      <pc:sldChg chg="new del">
        <pc:chgData name="Ulla Vayrynen" userId="71e112c1-239a-4c5f-97e5-ae42369c33b4" providerId="ADAL" clId="{1F9EA77A-CE31-42C9-8FFF-45D1F2098E6B}" dt="2024-10-24T13:46:49.871" v="21" actId="2696"/>
        <pc:sldMkLst>
          <pc:docMk/>
          <pc:sldMk cId="572220536" sldId="260"/>
        </pc:sldMkLst>
      </pc:sldChg>
      <pc:sldChg chg="new del">
        <pc:chgData name="Ulla Vayrynen" userId="71e112c1-239a-4c5f-97e5-ae42369c33b4" providerId="ADAL" clId="{1F9EA77A-CE31-42C9-8FFF-45D1F2098E6B}" dt="2024-10-24T13:52:26.178" v="35" actId="2696"/>
        <pc:sldMkLst>
          <pc:docMk/>
          <pc:sldMk cId="1264209650" sldId="260"/>
        </pc:sldMkLst>
      </pc:sldChg>
      <pc:sldChg chg="new del">
        <pc:chgData name="Ulla Vayrynen" userId="71e112c1-239a-4c5f-97e5-ae42369c33b4" providerId="ADAL" clId="{1F9EA77A-CE31-42C9-8FFF-45D1F2098E6B}" dt="2024-10-24T13:46:47.817" v="20" actId="2696"/>
        <pc:sldMkLst>
          <pc:docMk/>
          <pc:sldMk cId="4080349159" sldId="261"/>
        </pc:sldMkLst>
      </pc:sldChg>
      <pc:sldChg chg="new del">
        <pc:chgData name="Ulla Vayrynen" userId="71e112c1-239a-4c5f-97e5-ae42369c33b4" providerId="ADAL" clId="{1F9EA77A-CE31-42C9-8FFF-45D1F2098E6B}" dt="2024-10-24T13:46:39.614" v="19" actId="2696"/>
        <pc:sldMkLst>
          <pc:docMk/>
          <pc:sldMk cId="1995329849" sldId="262"/>
        </pc:sldMkLst>
      </pc:sldChg>
      <pc:sldMasterChg chg="addSp delSp modSp mod modSldLayout">
        <pc:chgData name="Ulla Vayrynen" userId="71e112c1-239a-4c5f-97e5-ae42369c33b4" providerId="ADAL" clId="{1F9EA77A-CE31-42C9-8FFF-45D1F2098E6B}" dt="2024-10-24T13:55:45.244" v="55" actId="20577"/>
        <pc:sldMasterMkLst>
          <pc:docMk/>
          <pc:sldMasterMk cId="3659391583" sldId="2147483957"/>
        </pc:sldMasterMkLst>
        <pc:spChg chg="mod">
          <ac:chgData name="Ulla Vayrynen" userId="71e112c1-239a-4c5f-97e5-ae42369c33b4" providerId="ADAL" clId="{1F9EA77A-CE31-42C9-8FFF-45D1F2098E6B}" dt="2024-10-24T13:45:57.771" v="13" actId="207"/>
          <ac:spMkLst>
            <pc:docMk/>
            <pc:sldMasterMk cId="3659391583" sldId="2147483957"/>
            <ac:spMk id="10" creationId="{00000000-0000-0000-0000-000000000000}"/>
          </ac:spMkLst>
        </pc:spChg>
        <pc:picChg chg="del">
          <ac:chgData name="Ulla Vayrynen" userId="71e112c1-239a-4c5f-97e5-ae42369c33b4" providerId="ADAL" clId="{1F9EA77A-CE31-42C9-8FFF-45D1F2098E6B}" dt="2024-10-24T13:50:38.685" v="28" actId="478"/>
          <ac:picMkLst>
            <pc:docMk/>
            <pc:sldMasterMk cId="3659391583" sldId="2147483957"/>
            <ac:picMk id="3" creationId="{CA0FF011-CF9B-6668-2F96-63B6C3612DB9}"/>
          </ac:picMkLst>
        </pc:picChg>
        <pc:picChg chg="add mod">
          <ac:chgData name="Ulla Vayrynen" userId="71e112c1-239a-4c5f-97e5-ae42369c33b4" providerId="ADAL" clId="{1F9EA77A-CE31-42C9-8FFF-45D1F2098E6B}" dt="2024-10-24T13:51:21.524" v="29"/>
          <ac:picMkLst>
            <pc:docMk/>
            <pc:sldMasterMk cId="3659391583" sldId="2147483957"/>
            <ac:picMk id="4" creationId="{FB1F2F01-444C-17E6-6BB6-69FEA76B0D42}"/>
          </ac:picMkLst>
        </pc:picChg>
        <pc:sldLayoutChg chg="modSp mod">
          <pc:chgData name="Ulla Vayrynen" userId="71e112c1-239a-4c5f-97e5-ae42369c33b4" providerId="ADAL" clId="{1F9EA77A-CE31-42C9-8FFF-45D1F2098E6B}" dt="2024-10-24T13:45:08.470" v="7" actId="207"/>
          <pc:sldLayoutMkLst>
            <pc:docMk/>
            <pc:sldMasterMk cId="3659391583" sldId="2147483957"/>
            <pc:sldLayoutMk cId="3875518590" sldId="2147483962"/>
          </pc:sldLayoutMkLst>
          <pc:spChg chg="mod">
            <ac:chgData name="Ulla Vayrynen" userId="71e112c1-239a-4c5f-97e5-ae42369c33b4" providerId="ADAL" clId="{1F9EA77A-CE31-42C9-8FFF-45D1F2098E6B}" dt="2024-10-24T13:45:08.470" v="7" actId="207"/>
            <ac:spMkLst>
              <pc:docMk/>
              <pc:sldMasterMk cId="3659391583" sldId="2147483957"/>
              <pc:sldLayoutMk cId="3875518590" sldId="2147483962"/>
              <ac:spMk id="2" creationId="{EC7C0E3E-0D11-4538-8949-D8211CDC6C1D}"/>
            </ac:spMkLst>
          </pc:spChg>
          <pc:spChg chg="mod">
            <ac:chgData name="Ulla Vayrynen" userId="71e112c1-239a-4c5f-97e5-ae42369c33b4" providerId="ADAL" clId="{1F9EA77A-CE31-42C9-8FFF-45D1F2098E6B}" dt="2024-10-24T13:44:58.971" v="5" actId="14100"/>
            <ac:spMkLst>
              <pc:docMk/>
              <pc:sldMasterMk cId="3659391583" sldId="2147483957"/>
              <pc:sldLayoutMk cId="3875518590" sldId="2147483962"/>
              <ac:spMk id="6" creationId="{0E7C54A7-24E4-4E66-907D-44DB138DAC0D}"/>
            </ac:spMkLst>
          </pc:spChg>
        </pc:sldLayoutChg>
        <pc:sldLayoutChg chg="delSp modSp mod">
          <pc:chgData name="Ulla Vayrynen" userId="71e112c1-239a-4c5f-97e5-ae42369c33b4" providerId="ADAL" clId="{1F9EA77A-CE31-42C9-8FFF-45D1F2098E6B}" dt="2024-10-24T13:45:45.294" v="12" actId="14100"/>
          <pc:sldLayoutMkLst>
            <pc:docMk/>
            <pc:sldMasterMk cId="3659391583" sldId="2147483957"/>
            <pc:sldLayoutMk cId="1047351132" sldId="2147483963"/>
          </pc:sldLayoutMkLst>
          <pc:spChg chg="mod">
            <ac:chgData name="Ulla Vayrynen" userId="71e112c1-239a-4c5f-97e5-ae42369c33b4" providerId="ADAL" clId="{1F9EA77A-CE31-42C9-8FFF-45D1F2098E6B}" dt="2024-10-24T13:45:45.294" v="12" actId="14100"/>
            <ac:spMkLst>
              <pc:docMk/>
              <pc:sldMasterMk cId="3659391583" sldId="2147483957"/>
              <pc:sldLayoutMk cId="1047351132" sldId="2147483963"/>
              <ac:spMk id="2" creationId="{EC7C0E3E-0D11-4538-8949-D8211CDC6C1D}"/>
            </ac:spMkLst>
          </pc:spChg>
          <pc:spChg chg="mod">
            <ac:chgData name="Ulla Vayrynen" userId="71e112c1-239a-4c5f-97e5-ae42369c33b4" providerId="ADAL" clId="{1F9EA77A-CE31-42C9-8FFF-45D1F2098E6B}" dt="2024-10-24T13:44:39.280" v="1" actId="14100"/>
            <ac:spMkLst>
              <pc:docMk/>
              <pc:sldMasterMk cId="3659391583" sldId="2147483957"/>
              <pc:sldLayoutMk cId="1047351132" sldId="2147483963"/>
              <ac:spMk id="6" creationId="{0E7C54A7-24E4-4E66-907D-44DB138DAC0D}"/>
            </ac:spMkLst>
          </pc:spChg>
          <pc:cxnChg chg="del mod">
            <ac:chgData name="Ulla Vayrynen" userId="71e112c1-239a-4c5f-97e5-ae42369c33b4" providerId="ADAL" clId="{1F9EA77A-CE31-42C9-8FFF-45D1F2098E6B}" dt="2024-10-24T13:44:44.651" v="2" actId="478"/>
            <ac:cxnSpMkLst>
              <pc:docMk/>
              <pc:sldMasterMk cId="3659391583" sldId="2147483957"/>
              <pc:sldLayoutMk cId="1047351132" sldId="2147483963"/>
              <ac:cxnSpMk id="9" creationId="{C54FC899-091E-48CC-B4A2-B442B733582F}"/>
            </ac:cxnSpMkLst>
          </pc:cxnChg>
        </pc:sldLayoutChg>
        <pc:sldLayoutChg chg="delSp modSp mod">
          <pc:chgData name="Ulla Vayrynen" userId="71e112c1-239a-4c5f-97e5-ae42369c33b4" providerId="ADAL" clId="{1F9EA77A-CE31-42C9-8FFF-45D1F2098E6B}" dt="2024-10-24T13:45:24.239" v="10" actId="14100"/>
          <pc:sldLayoutMkLst>
            <pc:docMk/>
            <pc:sldMasterMk cId="3659391583" sldId="2147483957"/>
            <pc:sldLayoutMk cId="1092925983" sldId="2147483964"/>
          </pc:sldLayoutMkLst>
          <pc:spChg chg="mod">
            <ac:chgData name="Ulla Vayrynen" userId="71e112c1-239a-4c5f-97e5-ae42369c33b4" providerId="ADAL" clId="{1F9EA77A-CE31-42C9-8FFF-45D1F2098E6B}" dt="2024-10-24T13:45:24.239" v="10" actId="14100"/>
            <ac:spMkLst>
              <pc:docMk/>
              <pc:sldMasterMk cId="3659391583" sldId="2147483957"/>
              <pc:sldLayoutMk cId="1092925983" sldId="2147483964"/>
              <ac:spMk id="2" creationId="{EC7C0E3E-0D11-4538-8949-D8211CDC6C1D}"/>
            </ac:spMkLst>
          </pc:spChg>
          <pc:cxnChg chg="del">
            <ac:chgData name="Ulla Vayrynen" userId="71e112c1-239a-4c5f-97e5-ae42369c33b4" providerId="ADAL" clId="{1F9EA77A-CE31-42C9-8FFF-45D1F2098E6B}" dt="2024-10-24T13:45:20.249" v="9" actId="478"/>
            <ac:cxnSpMkLst>
              <pc:docMk/>
              <pc:sldMasterMk cId="3659391583" sldId="2147483957"/>
              <pc:sldLayoutMk cId="1092925983" sldId="2147483964"/>
              <ac:cxnSpMk id="12" creationId="{AA69D56B-45C7-41CE-AF85-CFBD7346FBEF}"/>
            </ac:cxnSpMkLst>
          </pc:cxnChg>
        </pc:sldLayoutChg>
        <pc:sldLayoutChg chg="addSp modSp mod">
          <pc:chgData name="Ulla Vayrynen" userId="71e112c1-239a-4c5f-97e5-ae42369c33b4" providerId="ADAL" clId="{1F9EA77A-CE31-42C9-8FFF-45D1F2098E6B}" dt="2024-10-24T13:55:45.244" v="55" actId="20577"/>
          <pc:sldLayoutMkLst>
            <pc:docMk/>
            <pc:sldMasterMk cId="3659391583" sldId="2147483957"/>
            <pc:sldLayoutMk cId="3139943399" sldId="2147483976"/>
          </pc:sldLayoutMkLst>
          <pc:spChg chg="add mod">
            <ac:chgData name="Ulla Vayrynen" userId="71e112c1-239a-4c5f-97e5-ae42369c33b4" providerId="ADAL" clId="{1F9EA77A-CE31-42C9-8FFF-45D1F2098E6B}" dt="2024-10-24T13:55:45.244" v="55" actId="20577"/>
            <ac:spMkLst>
              <pc:docMk/>
              <pc:sldMasterMk cId="3659391583" sldId="2147483957"/>
              <pc:sldLayoutMk cId="3139943399" sldId="2147483976"/>
              <ac:spMk id="2" creationId="{C9280D25-92EE-3C85-247A-D8B7ED2C5367}"/>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3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smtClean="0">
                <a:latin typeface="Arial" pitchFamily="34" charset="0"/>
              </a:defRPr>
            </a:lvl1pPr>
          </a:lstStyle>
          <a:p>
            <a:pPr>
              <a:defRPr/>
            </a:pPr>
            <a:endParaRPr lang="it-IT" dirty="0"/>
          </a:p>
        </p:txBody>
      </p:sp>
      <p:sp>
        <p:nvSpPr>
          <p:cNvPr id="62874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4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smtClean="0">
                <a:latin typeface="Arial" pitchFamily="34" charset="0"/>
              </a:defRPr>
            </a:lvl1pPr>
          </a:lstStyle>
          <a:p>
            <a:pPr>
              <a:defRPr/>
            </a:pPr>
            <a:fld id="{A5B780D0-5C7F-422C-931C-25201BE19360}" type="slidenum">
              <a:rPr lang="it-IT"/>
              <a:pPr>
                <a:defRPr/>
              </a:pPr>
              <a:t>‹#›</a:t>
            </a:fld>
            <a:endParaRPr lang="it-IT" dirty="0"/>
          </a:p>
        </p:txBody>
      </p:sp>
    </p:spTree>
    <p:extLst>
      <p:ext uri="{BB962C8B-B14F-4D97-AF65-F5344CB8AC3E}">
        <p14:creationId xmlns:p14="http://schemas.microsoft.com/office/powerpoint/2010/main" val="3125045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14663"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smtClean="0"/>
            </a:lvl1pPr>
          </a:lstStyle>
          <a:p>
            <a:pPr>
              <a:defRPr/>
            </a:pPr>
            <a:endParaRPr lang="en-US" dirty="0"/>
          </a:p>
        </p:txBody>
      </p:sp>
      <p:sp>
        <p:nvSpPr>
          <p:cNvPr id="58371" name="Rectangle 3"/>
          <p:cNvSpPr>
            <a:spLocks noGrp="1" noChangeArrowheads="1"/>
          </p:cNvSpPr>
          <p:nvPr>
            <p:ph type="dt" idx="1"/>
          </p:nvPr>
        </p:nvSpPr>
        <p:spPr bwMode="auto">
          <a:xfrm>
            <a:off x="3995738" y="0"/>
            <a:ext cx="3014662"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smtClean="0"/>
            </a:lvl1pPr>
          </a:lstStyle>
          <a:p>
            <a:pPr>
              <a:defRPr/>
            </a:pPr>
            <a:fld id="{A6888345-B3D3-4351-A7A9-F936F5935E41}" type="datetimeFigureOut">
              <a:rPr lang="en-US"/>
              <a:pPr>
                <a:defRPr/>
              </a:pPr>
              <a:t>11/12/2024</a:t>
            </a:fld>
            <a:endParaRPr lang="en-US" dirty="0"/>
          </a:p>
        </p:txBody>
      </p:sp>
      <p:sp>
        <p:nvSpPr>
          <p:cNvPr id="11268" name="Rectangle 4"/>
          <p:cNvSpPr>
            <a:spLocks noGrp="1" noRot="1" noChangeAspect="1" noChangeArrowheads="1" noTextEdit="1"/>
          </p:cNvSpPr>
          <p:nvPr>
            <p:ph type="sldImg" idx="2"/>
          </p:nvPr>
        </p:nvSpPr>
        <p:spPr bwMode="auto">
          <a:xfrm>
            <a:off x="454025" y="693738"/>
            <a:ext cx="6176963" cy="3465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04875" y="4435475"/>
            <a:ext cx="5200650" cy="415925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8374" name="Rectangle 6"/>
          <p:cNvSpPr>
            <a:spLocks noGrp="1" noChangeArrowheads="1"/>
          </p:cNvSpPr>
          <p:nvPr>
            <p:ph type="ftr" sz="quarter" idx="4"/>
          </p:nvPr>
        </p:nvSpPr>
        <p:spPr bwMode="auto">
          <a:xfrm>
            <a:off x="0" y="8870950"/>
            <a:ext cx="3014663"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smtClean="0"/>
            </a:lvl1pPr>
          </a:lstStyle>
          <a:p>
            <a:pPr>
              <a:defRPr/>
            </a:pPr>
            <a:endParaRPr lang="en-US" dirty="0"/>
          </a:p>
        </p:txBody>
      </p:sp>
      <p:sp>
        <p:nvSpPr>
          <p:cNvPr id="58375" name="Rectangle 7"/>
          <p:cNvSpPr>
            <a:spLocks noGrp="1" noChangeArrowheads="1"/>
          </p:cNvSpPr>
          <p:nvPr>
            <p:ph type="sldNum" sz="quarter" idx="5"/>
          </p:nvPr>
        </p:nvSpPr>
        <p:spPr bwMode="auto">
          <a:xfrm>
            <a:off x="3995738" y="8870950"/>
            <a:ext cx="3014662"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smtClean="0"/>
            </a:lvl1pPr>
          </a:lstStyle>
          <a:p>
            <a:pPr>
              <a:defRPr/>
            </a:pPr>
            <a:fld id="{D8DF57D7-2670-4E78-96DD-D9B22805124F}" type="slidenum">
              <a:rPr lang="en-US"/>
              <a:pPr>
                <a:defRPr/>
              </a:pPr>
              <a:t>‹#›</a:t>
            </a:fld>
            <a:endParaRPr lang="en-US" dirty="0"/>
          </a:p>
        </p:txBody>
      </p:sp>
    </p:spTree>
    <p:extLst>
      <p:ext uri="{BB962C8B-B14F-4D97-AF65-F5344CB8AC3E}">
        <p14:creationId xmlns:p14="http://schemas.microsoft.com/office/powerpoint/2010/main" val="1384430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3" kern="1200">
        <a:solidFill>
          <a:schemeClr val="tx1"/>
        </a:solidFill>
        <a:latin typeface="Calibri" pitchFamily="34" charset="0"/>
        <a:ea typeface="+mn-ea"/>
        <a:cs typeface="+mn-cs"/>
      </a:defRPr>
    </a:lvl1pPr>
    <a:lvl2pPr marL="610636" algn="l" rtl="0" fontAlgn="base">
      <a:spcBef>
        <a:spcPct val="30000"/>
      </a:spcBef>
      <a:spcAft>
        <a:spcPct val="0"/>
      </a:spcAft>
      <a:defRPr sz="1603" kern="1200">
        <a:solidFill>
          <a:schemeClr val="tx1"/>
        </a:solidFill>
        <a:latin typeface="Calibri" pitchFamily="34" charset="0"/>
        <a:ea typeface="+mn-ea"/>
        <a:cs typeface="+mn-cs"/>
      </a:defRPr>
    </a:lvl2pPr>
    <a:lvl3pPr marL="1221273" algn="l" rtl="0" fontAlgn="base">
      <a:spcBef>
        <a:spcPct val="30000"/>
      </a:spcBef>
      <a:spcAft>
        <a:spcPct val="0"/>
      </a:spcAft>
      <a:defRPr sz="1603" kern="1200">
        <a:solidFill>
          <a:schemeClr val="tx1"/>
        </a:solidFill>
        <a:latin typeface="Calibri" pitchFamily="34" charset="0"/>
        <a:ea typeface="+mn-ea"/>
        <a:cs typeface="+mn-cs"/>
      </a:defRPr>
    </a:lvl3pPr>
    <a:lvl4pPr marL="1831909" algn="l" rtl="0" fontAlgn="base">
      <a:spcBef>
        <a:spcPct val="30000"/>
      </a:spcBef>
      <a:spcAft>
        <a:spcPct val="0"/>
      </a:spcAft>
      <a:defRPr sz="1603" kern="1200">
        <a:solidFill>
          <a:schemeClr val="tx1"/>
        </a:solidFill>
        <a:latin typeface="Calibri" pitchFamily="34" charset="0"/>
        <a:ea typeface="+mn-ea"/>
        <a:cs typeface="+mn-cs"/>
      </a:defRPr>
    </a:lvl4pPr>
    <a:lvl5pPr marL="2442545" algn="l" rtl="0" fontAlgn="base">
      <a:spcBef>
        <a:spcPct val="30000"/>
      </a:spcBef>
      <a:spcAft>
        <a:spcPct val="0"/>
      </a:spcAft>
      <a:defRPr sz="1603" kern="1200">
        <a:solidFill>
          <a:schemeClr val="tx1"/>
        </a:solidFill>
        <a:latin typeface="Calibri" pitchFamily="34" charset="0"/>
        <a:ea typeface="+mn-ea"/>
        <a:cs typeface="+mn-cs"/>
      </a:defRPr>
    </a:lvl5pPr>
    <a:lvl6pPr marL="3053182" algn="l" defTabSz="1221273" rtl="0" eaLnBrk="1" latinLnBrk="0" hangingPunct="1">
      <a:defRPr sz="1603" kern="1200">
        <a:solidFill>
          <a:schemeClr val="tx1"/>
        </a:solidFill>
        <a:latin typeface="+mn-lt"/>
        <a:ea typeface="+mn-ea"/>
        <a:cs typeface="+mn-cs"/>
      </a:defRPr>
    </a:lvl6pPr>
    <a:lvl7pPr marL="3663818" algn="l" defTabSz="1221273" rtl="0" eaLnBrk="1" latinLnBrk="0" hangingPunct="1">
      <a:defRPr sz="1603" kern="1200">
        <a:solidFill>
          <a:schemeClr val="tx1"/>
        </a:solidFill>
        <a:latin typeface="+mn-lt"/>
        <a:ea typeface="+mn-ea"/>
        <a:cs typeface="+mn-cs"/>
      </a:defRPr>
    </a:lvl7pPr>
    <a:lvl8pPr marL="4274454" algn="l" defTabSz="1221273" rtl="0" eaLnBrk="1" latinLnBrk="0" hangingPunct="1">
      <a:defRPr sz="1603" kern="1200">
        <a:solidFill>
          <a:schemeClr val="tx1"/>
        </a:solidFill>
        <a:latin typeface="+mn-lt"/>
        <a:ea typeface="+mn-ea"/>
        <a:cs typeface="+mn-cs"/>
      </a:defRPr>
    </a:lvl8pPr>
    <a:lvl9pPr marL="4885091" algn="l" defTabSz="1221273" rtl="0" eaLnBrk="1" latinLnBrk="0" hangingPunct="1">
      <a:defRPr sz="160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93738"/>
            <a:ext cx="6176963" cy="34655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a:t>
            </a:fld>
            <a:endParaRPr lang="en-US" dirty="0"/>
          </a:p>
        </p:txBody>
      </p:sp>
    </p:spTree>
    <p:extLst>
      <p:ext uri="{BB962C8B-B14F-4D97-AF65-F5344CB8AC3E}">
        <p14:creationId xmlns:p14="http://schemas.microsoft.com/office/powerpoint/2010/main" val="1822512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323" name="Rectangle 2"/>
          <p:cNvSpPr>
            <a:spLocks noGrp="1" noChangeArrowheads="1"/>
          </p:cNvSpPr>
          <p:nvPr>
            <p:ph type="subTitle" idx="1" hasCustomPrompt="1"/>
          </p:nvPr>
        </p:nvSpPr>
        <p:spPr>
          <a:xfrm>
            <a:off x="118699" y="5258117"/>
            <a:ext cx="10627380" cy="381451"/>
          </a:xfrm>
          <a:prstGeom prst="rect">
            <a:avLst/>
          </a:prstGeom>
        </p:spPr>
        <p:txBody>
          <a:bodyPr wrap="square">
            <a:spAutoFit/>
          </a:bodyPr>
          <a:lstStyle>
            <a:lvl1pPr marL="0" indent="0">
              <a:buFont typeface="Verdana" pitchFamily="34" charset="0"/>
              <a:buNone/>
              <a:defRPr sz="1736"/>
            </a:lvl1pPr>
          </a:lstStyle>
          <a:p>
            <a:pPr lvl="0"/>
            <a:r>
              <a:rPr lang="en-GB" noProof="0" dirty="0" err="1"/>
              <a:t>SubTitle</a:t>
            </a:r>
            <a:endParaRPr lang="en-GB" noProof="0" dirty="0"/>
          </a:p>
        </p:txBody>
      </p:sp>
      <p:sp>
        <p:nvSpPr>
          <p:cNvPr id="56325" name="Rectangle 6"/>
          <p:cNvSpPr>
            <a:spLocks noGrp="1" noChangeArrowheads="1"/>
          </p:cNvSpPr>
          <p:nvPr>
            <p:ph type="ctrTitle" hasCustomPrompt="1"/>
          </p:nvPr>
        </p:nvSpPr>
        <p:spPr>
          <a:xfrm>
            <a:off x="126000" y="3351588"/>
            <a:ext cx="11865600" cy="707886"/>
          </a:xfrm>
          <a:prstGeom prst="rect">
            <a:avLst/>
          </a:prstGeom>
        </p:spPr>
        <p:txBody>
          <a:bodyPr/>
          <a:lstStyle>
            <a:lvl1pPr algn="l">
              <a:defRPr sz="4000">
                <a:solidFill>
                  <a:schemeClr val="bg1"/>
                </a:solidFill>
              </a:defRPr>
            </a:lvl1pPr>
          </a:lstStyle>
          <a:p>
            <a:pPr lvl="0"/>
            <a:r>
              <a:rPr lang="en-GB" noProof="0" dirty="0"/>
              <a:t>NAME YOUR PRESENTATION</a:t>
            </a:r>
          </a:p>
        </p:txBody>
      </p:sp>
      <p:sp>
        <p:nvSpPr>
          <p:cNvPr id="56347" name="Text Box 27"/>
          <p:cNvSpPr txBox="1">
            <a:spLocks noChangeArrowheads="1"/>
          </p:cNvSpPr>
          <p:nvPr userDrawn="1"/>
        </p:nvSpPr>
        <p:spPr bwMode="auto">
          <a:xfrm>
            <a:off x="844737" y="642937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cxnSp>
        <p:nvCxnSpPr>
          <p:cNvPr id="121" name="Straight Connector 64">
            <a:extLst>
              <a:ext uri="{FF2B5EF4-FFF2-40B4-BE49-F238E27FC236}">
                <a16:creationId xmlns:a16="http://schemas.microsoft.com/office/drawing/2014/main" id="{6B88ADAB-0C9C-4BC9-A42C-A57312626145}"/>
              </a:ext>
            </a:extLst>
          </p:cNvPr>
          <p:cNvCxnSpPr>
            <a:cxnSpLocks/>
          </p:cNvCxnSpPr>
          <p:nvPr userDrawn="1"/>
        </p:nvCxnSpPr>
        <p:spPr>
          <a:xfrm>
            <a:off x="222041" y="6422971"/>
            <a:ext cx="11768092"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223200" y="4106871"/>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 Box 24">
            <a:extLst>
              <a:ext uri="{FF2B5EF4-FFF2-40B4-BE49-F238E27FC236}">
                <a16:creationId xmlns:a16="http://schemas.microsoft.com/office/drawing/2014/main" id="{7D33984A-D43C-428F-AB4A-04E5B59FAE71}"/>
              </a:ext>
            </a:extLst>
          </p:cNvPr>
          <p:cNvSpPr txBox="1">
            <a:spLocks noChangeArrowheads="1"/>
          </p:cNvSpPr>
          <p:nvPr userDrawn="1"/>
        </p:nvSpPr>
        <p:spPr bwMode="auto">
          <a:xfrm>
            <a:off x="11833582" y="5406990"/>
            <a:ext cx="227947" cy="276999"/>
          </a:xfrm>
          <a:prstGeom prst="rect">
            <a:avLst/>
          </a:prstGeom>
          <a:noFill/>
          <a:ln>
            <a:noFill/>
          </a:ln>
          <a:effectLst/>
        </p:spPr>
        <p:txBody>
          <a:bodyPr wrap="none">
            <a:spAutoFit/>
          </a:bodyPr>
          <a:lstStyle/>
          <a:p>
            <a:pPr algn="r">
              <a:spcBef>
                <a:spcPts val="0"/>
              </a:spcBef>
            </a:pPr>
            <a:r>
              <a:rPr lang="en-GB" sz="1200" dirty="0">
                <a:solidFill>
                  <a:schemeClr val="bg1"/>
                </a:solidFill>
                <a:latin typeface="Arial" panose="020B0604020202020204" pitchFamily="34" charset="0"/>
                <a:cs typeface="Arial" panose="020B0604020202020204" pitchFamily="34" charset="0"/>
              </a:rPr>
              <a:t> </a:t>
            </a:r>
          </a:p>
        </p:txBody>
      </p:sp>
      <p:sp>
        <p:nvSpPr>
          <p:cNvPr id="44" name="Text Box 25">
            <a:extLst>
              <a:ext uri="{FF2B5EF4-FFF2-40B4-BE49-F238E27FC236}">
                <a16:creationId xmlns:a16="http://schemas.microsoft.com/office/drawing/2014/main" id="{7AB46881-5DF0-4A35-AA27-0D32ECF82359}"/>
              </a:ext>
            </a:extLst>
          </p:cNvPr>
          <p:cNvSpPr txBox="1">
            <a:spLocks noChangeArrowheads="1"/>
          </p:cNvSpPr>
          <p:nvPr userDrawn="1"/>
        </p:nvSpPr>
        <p:spPr bwMode="auto">
          <a:xfrm>
            <a:off x="11811453" y="6156809"/>
            <a:ext cx="227948" cy="276999"/>
          </a:xfrm>
          <a:prstGeom prst="rect">
            <a:avLst/>
          </a:prstGeom>
          <a:noFill/>
          <a:ln>
            <a:noFill/>
          </a:ln>
          <a:effectLst/>
        </p:spPr>
        <p:txBody>
          <a:bodyPr wrap="none">
            <a:spAutoFit/>
          </a:bodyPr>
          <a:lstStyle/>
          <a:p>
            <a:pPr algn="r">
              <a:spcBef>
                <a:spcPts val="0"/>
              </a:spcBef>
            </a:pPr>
            <a:r>
              <a:rPr lang="en-GB" sz="1200" dirty="0">
                <a:solidFill>
                  <a:schemeClr val="bg1"/>
                </a:solidFill>
                <a:latin typeface="Arial" panose="020B0604020202020204" pitchFamily="34" charset="0"/>
                <a:cs typeface="Arial" panose="020B0604020202020204" pitchFamily="34" charset="0"/>
              </a:rPr>
              <a:t> </a:t>
            </a:r>
          </a:p>
        </p:txBody>
      </p:sp>
      <p:sp>
        <p:nvSpPr>
          <p:cNvPr id="45" name="Text Box 99">
            <a:extLst>
              <a:ext uri="{FF2B5EF4-FFF2-40B4-BE49-F238E27FC236}">
                <a16:creationId xmlns:a16="http://schemas.microsoft.com/office/drawing/2014/main" id="{D9FE3E1C-24B3-4F63-846C-260B4220AAC5}"/>
              </a:ext>
            </a:extLst>
          </p:cNvPr>
          <p:cNvSpPr/>
          <p:nvPr userDrawn="1"/>
        </p:nvSpPr>
        <p:spPr>
          <a:xfrm>
            <a:off x="11125001" y="5811879"/>
            <a:ext cx="914400" cy="217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200" dirty="0">
                <a:latin typeface="Arial" panose="020B0604020202020204" pitchFamily="34" charset="0"/>
                <a:cs typeface="Arial" panose="020B0604020202020204" pitchFamily="34" charset="0"/>
              </a:rPr>
              <a:t> </a:t>
            </a:r>
          </a:p>
        </p:txBody>
      </p:sp>
      <p:sp>
        <p:nvSpPr>
          <p:cNvPr id="10" name="Text Box 58"/>
          <p:cNvSpPr txBox="1">
            <a:spLocks noChangeArrowheads="1"/>
          </p:cNvSpPr>
          <p:nvPr userDrawn="1"/>
        </p:nvSpPr>
        <p:spPr bwMode="auto">
          <a:xfrm>
            <a:off x="223200" y="6213933"/>
            <a:ext cx="670695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800" noProof="0" dirty="0">
                <a:solidFill>
                  <a:srgbClr val="8197A6"/>
                </a:solidFill>
                <a:latin typeface="Arial" panose="020B0604020202020204" pitchFamily="34" charset="0"/>
                <a:cs typeface="Arial" panose="020B0604020202020204" pitchFamily="34" charset="0"/>
              </a:rPr>
              <a:t>ESA UNCLASSIFIED - For ESA Official Use Only</a:t>
            </a:r>
          </a:p>
        </p:txBody>
      </p:sp>
      <p:sp>
        <p:nvSpPr>
          <p:cNvPr id="4" name="Text Box 34">
            <a:extLst>
              <a:ext uri="{FF2B5EF4-FFF2-40B4-BE49-F238E27FC236}">
                <a16:creationId xmlns:a16="http://schemas.microsoft.com/office/drawing/2014/main" id="{936521E2-36D7-4AF3-B70B-FA4D9649E46F}"/>
              </a:ext>
            </a:extLst>
          </p:cNvPr>
          <p:cNvSpPr txBox="1">
            <a:spLocks noChangeArrowheads="1"/>
          </p:cNvSpPr>
          <p:nvPr userDrawn="1"/>
        </p:nvSpPr>
        <p:spPr bwMode="auto">
          <a:xfrm>
            <a:off x="11664495" y="6202800"/>
            <a:ext cx="291105"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chemeClr val="bg1"/>
                </a:solidFill>
                <a:latin typeface="Arial" panose="020B0604020202020204" pitchFamily="34" charset="0"/>
                <a:cs typeface="Arial" panose="020B0604020202020204" pitchFamily="34" charset="0"/>
              </a:rPr>
              <a:t>‹#›</a:t>
            </a:fld>
            <a:endParaRPr lang="en-GB" sz="800" noProof="1">
              <a:solidFill>
                <a:schemeClr val="bg1"/>
              </a:solidFill>
              <a:latin typeface="Arial" panose="020B0604020202020204" pitchFamily="34" charset="0"/>
              <a:cs typeface="Arial" panose="020B0604020202020204" pitchFamily="34" charset="0"/>
            </a:endParaRPr>
          </a:p>
        </p:txBody>
      </p:sp>
      <p:pic>
        <p:nvPicPr>
          <p:cNvPr id="65" name="Picture 5">
            <a:extLst>
              <a:ext uri="{FF2B5EF4-FFF2-40B4-BE49-F238E27FC236}">
                <a16:creationId xmlns:a16="http://schemas.microsoft.com/office/drawing/2014/main" id="{BBC9EEE5-B210-445C-81EF-FEA569E56083}"/>
              </a:ext>
            </a:extLst>
          </p:cNvPr>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10342800" y="6584400"/>
            <a:ext cx="1641396" cy="104400"/>
          </a:xfrm>
          <a:prstGeom prst="rect">
            <a:avLst/>
          </a:prstGeom>
        </p:spPr>
      </p:pic>
      <p:pic>
        <p:nvPicPr>
          <p:cNvPr id="46" name="Picture 45">
            <a:extLst>
              <a:ext uri="{FF2B5EF4-FFF2-40B4-BE49-F238E27FC236}">
                <a16:creationId xmlns:a16="http://schemas.microsoft.com/office/drawing/2014/main" id="{EBB965BA-5FAA-5543-9444-B14F3D19DD2B}"/>
              </a:ext>
            </a:extLst>
          </p:cNvPr>
          <p:cNvPicPr/>
          <p:nvPr userDrawn="1"/>
        </p:nvPicPr>
        <p:blipFill>
          <a:blip r:embed="rId4">
            <a:extLst>
              <a:ext uri="{28A0092B-C50C-407E-A947-70E740481C1C}">
                <a14:useLocalDpi xmlns:a14="http://schemas.microsoft.com/office/drawing/2010/main"/>
              </a:ext>
            </a:extLst>
          </a:blip>
          <a:stretch>
            <a:fillRect/>
          </a:stretch>
        </p:blipFill>
        <p:spPr>
          <a:xfrm>
            <a:off x="-3860" y="6465593"/>
            <a:ext cx="9956800" cy="405130"/>
          </a:xfrm>
          <a:prstGeom prst="rect">
            <a:avLst/>
          </a:prstGeom>
        </p:spPr>
      </p:pic>
      <p:sp>
        <p:nvSpPr>
          <p:cNvPr id="2" name="TextBox 1">
            <a:extLst>
              <a:ext uri="{FF2B5EF4-FFF2-40B4-BE49-F238E27FC236}">
                <a16:creationId xmlns:a16="http://schemas.microsoft.com/office/drawing/2014/main" id="{C9280D25-92EE-3C85-247A-D8B7ED2C5367}"/>
              </a:ext>
            </a:extLst>
          </p:cNvPr>
          <p:cNvSpPr txBox="1"/>
          <p:nvPr userDrawn="1"/>
        </p:nvSpPr>
        <p:spPr>
          <a:xfrm>
            <a:off x="1282148" y="1500809"/>
            <a:ext cx="9060652" cy="923330"/>
          </a:xfrm>
          <a:prstGeom prst="rect">
            <a:avLst/>
          </a:prstGeom>
          <a:noFill/>
        </p:spPr>
        <p:txBody>
          <a:bodyPr wrap="square" rtlCol="0">
            <a:spAutoFit/>
          </a:bodyPr>
          <a:lstStyle/>
          <a:p>
            <a:pPr algn="ctr"/>
            <a:r>
              <a:rPr lang="en-GB" b="1" dirty="0">
                <a:solidFill>
                  <a:schemeClr val="bg1"/>
                </a:solidFill>
                <a:latin typeface="Arial" panose="020B0604020202020204" pitchFamily="34" charset="0"/>
                <a:ea typeface="MS PGothic" pitchFamily="34" charset="-128"/>
                <a:cs typeface="Arial" panose="020B0604020202020204" pitchFamily="34" charset="0"/>
              </a:rPr>
              <a:t>3rd WORKSHOP ON INTERNATIONAL COOPERATION IN SPACEBORNE IMAGING SPECTROSCOPY</a:t>
            </a:r>
            <a:br>
              <a:rPr lang="en-GB" b="1" dirty="0">
                <a:solidFill>
                  <a:schemeClr val="bg1"/>
                </a:solidFill>
                <a:latin typeface="Arial" panose="020B0604020202020204" pitchFamily="34" charset="0"/>
                <a:ea typeface="MS PGothic" pitchFamily="34" charset="-128"/>
                <a:cs typeface="Arial" panose="020B0604020202020204" pitchFamily="34" charset="0"/>
              </a:rPr>
            </a:br>
            <a:r>
              <a:rPr lang="nl-NL" b="1" dirty="0">
                <a:solidFill>
                  <a:schemeClr val="bg1"/>
                </a:solidFill>
                <a:latin typeface="Arial" panose="020B0604020202020204" pitchFamily="34" charset="0"/>
                <a:ea typeface="MS PGothic" pitchFamily="34" charset="-128"/>
                <a:cs typeface="Arial" panose="020B0604020202020204" pitchFamily="34" charset="0"/>
              </a:rPr>
              <a:t>13-15 November 2024 | ESA-ESTEC | Noordwijk | The </a:t>
            </a:r>
            <a:r>
              <a:rPr lang="nl-NL" b="1" dirty="0" err="1">
                <a:solidFill>
                  <a:schemeClr val="bg1"/>
                </a:solidFill>
                <a:latin typeface="Arial" panose="020B0604020202020204" pitchFamily="34" charset="0"/>
                <a:ea typeface="MS PGothic" pitchFamily="34" charset="-128"/>
                <a:cs typeface="Arial" panose="020B0604020202020204" pitchFamily="34" charset="0"/>
              </a:rPr>
              <a:t>Netherland</a:t>
            </a:r>
            <a:endParaRPr lang="en-GB" b="1" dirty="0">
              <a:solidFill>
                <a:schemeClr val="bg1"/>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313994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strips(upRight)">
                                      <p:cBhvr>
                                        <p:cTn id="7" dur="500"/>
                                        <p:tgtEl>
                                          <p:spTgt spid="12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1500" fill="hold"/>
                                        <p:tgtEl>
                                          <p:spTgt spid="46"/>
                                        </p:tgtEl>
                                        <p:attrNameLst>
                                          <p:attrName>ppt_x</p:attrName>
                                        </p:attrNameLst>
                                      </p:cBhvr>
                                      <p:tavLst>
                                        <p:tav tm="0">
                                          <p:val>
                                            <p:strVal val="0-#ppt_w/2"/>
                                          </p:val>
                                        </p:tav>
                                        <p:tav tm="100000">
                                          <p:val>
                                            <p:strVal val="#ppt_x"/>
                                          </p:val>
                                        </p:tav>
                                      </p:tavLst>
                                    </p:anim>
                                    <p:anim calcmode="lin" valueType="num">
                                      <p:cBhvr additive="base">
                                        <p:cTn id="12" dur="1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nodeType="after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left)">
                                      <p:cBhvr>
                                        <p:cTn id="16" dur="500"/>
                                        <p:tgtEl>
                                          <p:spTgt spid="65"/>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3000"/>
                            </p:stCondLst>
                            <p:childTnLst>
                              <p:par>
                                <p:cTn id="22" presetID="18" presetClass="entr" presetSubtype="3" fill="hold" nodeType="afterEffect">
                                  <p:stCondLst>
                                    <p:cond delay="0"/>
                                  </p:stCondLst>
                                  <p:childTnLst>
                                    <p:set>
                                      <p:cBhvr>
                                        <p:cTn id="23" dur="1" fill="hold">
                                          <p:stCondLst>
                                            <p:cond delay="0"/>
                                          </p:stCondLst>
                                        </p:cTn>
                                        <p:tgtEl>
                                          <p:spTgt spid="94"/>
                                        </p:tgtEl>
                                        <p:attrNameLst>
                                          <p:attrName>style.visibility</p:attrName>
                                        </p:attrNameLst>
                                      </p:cBhvr>
                                      <p:to>
                                        <p:strVal val="visible"/>
                                      </p:to>
                                    </p:set>
                                    <p:animEffect transition="in" filter="strips(upRight)">
                                      <p:cBhvr>
                                        <p:cTn id="24" dur="500"/>
                                        <p:tgtEl>
                                          <p:spTgt spid="9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56325"/>
                                        </p:tgtEl>
                                        <p:attrNameLst>
                                          <p:attrName>style.visibility</p:attrName>
                                        </p:attrNameLst>
                                      </p:cBhvr>
                                      <p:to>
                                        <p:strVal val="visible"/>
                                      </p:to>
                                    </p:set>
                                    <p:animEffect transition="in" filter="wipe(left)">
                                      <p:cBhvr>
                                        <p:cTn id="28" dur="500"/>
                                        <p:tgtEl>
                                          <p:spTgt spid="56325"/>
                                        </p:tgtEl>
                                      </p:cBhvr>
                                    </p:animEffect>
                                  </p:childTnLst>
                                </p:cTn>
                              </p:par>
                            </p:childTnLst>
                          </p:cTn>
                        </p:par>
                        <p:par>
                          <p:cTn id="29" fill="hold">
                            <p:stCondLst>
                              <p:cond delay="4000"/>
                            </p:stCondLst>
                            <p:childTnLst>
                              <p:par>
                                <p:cTn id="30" presetID="22" presetClass="entr" presetSubtype="8" fill="hold" grpId="0" nodeType="afterEffect">
                                  <p:stCondLst>
                                    <p:cond delay="0"/>
                                  </p:stCondLst>
                                  <p:childTnLst>
                                    <p:set>
                                      <p:cBhvr>
                                        <p:cTn id="31" dur="1" fill="hold">
                                          <p:stCondLst>
                                            <p:cond delay="0"/>
                                          </p:stCondLst>
                                        </p:cTn>
                                        <p:tgtEl>
                                          <p:spTgt spid="56323"/>
                                        </p:tgtEl>
                                        <p:attrNameLst>
                                          <p:attrName>style.visibility</p:attrName>
                                        </p:attrNameLst>
                                      </p:cBhvr>
                                      <p:to>
                                        <p:strVal val="visible"/>
                                      </p:to>
                                    </p:set>
                                    <p:animEffect transition="in" filter="wipe(left)">
                                      <p:cBhvr>
                                        <p:cTn id="32" dur="500"/>
                                        <p:tgtEl>
                                          <p:spTgt spid="56323"/>
                                        </p:tgtEl>
                                      </p:cBhvr>
                                    </p:animEffect>
                                  </p:childTnLst>
                                </p:cTn>
                              </p:par>
                            </p:childTnLst>
                          </p:cTn>
                        </p:par>
                        <p:par>
                          <p:cTn id="33" fill="hold">
                            <p:stCondLst>
                              <p:cond delay="4500"/>
                            </p:stCondLst>
                            <p:childTnLst>
                              <p:par>
                                <p:cTn id="34" presetID="2" presetClass="entr" presetSubtype="2" fill="hold" grpId="0" nodeType="afterEffect">
                                  <p:stCondLst>
                                    <p:cond delay="0"/>
                                  </p:stCondLst>
                                  <p:childTnLst>
                                    <p:set>
                                      <p:cBhvr>
                                        <p:cTn id="35" dur="1" fill="hold">
                                          <p:stCondLst>
                                            <p:cond delay="0"/>
                                          </p:stCondLst>
                                        </p:cTn>
                                        <p:tgtEl>
                                          <p:spTgt spid="43">
                                            <p:txEl>
                                              <p:pRg st="0" end="0"/>
                                            </p:txEl>
                                          </p:spTgt>
                                        </p:tgtEl>
                                        <p:attrNameLst>
                                          <p:attrName>style.visibility</p:attrName>
                                        </p:attrNameLst>
                                      </p:cBhvr>
                                      <p:to>
                                        <p:strVal val="visible"/>
                                      </p:to>
                                    </p:set>
                                    <p:anim calcmode="lin" valueType="num">
                                      <p:cBhvr additive="base">
                                        <p:cTn id="36" dur="5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43">
                                            <p:txEl>
                                              <p:pRg st="0" end="0"/>
                                            </p:txEl>
                                          </p:spTgt>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45">
                                            <p:txEl>
                                              <p:pRg st="0" end="0"/>
                                            </p:txEl>
                                          </p:spTgt>
                                        </p:tgtEl>
                                        <p:attrNameLst>
                                          <p:attrName>style.visibility</p:attrName>
                                        </p:attrNameLst>
                                      </p:cBhvr>
                                      <p:to>
                                        <p:strVal val="visible"/>
                                      </p:to>
                                    </p:set>
                                    <p:anim calcmode="lin" valueType="num">
                                      <p:cBhvr additive="base">
                                        <p:cTn id="40"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45">
                                            <p:txEl>
                                              <p:pRg st="0" end="0"/>
                                            </p:txEl>
                                          </p:spTgt>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44">
                                            <p:txEl>
                                              <p:pRg st="0" end="0"/>
                                            </p:txEl>
                                          </p:spTgt>
                                        </p:tgtEl>
                                        <p:attrNameLst>
                                          <p:attrName>style.visibility</p:attrName>
                                        </p:attrNameLst>
                                      </p:cBhvr>
                                      <p:to>
                                        <p:strVal val="visible"/>
                                      </p:to>
                                    </p:set>
                                    <p:anim calcmode="lin" valueType="num">
                                      <p:cBhvr additive="base">
                                        <p:cTn id="44"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44">
                                            <p:txEl>
                                              <p:pRg st="0" end="0"/>
                                            </p:txEl>
                                          </p:spTgt>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45">
                                            <p:txEl>
                                              <p:pRg st="0" end="0"/>
                                            </p:txEl>
                                          </p:spTgt>
                                        </p:tgtEl>
                                        <p:attrNameLst>
                                          <p:attrName>style.visibility</p:attrName>
                                        </p:attrNameLst>
                                      </p:cBhvr>
                                      <p:to>
                                        <p:strVal val="visible"/>
                                      </p:to>
                                    </p:set>
                                    <p:anim calcmode="lin" valueType="num">
                                      <p:cBhvr additive="base">
                                        <p:cTn id="48"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tmplLst>
          <p:tmpl>
            <p:tnLst>
              <p:par>
                <p:cTn presetID="22" presetClass="entr" presetSubtype="8" fill="hold" nodeType="after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Lst>
      </p:bldP>
      <p:bldP spid="56325" grpId="0"/>
      <p:bldP spid="43" grpId="0" build="allAtOnce"/>
      <p:bldP spid="44" grpId="0" build="allAtOnce"/>
      <p:bldP spid="45" grpId="0" build="allAtOnce"/>
      <p:bldP spid="10" grpId="0"/>
    </p:bldLst>
  </p:timing>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p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711613-D936-4B0D-87EB-6F0E6CE90865}"/>
              </a:ext>
            </a:extLst>
          </p:cNvPr>
          <p:cNvSpPr>
            <a:spLocks noGrp="1"/>
          </p:cNvSpPr>
          <p:nvPr>
            <p:ph type="title" hasCustomPrompt="1"/>
          </p:nvPr>
        </p:nvSpPr>
        <p:spPr/>
        <p:txBody>
          <a:bodyPr/>
          <a:lstStyle>
            <a:lvl1pPr algn="l">
              <a:defRPr>
                <a:solidFill>
                  <a:schemeClr val="bg1"/>
                </a:solidFill>
              </a:defRPr>
            </a:lvl1pPr>
          </a:lstStyle>
          <a:p>
            <a:r>
              <a:rPr lang="en-GB" altLang="en-US" noProof="0" dirty="0"/>
              <a:t>CLICK TO EDIT MASTER TITLE STYLE</a:t>
            </a:r>
            <a:endParaRPr lang="en-GB" noProof="0" dirty="0"/>
          </a:p>
        </p:txBody>
      </p:sp>
      <p:sp>
        <p:nvSpPr>
          <p:cNvPr id="7" name="Content Placeholder 2">
            <a:extLst>
              <a:ext uri="{FF2B5EF4-FFF2-40B4-BE49-F238E27FC236}">
                <a16:creationId xmlns:a16="http://schemas.microsoft.com/office/drawing/2014/main" id="{68D686FA-69F1-452F-8A03-7EBE0FAEF436}"/>
              </a:ext>
            </a:extLst>
          </p:cNvPr>
          <p:cNvSpPr>
            <a:spLocks noGrp="1"/>
          </p:cNvSpPr>
          <p:nvPr>
            <p:ph idx="1"/>
          </p:nvPr>
        </p:nvSpPr>
        <p:spPr>
          <a:xfrm>
            <a:off x="219600" y="1097914"/>
            <a:ext cx="11764800" cy="5112281"/>
          </a:xfrm>
        </p:spPr>
        <p:txBody>
          <a:bodyPr/>
          <a:lstStyle>
            <a:lvl1pPr>
              <a:defRPr sz="1800"/>
            </a:lvl1pPr>
            <a:lvl2pPr>
              <a:defRPr sz="1800"/>
            </a:lvl2pPr>
            <a:lvl3pPr>
              <a:defRPr sz="1800"/>
            </a:lvl3pPr>
            <a:lvl4pPr>
              <a:defRPr sz="1800"/>
            </a:lvl4pPr>
            <a:lvl5pPr>
              <a:defRPr sz="180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9" name="Picture 8">
            <a:extLst>
              <a:ext uri="{FF2B5EF4-FFF2-40B4-BE49-F238E27FC236}">
                <a16:creationId xmlns:a16="http://schemas.microsoft.com/office/drawing/2014/main" id="{2CB0AC2C-C495-9D4C-B412-174B5899FD6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10" name="Straight Connector 9">
            <a:extLst>
              <a:ext uri="{FF2B5EF4-FFF2-40B4-BE49-F238E27FC236}">
                <a16:creationId xmlns:a16="http://schemas.microsoft.com/office/drawing/2014/main" id="{DFD03D16-060D-4760-9512-2863FE01A681}"/>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973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page 2">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a:xfrm>
            <a:off x="216000" y="232198"/>
            <a:ext cx="10108800" cy="553998"/>
          </a:xfrm>
        </p:spPr>
        <p:txBody>
          <a:bodyPr/>
          <a:lstStyle>
            <a:lvl1pPr algn="l">
              <a:defRPr>
                <a:solidFill>
                  <a:schemeClr val="bg1"/>
                </a:solidFil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8860" y="1168399"/>
            <a:ext cx="11764800" cy="504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5" name="Straight Connector 4">
            <a:extLst>
              <a:ext uri="{FF2B5EF4-FFF2-40B4-BE49-F238E27FC236}">
                <a16:creationId xmlns:a16="http://schemas.microsoft.com/office/drawing/2014/main" id="{AA26AA14-B9DD-4FF8-8B2B-689FEBBACA1A}"/>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518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page 3">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a:xfrm>
            <a:off x="219600" y="132079"/>
            <a:ext cx="10108800" cy="656391"/>
          </a:xfrm>
        </p:spPr>
        <p:txBody>
          <a:bodyPr/>
          <a:lstStyle>
            <a:lvl1pPr algn="l">
              <a:defRPr>
                <a:solidFill>
                  <a:schemeClr val="bg1"/>
                </a:solidFil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600" y="1209039"/>
            <a:ext cx="11764800" cy="5001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8" name="Straight Connector 7">
            <a:extLst>
              <a:ext uri="{FF2B5EF4-FFF2-40B4-BE49-F238E27FC236}">
                <a16:creationId xmlns:a16="http://schemas.microsoft.com/office/drawing/2014/main" id="{FDDE0A18-E398-40EE-9B5C-EFF1AB1879B0}"/>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351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page 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a:xfrm>
            <a:off x="216000" y="154799"/>
            <a:ext cx="10108800" cy="711973"/>
          </a:xfrm>
        </p:spPr>
        <p:txBody>
          <a:bodyPr/>
          <a:lstStyle>
            <a:lvl1pPr algn="l">
              <a:defRPr>
                <a:solidFill>
                  <a:schemeClr val="bg1"/>
                </a:solidFill>
              </a:defRPr>
            </a:lvl1pPr>
          </a:lstStyle>
          <a:p>
            <a:r>
              <a:rPr lang="en-GB" noProof="0" dirty="0"/>
              <a:t>CLICK TO EDIT MASTER TITLE STYLE</a:t>
            </a:r>
          </a:p>
        </p:txBody>
      </p:sp>
      <p:sp>
        <p:nvSpPr>
          <p:cNvPr id="9" name="Content Placeholder 2">
            <a:extLst>
              <a:ext uri="{FF2B5EF4-FFF2-40B4-BE49-F238E27FC236}">
                <a16:creationId xmlns:a16="http://schemas.microsoft.com/office/drawing/2014/main" id="{59A1B071-1AF1-4E5C-847C-81B99F1817C7}"/>
              </a:ext>
            </a:extLst>
          </p:cNvPr>
          <p:cNvSpPr>
            <a:spLocks noGrp="1"/>
          </p:cNvSpPr>
          <p:nvPr>
            <p:ph sz="half" idx="1"/>
          </p:nvPr>
        </p:nvSpPr>
        <p:spPr>
          <a:xfrm>
            <a:off x="218859" y="1673225"/>
            <a:ext cx="5804673" cy="43180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US" noProof="0" dirty="0"/>
              <a:t>Click to edit </a:t>
            </a:r>
            <a:r>
              <a:rPr lang="en-GB" noProof="0" dirty="0"/>
              <a:t>Master</a:t>
            </a:r>
            <a:r>
              <a:rPr lang="en-US" noProof="0" dirty="0"/>
              <a:t> text styles</a:t>
            </a:r>
          </a:p>
          <a:p>
            <a:pPr lvl="1"/>
            <a:r>
              <a:rPr lang="en-GB" noProof="0" dirty="0"/>
              <a:t>Second</a:t>
            </a:r>
            <a:r>
              <a:rPr lang="en-US" noProof="0" dirty="0"/>
              <a:t> level</a:t>
            </a:r>
          </a:p>
          <a:p>
            <a:pPr lvl="2"/>
            <a:r>
              <a:rPr lang="en-US" noProof="0" dirty="0"/>
              <a:t>Third </a:t>
            </a:r>
            <a:r>
              <a:rPr lang="en-GB" noProof="0" dirty="0"/>
              <a:t>level</a:t>
            </a:r>
          </a:p>
          <a:p>
            <a:pPr lvl="3"/>
            <a:r>
              <a:rPr lang="en-GB" noProof="0" dirty="0"/>
              <a:t>Fourth</a:t>
            </a:r>
            <a:r>
              <a:rPr lang="en-US" noProof="0" dirty="0"/>
              <a:t> level</a:t>
            </a:r>
          </a:p>
          <a:p>
            <a:pPr lvl="4"/>
            <a:r>
              <a:rPr lang="en-GB" noProof="0" dirty="0"/>
              <a:t>Fifth</a:t>
            </a:r>
            <a:r>
              <a:rPr lang="en-US" noProof="0" dirty="0"/>
              <a:t> level</a:t>
            </a:r>
            <a:endParaRPr lang="en-GB" noProof="0" dirty="0"/>
          </a:p>
        </p:txBody>
      </p:sp>
      <p:sp>
        <p:nvSpPr>
          <p:cNvPr id="10" name="Content Placeholder 3">
            <a:extLst>
              <a:ext uri="{FF2B5EF4-FFF2-40B4-BE49-F238E27FC236}">
                <a16:creationId xmlns:a16="http://schemas.microsoft.com/office/drawing/2014/main" id="{1FECB638-90E0-45FF-9E57-2E1BEA99D056}"/>
              </a:ext>
            </a:extLst>
          </p:cNvPr>
          <p:cNvSpPr>
            <a:spLocks noGrp="1"/>
          </p:cNvSpPr>
          <p:nvPr>
            <p:ph sz="half" idx="2"/>
          </p:nvPr>
        </p:nvSpPr>
        <p:spPr>
          <a:xfrm>
            <a:off x="6227279" y="1673225"/>
            <a:ext cx="5762854" cy="43180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8" name="Straight Connector 7">
            <a:extLst>
              <a:ext uri="{FF2B5EF4-FFF2-40B4-BE49-F238E27FC236}">
                <a16:creationId xmlns:a16="http://schemas.microsoft.com/office/drawing/2014/main" id="{8FE92DEE-E179-466F-A2E3-A937D4BD20BC}"/>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2925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2558" y="555149"/>
            <a:ext cx="9089674" cy="553998"/>
          </a:xfrm>
        </p:spPr>
        <p:txBody>
          <a:bodyPr/>
          <a:lstStyle/>
          <a:p>
            <a:r>
              <a:rPr lang="en-US"/>
              <a:t>Click to edit Master title style</a:t>
            </a:r>
          </a:p>
        </p:txBody>
      </p:sp>
      <p:sp>
        <p:nvSpPr>
          <p:cNvPr id="3" name="Content Placeholder 2"/>
          <p:cNvSpPr>
            <a:spLocks noGrp="1"/>
          </p:cNvSpPr>
          <p:nvPr>
            <p:ph idx="1"/>
          </p:nvPr>
        </p:nvSpPr>
        <p:spPr>
          <a:xfrm>
            <a:off x="392557" y="1646536"/>
            <a:ext cx="11417792" cy="45256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916901" y="6248400"/>
            <a:ext cx="2546945" cy="457200"/>
          </a:xfrm>
          <a:prstGeom prst="rect">
            <a:avLst/>
          </a:prstGeom>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vl1pPr>
          </a:lstStyle>
          <a:p>
            <a:pPr>
              <a:defRPr/>
            </a:pPr>
            <a:fld id="{E2BB2B87-743C-4B56-B8B7-F1DBF546701A}" type="slidenum">
              <a:rPr lang="en-GB" altLang="en-US"/>
              <a:pPr>
                <a:defRPr/>
              </a:pPr>
              <a:t>‹#›</a:t>
            </a:fld>
            <a:endParaRPr lang="en-GB" altLang="en-US"/>
          </a:p>
        </p:txBody>
      </p:sp>
    </p:spTree>
    <p:extLst>
      <p:ext uri="{BB962C8B-B14F-4D97-AF65-F5344CB8AC3E}">
        <p14:creationId xmlns:p14="http://schemas.microsoft.com/office/powerpoint/2010/main" val="1612744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916901" y="6248400"/>
            <a:ext cx="2546945" cy="457200"/>
          </a:xfrm>
          <a:prstGeom prst="rect">
            <a:avLst/>
          </a:prstGeom>
        </p:spPr>
        <p:txBody>
          <a:bodyPr/>
          <a:lstStyle>
            <a:lvl1pPr>
              <a:defRPr/>
            </a:lvl1pPr>
          </a:lstStyle>
          <a:p>
            <a:pPr>
              <a:defRPr/>
            </a:pPr>
            <a:endParaRPr lang="en-GB"/>
          </a:p>
        </p:txBody>
      </p:sp>
      <p:sp>
        <p:nvSpPr>
          <p:cNvPr id="4" name="Rectangle 5"/>
          <p:cNvSpPr>
            <a:spLocks noGrp="1" noChangeArrowheads="1"/>
          </p:cNvSpPr>
          <p:nvPr>
            <p:ph type="ftr" sz="quarter" idx="11"/>
          </p:nvPr>
        </p:nvSpPr>
        <p:spPr>
          <a:xfrm>
            <a:off x="4176991" y="6248400"/>
            <a:ext cx="3871357" cy="457200"/>
          </a:xfrm>
          <a:prstGeom prst="rect">
            <a:avLst/>
          </a:prstGeom>
        </p:spPr>
        <p:txBody>
          <a:bodyPr/>
          <a:lstStyle>
            <a:lvl1pPr>
              <a:defRPr/>
            </a:lvl1pPr>
          </a:lstStyle>
          <a:p>
            <a:pPr>
              <a:defRPr/>
            </a:pPr>
            <a:endParaRPr lang="en-GB"/>
          </a:p>
        </p:txBody>
      </p:sp>
      <p:sp>
        <p:nvSpPr>
          <p:cNvPr id="5" name="Rectangle 6"/>
          <p:cNvSpPr>
            <a:spLocks noGrp="1" noChangeArrowheads="1"/>
          </p:cNvSpPr>
          <p:nvPr>
            <p:ph type="sldNum" sz="quarter" idx="12"/>
          </p:nvPr>
        </p:nvSpPr>
        <p:spPr/>
        <p:txBody>
          <a:bodyPr/>
          <a:lstStyle>
            <a:lvl1pPr>
              <a:defRPr smtClean="0"/>
            </a:lvl1pPr>
          </a:lstStyle>
          <a:p>
            <a:pPr>
              <a:defRPr/>
            </a:pPr>
            <a:fld id="{3D93CD89-4241-4413-B0EE-2CCD4382CCAF}" type="slidenum">
              <a:rPr lang="en-GB" altLang="en-US"/>
              <a:pPr>
                <a:defRPr/>
              </a:pPr>
              <a:t>‹#›</a:t>
            </a:fld>
            <a:endParaRPr lang="en-GB" altLang="en-US"/>
          </a:p>
        </p:txBody>
      </p:sp>
    </p:spTree>
    <p:extLst>
      <p:ext uri="{BB962C8B-B14F-4D97-AF65-F5344CB8AC3E}">
        <p14:creationId xmlns:p14="http://schemas.microsoft.com/office/powerpoint/2010/main" val="1819172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11432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dirty="0"/>
              <a:t>CLICK TO EDIT MASTER TITLE STYLE</a:t>
            </a:r>
            <a:endParaRPr lang="en-GB" noProof="0" dirty="0"/>
          </a:p>
        </p:txBody>
      </p:sp>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9600" y="1097914"/>
            <a:ext cx="11764800" cy="5112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
        <p:nvSpPr>
          <p:cNvPr id="67" name="Text Box DG">
            <a:extLst>
              <a:ext uri="{FF2B5EF4-FFF2-40B4-BE49-F238E27FC236}">
                <a16:creationId xmlns:a16="http://schemas.microsoft.com/office/drawing/2014/main" id="{041D4B4D-8C28-4798-BDA6-9AF59297F358}"/>
              </a:ext>
            </a:extLst>
          </p:cNvPr>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dirty="0">
                <a:solidFill>
                  <a:srgbClr val="8197A6"/>
                </a:solidFill>
                <a:latin typeface="Arial" panose="020B0604020202020204" pitchFamily="34" charset="0"/>
                <a:cs typeface="Arial" panose="020B0604020202020204" pitchFamily="34" charset="0"/>
              </a:rPr>
              <a:t> </a:t>
            </a:r>
          </a:p>
        </p:txBody>
      </p:sp>
      <p:sp>
        <p:nvSpPr>
          <p:cNvPr id="2" name="Text Box 34">
            <a:extLst>
              <a:ext uri="{FF2B5EF4-FFF2-40B4-BE49-F238E27FC236}">
                <a16:creationId xmlns:a16="http://schemas.microsoft.com/office/drawing/2014/main" id="{06E20340-F309-4C15-A091-9346422556E1}"/>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38" name="Picture 37">
            <a:extLst>
              <a:ext uri="{FF2B5EF4-FFF2-40B4-BE49-F238E27FC236}">
                <a16:creationId xmlns:a16="http://schemas.microsoft.com/office/drawing/2014/main" id="{AA5060D9-A09D-4130-9267-1E715CE49C5B}"/>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pic>
        <p:nvPicPr>
          <p:cNvPr id="37" name="Picture 36">
            <a:extLst>
              <a:ext uri="{FF2B5EF4-FFF2-40B4-BE49-F238E27FC236}">
                <a16:creationId xmlns:a16="http://schemas.microsoft.com/office/drawing/2014/main" id="{EBB965BA-5FAA-5543-9444-B14F3D19DD2B}"/>
              </a:ext>
            </a:extLst>
          </p:cNvPr>
          <p:cNvPicPr/>
          <p:nvPr userDrawn="1"/>
        </p:nvPicPr>
        <p:blipFill>
          <a:blip r:embed="rId12">
            <a:extLst>
              <a:ext uri="{28A0092B-C50C-407E-A947-70E740481C1C}">
                <a14:useLocalDpi xmlns:a14="http://schemas.microsoft.com/office/drawing/2010/main"/>
              </a:ext>
            </a:extLst>
          </a:blip>
          <a:stretch>
            <a:fillRect/>
          </a:stretch>
        </p:blipFill>
        <p:spPr>
          <a:xfrm>
            <a:off x="-8467" y="6455517"/>
            <a:ext cx="9956800" cy="405130"/>
          </a:xfrm>
          <a:prstGeom prst="rect">
            <a:avLst/>
          </a:prstGeom>
        </p:spPr>
      </p:pic>
      <p:pic>
        <p:nvPicPr>
          <p:cNvPr id="4" name="Picture 3">
            <a:extLst>
              <a:ext uri="{FF2B5EF4-FFF2-40B4-BE49-F238E27FC236}">
                <a16:creationId xmlns:a16="http://schemas.microsoft.com/office/drawing/2014/main" id="{FB1F2F01-444C-17E6-6BB6-69FEA76B0D42}"/>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Tree>
    <p:extLst>
      <p:ext uri="{BB962C8B-B14F-4D97-AF65-F5344CB8AC3E}">
        <p14:creationId xmlns:p14="http://schemas.microsoft.com/office/powerpoint/2010/main" val="3659391583"/>
      </p:ext>
    </p:extLst>
  </p:cSld>
  <p:clrMap bg1="lt1" tx1="dk1" bg2="lt2" tx2="dk2" accent1="accent1" accent2="accent2" accent3="accent3" accent4="accent4" accent5="accent5" accent6="accent6" hlink="hlink" folHlink="folHlink"/>
  <p:sldLayoutIdLst>
    <p:sldLayoutId id="2147483976" r:id="rId1"/>
    <p:sldLayoutId id="2147483961" r:id="rId2"/>
    <p:sldLayoutId id="2147483962" r:id="rId3"/>
    <p:sldLayoutId id="2147483963" r:id="rId4"/>
    <p:sldLayoutId id="2147483964" r:id="rId5"/>
    <p:sldLayoutId id="2147483977" r:id="rId6"/>
    <p:sldLayoutId id="2147483978" r:id="rId7"/>
    <p:sldLayoutId id="2147483979" r:id="rId8"/>
  </p:sldLayoutIdLst>
  <p:hf sldNum="0" hdr="0" dt="0"/>
  <p:txStyles>
    <p:titleStyle>
      <a:lvl1pPr algn="just" rtl="0" fontAlgn="base">
        <a:spcBef>
          <a:spcPct val="0"/>
        </a:spcBef>
        <a:spcAft>
          <a:spcPct val="0"/>
        </a:spcAft>
        <a:defRPr lang="en-GB" sz="3000" b="1" dirty="0" smtClean="0">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hyperlink" Target="http://www.comet-toolkit.org/examples" TargetMode="External"/><Relationship Id="rId3" Type="http://schemas.openxmlformats.org/officeDocument/2006/relationships/hyperlink" Target="https://punpy.readthedocs.io/en/latest/" TargetMode="External"/><Relationship Id="rId7" Type="http://schemas.openxmlformats.org/officeDocument/2006/relationships/hyperlink" Target="http://www.comet-toolkit.org/" TargetMode="External"/><Relationship Id="rId2" Type="http://schemas.openxmlformats.org/officeDocument/2006/relationships/hyperlink" Target="https://comet-maths.readthedocs.io/en/latest/" TargetMode="External"/><Relationship Id="rId1" Type="http://schemas.openxmlformats.org/officeDocument/2006/relationships/slideLayout" Target="../slideLayouts/slideLayout6.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hyperlink" Target="https://github.com/comet-toolkit" TargetMode="External"/><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10.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dx.doi.org/10.6084/m9.figshare.1483409" TargetMode="Externa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gif"/><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5" Type="http://schemas.openxmlformats.org/officeDocument/2006/relationships/hyperlink" Target="https://qa4eo.org/documents/" TargetMode="External"/><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txBox="1">
            <a:spLocks noChangeArrowheads="1"/>
          </p:cNvSpPr>
          <p:nvPr/>
        </p:nvSpPr>
        <p:spPr bwMode="auto">
          <a:xfrm>
            <a:off x="155968" y="2830470"/>
            <a:ext cx="11913401" cy="119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202" tIns="44101" rIns="88202" bIns="44101" numCol="1" anchor="b" anchorCtr="0" compatLnSpc="1">
            <a:prstTxWarp prst="textNoShape">
              <a:avLst/>
            </a:prstTxWarp>
            <a:spAutoFit/>
          </a:bodyPr>
          <a:lstStyle/>
          <a:p>
            <a:pPr defTabSz="882030">
              <a:defRPr/>
            </a:pPr>
            <a:r>
              <a:rPr lang="en-GB" sz="3600" b="1" dirty="0">
                <a:solidFill>
                  <a:schemeClr val="bg1"/>
                </a:solidFill>
                <a:latin typeface="Arial" panose="020B0604020202020204" pitchFamily="34" charset="0"/>
                <a:ea typeface="+mj-ea"/>
                <a:cs typeface="Arial" panose="020B0604020202020204" pitchFamily="34" charset="0"/>
              </a:rPr>
              <a:t>L1 &amp; L2 uncertainty propagation and distribution for upcoming hyperspectral missions</a:t>
            </a:r>
          </a:p>
        </p:txBody>
      </p:sp>
      <p:sp>
        <p:nvSpPr>
          <p:cNvPr id="7" name="Text Box 24"/>
          <p:cNvSpPr txBox="1">
            <a:spLocks noChangeArrowheads="1"/>
          </p:cNvSpPr>
          <p:nvPr/>
        </p:nvSpPr>
        <p:spPr bwMode="auto">
          <a:xfrm>
            <a:off x="6915706" y="5224144"/>
            <a:ext cx="5123696" cy="276999"/>
          </a:xfrm>
          <a:prstGeom prst="rect">
            <a:avLst/>
          </a:prstGeom>
          <a:noFill/>
          <a:ln>
            <a:noFill/>
          </a:ln>
          <a:effectLst/>
        </p:spPr>
        <p:txBody>
          <a:bodyPr wrap="square">
            <a:spAutoFit/>
          </a:bodyPr>
          <a:lstStyle/>
          <a:p>
            <a:pPr algn="r">
              <a:spcBef>
                <a:spcPts val="0"/>
              </a:spcBef>
            </a:pPr>
            <a:r>
              <a:rPr lang="en-GB" sz="1200" dirty="0">
                <a:solidFill>
                  <a:schemeClr val="bg1"/>
                </a:solidFill>
                <a:latin typeface="Arial" panose="020B0604020202020204" pitchFamily="34" charset="0"/>
                <a:cs typeface="Arial" panose="020B0604020202020204" pitchFamily="34" charset="0"/>
              </a:rPr>
              <a:t> </a:t>
            </a:r>
          </a:p>
        </p:txBody>
      </p:sp>
      <p:sp>
        <p:nvSpPr>
          <p:cNvPr id="8" name="Text Box 25"/>
          <p:cNvSpPr txBox="1">
            <a:spLocks noChangeArrowheads="1"/>
          </p:cNvSpPr>
          <p:nvPr/>
        </p:nvSpPr>
        <p:spPr bwMode="auto">
          <a:xfrm>
            <a:off x="6915681" y="5885467"/>
            <a:ext cx="5123720" cy="276999"/>
          </a:xfrm>
          <a:prstGeom prst="rect">
            <a:avLst/>
          </a:prstGeom>
          <a:noFill/>
          <a:ln>
            <a:noFill/>
          </a:ln>
          <a:effectLst/>
        </p:spPr>
        <p:txBody>
          <a:bodyPr wrap="square">
            <a:spAutoFit/>
          </a:bodyPr>
          <a:lstStyle/>
          <a:p>
            <a:pPr algn="r">
              <a:spcBef>
                <a:spcPts val="0"/>
              </a:spcBef>
            </a:pPr>
            <a:r>
              <a:rPr lang="en-GB" sz="1200" dirty="0">
                <a:solidFill>
                  <a:schemeClr val="bg1"/>
                </a:solidFill>
                <a:latin typeface="Arial" panose="020B0604020202020204" pitchFamily="34" charset="0"/>
                <a:cs typeface="Arial" panose="020B0604020202020204" pitchFamily="34" charset="0"/>
              </a:rPr>
              <a:t> </a:t>
            </a:r>
          </a:p>
        </p:txBody>
      </p:sp>
      <p:sp>
        <p:nvSpPr>
          <p:cNvPr id="2" name="Text Box 99">
            <a:extLst>
              <a:ext uri="{FF2B5EF4-FFF2-40B4-BE49-F238E27FC236}">
                <a16:creationId xmlns:a16="http://schemas.microsoft.com/office/drawing/2014/main" id="{B06A49EE-0921-4A0E-99D9-29F5A2AC6E1F}"/>
              </a:ext>
            </a:extLst>
          </p:cNvPr>
          <p:cNvSpPr/>
          <p:nvPr/>
        </p:nvSpPr>
        <p:spPr>
          <a:xfrm>
            <a:off x="7288567" y="5590659"/>
            <a:ext cx="4750834" cy="217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28F1CE1-2A49-D260-3FD0-F67C7A41AC29}"/>
              </a:ext>
            </a:extLst>
          </p:cNvPr>
          <p:cNvSpPr txBox="1"/>
          <p:nvPr/>
        </p:nvSpPr>
        <p:spPr>
          <a:xfrm>
            <a:off x="311083" y="4250284"/>
            <a:ext cx="11758286" cy="375552"/>
          </a:xfrm>
          <a:prstGeom prst="rect">
            <a:avLst/>
          </a:prstGeom>
          <a:noFill/>
        </p:spPr>
        <p:txBody>
          <a:bodyPr wrap="square">
            <a:spAutoFit/>
          </a:bodyPr>
          <a:lstStyle/>
          <a:p>
            <a:pPr>
              <a:lnSpc>
                <a:spcPct val="107000"/>
              </a:lnSpc>
              <a:spcAft>
                <a:spcPts val="800"/>
              </a:spcAft>
            </a:pPr>
            <a:r>
              <a:rPr lang="en-GB"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Pieter De Vis</a:t>
            </a:r>
            <a:r>
              <a:rPr lang="en-GB" sz="1800" b="1"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a:t>
            </a:r>
            <a:r>
              <a:rPr lang="en-GB"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Samuel E. Hunt</a:t>
            </a:r>
            <a:r>
              <a:rPr lang="en-GB" sz="1800" b="1"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a:t>
            </a:r>
            <a:r>
              <a:rPr lang="en-GB"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Astrid Zimmermann</a:t>
            </a:r>
            <a:r>
              <a:rPr lang="en-GB" sz="1800" b="1"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a:t>
            </a:r>
            <a:r>
              <a:rPr lang="en-GB"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Agnieszka Bialek</a:t>
            </a:r>
            <a:r>
              <a:rPr lang="en-GB" sz="1800" b="1"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a:t>
            </a:r>
            <a:r>
              <a:rPr lang="en-GB"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Andreas Hueni</a:t>
            </a:r>
            <a:r>
              <a:rPr lang="en-GB" sz="1800" b="1"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a:t>
            </a:r>
            <a:r>
              <a:rPr lang="en-GB"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Carmen Meiller</a:t>
            </a:r>
            <a:r>
              <a:rPr lang="en-GB" sz="1800" b="1"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a:t>
            </a:r>
            <a:r>
              <a:rPr lang="en-GB"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Mike Werfeli</a:t>
            </a:r>
            <a:r>
              <a:rPr lang="en-GB" sz="1800" b="1"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 </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2548009-013D-B446-3F6B-D8B69D54854B}"/>
              </a:ext>
            </a:extLst>
          </p:cNvPr>
          <p:cNvSpPr txBox="1"/>
          <p:nvPr/>
        </p:nvSpPr>
        <p:spPr>
          <a:xfrm>
            <a:off x="331584" y="4848591"/>
            <a:ext cx="7191531" cy="710131"/>
          </a:xfrm>
          <a:prstGeom prst="rect">
            <a:avLst/>
          </a:prstGeom>
          <a:noFill/>
        </p:spPr>
        <p:txBody>
          <a:bodyPr wrap="square">
            <a:spAutoFit/>
          </a:bodyPr>
          <a:lstStyle/>
          <a:p>
            <a:pPr>
              <a:lnSpc>
                <a:spcPct val="107000"/>
              </a:lnSpc>
              <a:spcAft>
                <a:spcPts val="800"/>
              </a:spcAft>
            </a:pPr>
            <a:r>
              <a:rPr lang="en-GB" sz="1600" i="1"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a:t>
            </a:r>
            <a:r>
              <a:rPr lang="en-GB" sz="16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National Physical Laboratory, Teddington, UK</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i="1"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a:t>
            </a:r>
            <a:r>
              <a:rPr lang="en-GB" sz="16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Remote Sensing Laboratories, University of Zurich, Zurich, Switzerland</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98508E1F-D6EA-B9F1-264C-7B01DDD9900E}"/>
              </a:ext>
            </a:extLst>
          </p:cNvPr>
          <p:cNvPicPr>
            <a:picLocks noChangeAspect="1"/>
          </p:cNvPicPr>
          <p:nvPr/>
        </p:nvPicPr>
        <p:blipFill>
          <a:blip r:embed="rId3"/>
          <a:stretch>
            <a:fillRect/>
          </a:stretch>
        </p:blipFill>
        <p:spPr>
          <a:xfrm>
            <a:off x="9964132" y="4992033"/>
            <a:ext cx="2075269" cy="81566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5AC9-B0E4-A644-B953-43009E3CE9C5}"/>
              </a:ext>
            </a:extLst>
          </p:cNvPr>
          <p:cNvSpPr>
            <a:spLocks noGrp="1"/>
          </p:cNvSpPr>
          <p:nvPr>
            <p:ph type="title"/>
          </p:nvPr>
        </p:nvSpPr>
        <p:spPr>
          <a:xfrm>
            <a:off x="298371" y="208577"/>
            <a:ext cx="9377546" cy="553998"/>
          </a:xfrm>
        </p:spPr>
        <p:txBody>
          <a:bodyPr/>
          <a:lstStyle/>
          <a:p>
            <a:r>
              <a:rPr lang="en-GB" kern="0" dirty="0"/>
              <a:t>Examples</a:t>
            </a:r>
          </a:p>
        </p:txBody>
      </p:sp>
      <p:sp>
        <p:nvSpPr>
          <p:cNvPr id="23" name="Content Placeholder 2">
            <a:extLst>
              <a:ext uri="{FF2B5EF4-FFF2-40B4-BE49-F238E27FC236}">
                <a16:creationId xmlns:a16="http://schemas.microsoft.com/office/drawing/2014/main" id="{B6E6578E-AC9E-4DB0-B728-2F693620EB3B}"/>
              </a:ext>
            </a:extLst>
          </p:cNvPr>
          <p:cNvSpPr txBox="1">
            <a:spLocks/>
          </p:cNvSpPr>
          <p:nvPr/>
        </p:nvSpPr>
        <p:spPr bwMode="auto">
          <a:xfrm>
            <a:off x="430526" y="1262245"/>
            <a:ext cx="11598076" cy="5242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3399"/>
              </a:buClr>
              <a:buFont typeface="Wingdings" panose="05000000000000000000" pitchFamily="2" charset="2"/>
              <a:buChar char="§"/>
              <a:defRPr sz="2400">
                <a:solidFill>
                  <a:srgbClr val="003399"/>
                </a:solidFill>
                <a:latin typeface="+mn-lt"/>
                <a:ea typeface="+mn-ea"/>
                <a:cs typeface="+mn-cs"/>
              </a:defRPr>
            </a:lvl1pPr>
            <a:lvl2pPr marL="742950" indent="-28575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2pPr>
            <a:lvl3pPr marL="1143000" indent="-22860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3pPr>
            <a:lvl4pPr marL="1600200" indent="-22860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4pPr>
            <a:lvl5pPr marL="2057400" indent="-22860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5pPr>
            <a:lvl6pPr marL="25146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6pPr>
            <a:lvl7pPr marL="29718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7pPr>
            <a:lvl8pPr marL="34290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8pPr>
            <a:lvl9pPr marL="38862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9pPr>
          </a:lstStyle>
          <a:p>
            <a:pPr marL="0" indent="0">
              <a:buNone/>
            </a:pPr>
            <a:r>
              <a:rPr lang="en-GB" sz="2000" kern="0" dirty="0"/>
              <a:t>For the following upcoming hyperspectral missions, the following approaches are being considered:</a:t>
            </a:r>
            <a:br>
              <a:rPr lang="en-GB" sz="2000" kern="0" dirty="0"/>
            </a:br>
            <a:endParaRPr lang="en-GB" sz="2000" kern="0" dirty="0"/>
          </a:p>
          <a:p>
            <a:pPr marL="0" indent="0">
              <a:buNone/>
            </a:pPr>
            <a:endParaRPr lang="en-GB" sz="2000" kern="0" dirty="0"/>
          </a:p>
          <a:p>
            <a:pPr marL="0" indent="0">
              <a:buNone/>
            </a:pPr>
            <a:endParaRPr lang="en-GB" sz="2000" kern="0" dirty="0"/>
          </a:p>
          <a:p>
            <a:pPr marL="0" indent="0">
              <a:buNone/>
            </a:pPr>
            <a:endParaRPr lang="en-GB" sz="2000" kern="0" dirty="0"/>
          </a:p>
          <a:p>
            <a:pPr marL="0" indent="0">
              <a:buNone/>
            </a:pPr>
            <a:endParaRPr lang="en-GB" sz="2000" kern="0" dirty="0"/>
          </a:p>
          <a:p>
            <a:pPr marL="0" indent="0">
              <a:buNone/>
            </a:pPr>
            <a:endParaRPr lang="en-GB" sz="2000" kern="0" dirty="0"/>
          </a:p>
          <a:p>
            <a:pPr marL="0" indent="0">
              <a:buNone/>
            </a:pPr>
            <a:endParaRPr lang="en-GB" sz="2000" kern="0" dirty="0"/>
          </a:p>
          <a:p>
            <a:pPr marL="0" indent="0">
              <a:buNone/>
            </a:pPr>
            <a:endParaRPr lang="en-GB" sz="2000" kern="0" dirty="0"/>
          </a:p>
          <a:p>
            <a:pPr marL="0" indent="0">
              <a:buNone/>
            </a:pPr>
            <a:endParaRPr lang="en-GB" sz="2000" kern="0" dirty="0"/>
          </a:p>
          <a:p>
            <a:pPr marL="0" indent="0">
              <a:buNone/>
            </a:pPr>
            <a:endParaRPr lang="en-GB" sz="2000" kern="0" dirty="0"/>
          </a:p>
          <a:p>
            <a:pPr marL="0" indent="0">
              <a:buNone/>
            </a:pPr>
            <a:endParaRPr lang="en-GB" sz="2000" kern="0" dirty="0"/>
          </a:p>
          <a:p>
            <a:pPr marL="0" indent="0">
              <a:buNone/>
            </a:pPr>
            <a:endParaRPr lang="en-GB" sz="2000" kern="0" dirty="0"/>
          </a:p>
          <a:p>
            <a:pPr marL="0" indent="0">
              <a:buNone/>
            </a:pPr>
            <a:r>
              <a:rPr lang="en-GB" sz="2000" kern="0" dirty="0"/>
              <a:t>All of these are still under development and subject to change</a:t>
            </a:r>
          </a:p>
          <a:p>
            <a:pPr marL="114300" indent="0">
              <a:buNone/>
            </a:pPr>
            <a:endParaRPr lang="en-GB" sz="2000" kern="0" dirty="0"/>
          </a:p>
          <a:p>
            <a:pPr marL="0" indent="0">
              <a:buNone/>
            </a:pPr>
            <a:endParaRPr lang="en-GB" sz="2000" kern="0" dirty="0"/>
          </a:p>
          <a:p>
            <a:pPr marL="857250" lvl="1" indent="-342900">
              <a:buFont typeface="Arial" panose="020B0604020202020204" pitchFamily="34" charset="0"/>
              <a:buChar char="•"/>
            </a:pPr>
            <a:endParaRPr lang="en-GB" sz="2000" kern="0" dirty="0"/>
          </a:p>
          <a:p>
            <a:pPr marL="457200" lvl="1" indent="0"/>
            <a:br>
              <a:rPr lang="en-GB" sz="2000" kern="0" dirty="0"/>
            </a:br>
            <a:endParaRPr lang="en-GB" sz="2000" kern="0" dirty="0"/>
          </a:p>
          <a:p>
            <a:pPr marL="800100" lvl="1" indent="-342900">
              <a:buFont typeface="Arial" panose="020B0604020202020204" pitchFamily="34" charset="0"/>
              <a:buChar char="•"/>
            </a:pPr>
            <a:endParaRPr lang="en-GB" sz="2000" kern="0" dirty="0"/>
          </a:p>
          <a:p>
            <a:pPr marL="57150" indent="0">
              <a:buNone/>
            </a:pPr>
            <a:r>
              <a:rPr lang="en-GB" sz="2000" kern="0" dirty="0"/>
              <a:t> </a:t>
            </a:r>
          </a:p>
          <a:p>
            <a:pPr marL="57150" indent="0">
              <a:buNone/>
            </a:pPr>
            <a:endParaRPr lang="en-GB" sz="2000" kern="0" dirty="0"/>
          </a:p>
        </p:txBody>
      </p:sp>
      <p:graphicFrame>
        <p:nvGraphicFramePr>
          <p:cNvPr id="3" name="Table 2">
            <a:extLst>
              <a:ext uri="{FF2B5EF4-FFF2-40B4-BE49-F238E27FC236}">
                <a16:creationId xmlns:a16="http://schemas.microsoft.com/office/drawing/2014/main" id="{3B0ADAC4-796A-88CE-C2F0-EB0FE413D492}"/>
              </a:ext>
            </a:extLst>
          </p:cNvPr>
          <p:cNvGraphicFramePr>
            <a:graphicFrameLocks noGrp="1"/>
          </p:cNvGraphicFramePr>
          <p:nvPr>
            <p:extLst>
              <p:ext uri="{D42A27DB-BD31-4B8C-83A1-F6EECF244321}">
                <p14:modId xmlns:p14="http://schemas.microsoft.com/office/powerpoint/2010/main" val="1859533620"/>
              </p:ext>
            </p:extLst>
          </p:nvPr>
        </p:nvGraphicFramePr>
        <p:xfrm>
          <a:off x="524614" y="1743959"/>
          <a:ext cx="10957234" cy="4073047"/>
        </p:xfrm>
        <a:graphic>
          <a:graphicData uri="http://schemas.openxmlformats.org/drawingml/2006/table">
            <a:tbl>
              <a:tblPr firstRow="1" bandRow="1">
                <a:tableStyleId>{5C22544A-7EE6-4342-B048-85BDC9FD1C3A}</a:tableStyleId>
              </a:tblPr>
              <a:tblGrid>
                <a:gridCol w="2140905">
                  <a:extLst>
                    <a:ext uri="{9D8B030D-6E8A-4147-A177-3AD203B41FA5}">
                      <a16:colId xmlns:a16="http://schemas.microsoft.com/office/drawing/2014/main" val="3999228312"/>
                    </a:ext>
                  </a:extLst>
                </a:gridCol>
                <a:gridCol w="2249903">
                  <a:extLst>
                    <a:ext uri="{9D8B030D-6E8A-4147-A177-3AD203B41FA5}">
                      <a16:colId xmlns:a16="http://schemas.microsoft.com/office/drawing/2014/main" val="4038021430"/>
                    </a:ext>
                  </a:extLst>
                </a:gridCol>
                <a:gridCol w="2154802">
                  <a:extLst>
                    <a:ext uri="{9D8B030D-6E8A-4147-A177-3AD203B41FA5}">
                      <a16:colId xmlns:a16="http://schemas.microsoft.com/office/drawing/2014/main" val="2128248702"/>
                    </a:ext>
                  </a:extLst>
                </a:gridCol>
                <a:gridCol w="839820">
                  <a:extLst>
                    <a:ext uri="{9D8B030D-6E8A-4147-A177-3AD203B41FA5}">
                      <a16:colId xmlns:a16="http://schemas.microsoft.com/office/drawing/2014/main" val="3756070286"/>
                    </a:ext>
                  </a:extLst>
                </a:gridCol>
                <a:gridCol w="795619">
                  <a:extLst>
                    <a:ext uri="{9D8B030D-6E8A-4147-A177-3AD203B41FA5}">
                      <a16:colId xmlns:a16="http://schemas.microsoft.com/office/drawing/2014/main" val="156548016"/>
                    </a:ext>
                  </a:extLst>
                </a:gridCol>
                <a:gridCol w="2776185">
                  <a:extLst>
                    <a:ext uri="{9D8B030D-6E8A-4147-A177-3AD203B41FA5}">
                      <a16:colId xmlns:a16="http://schemas.microsoft.com/office/drawing/2014/main" val="2762003093"/>
                    </a:ext>
                  </a:extLst>
                </a:gridCol>
              </a:tblGrid>
              <a:tr h="1246869">
                <a:tc>
                  <a:txBody>
                    <a:bodyPr/>
                    <a:lstStyle/>
                    <a:p>
                      <a:r>
                        <a:rPr lang="en-GB" dirty="0"/>
                        <a:t>Mission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kern="0" dirty="0"/>
                        <a:t>Splitting uncertainties into components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kern="0" dirty="0"/>
                        <a:t>Storing uncertainty with error-correlation per dimension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MC</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LPU</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5302847"/>
                  </a:ext>
                </a:extLst>
              </a:tr>
              <a:tr h="526970">
                <a:tc>
                  <a:txBody>
                    <a:bodyPr/>
                    <a:lstStyle/>
                    <a:p>
                      <a:r>
                        <a:rPr lang="en-GB" dirty="0"/>
                        <a:t>FLEX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GB" dirty="0"/>
                        <a:t>For L1B?</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GB" dirty="0"/>
                        <a:t>For L2</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GB"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GB" sz="1736" b="0" i="0" kern="1200" dirty="0">
                          <a:solidFill>
                            <a:schemeClr val="dk1"/>
                          </a:solidFill>
                          <a:effectLst/>
                          <a:latin typeface="+mn-lt"/>
                          <a:ea typeface="+mn-ea"/>
                          <a:cs typeface="+mn-cs"/>
                        </a:rPr>
                        <a:t>✔</a:t>
                      </a:r>
                      <a:endParaRPr lang="en-GB"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03298979"/>
                  </a:ext>
                </a:extLst>
              </a:tr>
              <a:tr h="869696">
                <a:tc>
                  <a:txBody>
                    <a:bodyPr/>
                    <a:lstStyle/>
                    <a:p>
                      <a:r>
                        <a:rPr lang="en-GB" dirty="0"/>
                        <a:t>CHIME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tcPr>
                </a:tc>
                <a:tc>
                  <a:txBody>
                    <a:bodyPr/>
                    <a:lstStyle/>
                    <a:p>
                      <a:r>
                        <a:rPr lang="en-GB" sz="1736" b="0" i="0" kern="1200" dirty="0">
                          <a:solidFill>
                            <a:schemeClr val="dk1"/>
                          </a:solidFill>
                          <a:effectLst/>
                          <a:latin typeface="+mn-lt"/>
                          <a:ea typeface="+mn-ea"/>
                          <a:cs typeface="+mn-cs"/>
                        </a:rPr>
                        <a:t>For L2</a:t>
                      </a:r>
                      <a:endParaRPr lang="en-GB" dirty="0"/>
                    </a:p>
                  </a:txBody>
                  <a:tcPr>
                    <a:lnR w="12700" cap="flat" cmpd="sng" algn="ctr">
                      <a:solidFill>
                        <a:schemeClr val="tx1"/>
                      </a:solidFill>
                      <a:prstDash val="solid"/>
                      <a:round/>
                      <a:headEnd type="none" w="med" len="med"/>
                      <a:tailEnd type="none" w="med" len="med"/>
                    </a:lnR>
                  </a:tcPr>
                </a:tc>
                <a:tc>
                  <a:txBody>
                    <a:bodyPr/>
                    <a:lstStyle/>
                    <a:p>
                      <a:r>
                        <a:rPr lang="en-GB" sz="1736" b="0" i="0" kern="1200" dirty="0">
                          <a:solidFill>
                            <a:schemeClr val="dk1"/>
                          </a:solidFill>
                          <a:effectLst/>
                          <a:latin typeface="+mn-lt"/>
                          <a:ea typeface="+mn-ea"/>
                          <a:cs typeface="+mn-cs"/>
                        </a:rPr>
                        <a:t>✔</a:t>
                      </a:r>
                      <a:endParaRPr lang="en-GB" dirty="0"/>
                    </a:p>
                  </a:txBody>
                  <a:tcPr>
                    <a:lnL w="12700" cap="flat" cmpd="sng" algn="ctr">
                      <a:solidFill>
                        <a:schemeClr val="tx1"/>
                      </a:solidFill>
                      <a:prstDash val="solid"/>
                      <a:round/>
                      <a:headEnd type="none" w="med" len="med"/>
                      <a:tailEnd type="none" w="med" len="med"/>
                    </a:lnL>
                  </a:tcPr>
                </a:tc>
                <a:tc>
                  <a:txBody>
                    <a:bodyPr/>
                    <a:lstStyle/>
                    <a:p>
                      <a:endParaRPr lang="en-GB" dirty="0"/>
                    </a:p>
                  </a:txBody>
                  <a:tcPr>
                    <a:lnR w="12700" cap="flat" cmpd="sng" algn="ctr">
                      <a:solidFill>
                        <a:schemeClr val="tx1"/>
                      </a:solidFill>
                      <a:prstDash val="solid"/>
                      <a:round/>
                      <a:headEnd type="none" w="med" len="med"/>
                      <a:tailEnd type="none" w="med" len="med"/>
                    </a:lnR>
                  </a:tcPr>
                </a:tc>
                <a:tc>
                  <a:txBody>
                    <a:bodyPr/>
                    <a:lstStyle/>
                    <a:p>
                      <a:r>
                        <a:rPr lang="en-GB" dirty="0"/>
                        <a:t>Robust MC results could be used to develop faster approach later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24150253"/>
                  </a:ext>
                </a:extLst>
              </a:tr>
              <a:tr h="1293102">
                <a:tc>
                  <a:txBody>
                    <a:bodyPr/>
                    <a:lstStyle/>
                    <a:p>
                      <a:r>
                        <a:rPr lang="en-GB" dirty="0"/>
                        <a:t>TRUTHS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882030" rtl="0" eaLnBrk="1" fontAlgn="auto" latinLnBrk="0" hangingPunct="1">
                        <a:lnSpc>
                          <a:spcPct val="100000"/>
                        </a:lnSpc>
                        <a:spcBef>
                          <a:spcPts val="0"/>
                        </a:spcBef>
                        <a:spcAft>
                          <a:spcPts val="0"/>
                        </a:spcAft>
                        <a:buClrTx/>
                        <a:buSzTx/>
                        <a:buFontTx/>
                        <a:buNone/>
                        <a:tabLst/>
                        <a:defRPr/>
                      </a:pPr>
                      <a:r>
                        <a:rPr lang="en-GB" sz="1736" b="0" i="0" kern="1200" dirty="0">
                          <a:solidFill>
                            <a:schemeClr val="dk1"/>
                          </a:solidFill>
                          <a:effectLst/>
                          <a:latin typeface="+mn-lt"/>
                          <a:ea typeface="+mn-ea"/>
                          <a:cs typeface="+mn-cs"/>
                        </a:rPr>
                        <a:t>✔</a:t>
                      </a:r>
                      <a:endParaRPr lang="en-GB" dirty="0"/>
                    </a:p>
                    <a:p>
                      <a:endParaRPr lang="en-GB"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l" defTabSz="882030" rtl="0" eaLnBrk="1" fontAlgn="auto" latinLnBrk="0" hangingPunct="1">
                        <a:lnSpc>
                          <a:spcPct val="100000"/>
                        </a:lnSpc>
                        <a:spcBef>
                          <a:spcPts val="0"/>
                        </a:spcBef>
                        <a:spcAft>
                          <a:spcPts val="0"/>
                        </a:spcAft>
                        <a:buClrTx/>
                        <a:buSzTx/>
                        <a:buFontTx/>
                        <a:buNone/>
                        <a:tabLst/>
                        <a:defRPr/>
                      </a:pPr>
                      <a:r>
                        <a:rPr lang="en-GB" sz="1736" b="0" i="0" kern="1200" dirty="0">
                          <a:solidFill>
                            <a:schemeClr val="dk1"/>
                          </a:solidFill>
                          <a:effectLst/>
                          <a:latin typeface="+mn-lt"/>
                          <a:ea typeface="+mn-ea"/>
                          <a:cs typeface="+mn-cs"/>
                        </a:rPr>
                        <a:t>✔</a:t>
                      </a:r>
                      <a:endParaRPr lang="en-GB" dirty="0"/>
                    </a:p>
                    <a:p>
                      <a:pPr marL="0" marR="0" lvl="0" indent="0" algn="l" defTabSz="882030" rtl="0" eaLnBrk="1" fontAlgn="auto" latinLnBrk="0" hangingPunct="1">
                        <a:lnSpc>
                          <a:spcPct val="100000"/>
                        </a:lnSpc>
                        <a:spcBef>
                          <a:spcPts val="0"/>
                        </a:spcBef>
                        <a:spcAft>
                          <a:spcPts val="0"/>
                        </a:spcAft>
                        <a:buClrTx/>
                        <a:buSzTx/>
                        <a:buFontTx/>
                        <a:buNone/>
                        <a:tabLst/>
                        <a:defRPr/>
                      </a:pPr>
                      <a:endParaRPr lang="en-GB" dirty="0"/>
                    </a:p>
                    <a:p>
                      <a:endParaRPr lang="en-GB"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882030" rtl="0" eaLnBrk="1" fontAlgn="auto" latinLnBrk="0" hangingPunct="1">
                        <a:lnSpc>
                          <a:spcPct val="100000"/>
                        </a:lnSpc>
                        <a:spcBef>
                          <a:spcPts val="0"/>
                        </a:spcBef>
                        <a:spcAft>
                          <a:spcPts val="0"/>
                        </a:spcAft>
                        <a:buClrTx/>
                        <a:buSzTx/>
                        <a:buFontTx/>
                        <a:buNone/>
                        <a:tabLst/>
                        <a:defRPr/>
                      </a:pPr>
                      <a:r>
                        <a:rPr lang="en-GB" sz="1736" b="0" i="0" kern="1200" dirty="0">
                          <a:solidFill>
                            <a:schemeClr val="dk1"/>
                          </a:solidFill>
                          <a:effectLst/>
                          <a:latin typeface="+mn-lt"/>
                          <a:ea typeface="+mn-ea"/>
                          <a:cs typeface="+mn-cs"/>
                        </a:rPr>
                        <a:t>✔</a:t>
                      </a:r>
                      <a:endParaRPr lang="en-GB" dirty="0"/>
                    </a:p>
                    <a:p>
                      <a:endParaRPr lang="en-GB"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GB"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882030" rtl="0" eaLnBrk="1" fontAlgn="auto" latinLnBrk="0" hangingPunct="1">
                        <a:lnSpc>
                          <a:spcPct val="100000"/>
                        </a:lnSpc>
                        <a:spcBef>
                          <a:spcPts val="0"/>
                        </a:spcBef>
                        <a:spcAft>
                          <a:spcPts val="0"/>
                        </a:spcAft>
                        <a:buClrTx/>
                        <a:buSzTx/>
                        <a:buFontTx/>
                        <a:buNone/>
                        <a:tabLst/>
                        <a:defRPr/>
                      </a:pPr>
                      <a:r>
                        <a:rPr lang="en-GB" dirty="0"/>
                        <a:t>- Robust MC results planned to be used to develop faster approach using LUT later</a:t>
                      </a:r>
                    </a:p>
                    <a:p>
                      <a:pPr marL="0" marR="0" lvl="0" indent="0" algn="l" defTabSz="882030" rtl="0" eaLnBrk="1" fontAlgn="auto" latinLnBrk="0" hangingPunct="1">
                        <a:lnSpc>
                          <a:spcPct val="100000"/>
                        </a:lnSpc>
                        <a:spcBef>
                          <a:spcPts val="0"/>
                        </a:spcBef>
                        <a:spcAft>
                          <a:spcPts val="0"/>
                        </a:spcAft>
                        <a:buClrTx/>
                        <a:buSzTx/>
                        <a:buFontTx/>
                        <a:buNone/>
                        <a:tabLst/>
                        <a:defRPr/>
                      </a:pPr>
                      <a:r>
                        <a:rPr lang="en-GB" dirty="0"/>
                        <a:t>- Simple &amp; Full output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2574128"/>
                  </a:ext>
                </a:extLst>
              </a:tr>
            </a:tbl>
          </a:graphicData>
        </a:graphic>
      </p:graphicFrame>
    </p:spTree>
    <p:extLst>
      <p:ext uri="{BB962C8B-B14F-4D97-AF65-F5344CB8AC3E}">
        <p14:creationId xmlns:p14="http://schemas.microsoft.com/office/powerpoint/2010/main" val="128362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DA28-CFA2-4CB4-B987-2986A3458AF3}"/>
              </a:ext>
            </a:extLst>
          </p:cNvPr>
          <p:cNvSpPr>
            <a:spLocks noGrp="1"/>
          </p:cNvSpPr>
          <p:nvPr>
            <p:ph type="title"/>
          </p:nvPr>
        </p:nvSpPr>
        <p:spPr>
          <a:xfrm>
            <a:off x="408157" y="209538"/>
            <a:ext cx="9089674" cy="553998"/>
          </a:xfrm>
        </p:spPr>
        <p:txBody>
          <a:bodyPr/>
          <a:lstStyle/>
          <a:p>
            <a:r>
              <a:rPr lang="en-GB" dirty="0"/>
              <a:t>Tools overview</a:t>
            </a:r>
          </a:p>
        </p:txBody>
      </p:sp>
      <p:sp>
        <p:nvSpPr>
          <p:cNvPr id="6" name="Content Placeholder 5">
            <a:extLst>
              <a:ext uri="{FF2B5EF4-FFF2-40B4-BE49-F238E27FC236}">
                <a16:creationId xmlns:a16="http://schemas.microsoft.com/office/drawing/2014/main" id="{CA001884-4023-4542-9D65-9BE917BD541D}"/>
              </a:ext>
            </a:extLst>
          </p:cNvPr>
          <p:cNvSpPr>
            <a:spLocks noGrp="1"/>
          </p:cNvSpPr>
          <p:nvPr>
            <p:ph idx="1"/>
          </p:nvPr>
        </p:nvSpPr>
        <p:spPr>
          <a:xfrm>
            <a:off x="408157" y="1332588"/>
            <a:ext cx="11129953" cy="5728087"/>
          </a:xfrm>
        </p:spPr>
        <p:txBody>
          <a:bodyPr/>
          <a:lstStyle/>
          <a:p>
            <a:r>
              <a:rPr lang="en-GB" sz="2000" b="1" kern="1200" dirty="0" err="1">
                <a:solidFill>
                  <a:srgbClr val="003399"/>
                </a:solidFill>
                <a:latin typeface="+mn-lt"/>
                <a:ea typeface="+mn-ea"/>
                <a:cs typeface="+mn-cs"/>
              </a:rPr>
              <a:t>CoMet</a:t>
            </a:r>
            <a:r>
              <a:rPr lang="en-GB" sz="2000" b="1" kern="1200" dirty="0">
                <a:solidFill>
                  <a:srgbClr val="003399"/>
                </a:solidFill>
                <a:latin typeface="+mn-lt"/>
                <a:ea typeface="+mn-ea"/>
                <a:cs typeface="+mn-cs"/>
              </a:rPr>
              <a:t> toolkit</a:t>
            </a:r>
            <a:r>
              <a:rPr lang="en-GB" sz="2000" kern="1200" dirty="0">
                <a:solidFill>
                  <a:srgbClr val="003399"/>
                </a:solidFill>
                <a:latin typeface="+mn-lt"/>
                <a:ea typeface="+mn-ea"/>
                <a:cs typeface="+mn-cs"/>
              </a:rPr>
              <a:t>: Community Metrology toolkit</a:t>
            </a:r>
          </a:p>
          <a:p>
            <a:endParaRPr lang="en-GB" kern="1200" dirty="0">
              <a:solidFill>
                <a:srgbClr val="003399"/>
              </a:solidFill>
              <a:latin typeface="+mn-lt"/>
              <a:ea typeface="+mn-ea"/>
              <a:cs typeface="+mn-cs"/>
            </a:endParaRPr>
          </a:p>
          <a:p>
            <a:r>
              <a:rPr lang="en-GB" altLang="en-US" b="1" kern="1200" dirty="0" err="1">
                <a:solidFill>
                  <a:srgbClr val="003399"/>
                </a:solidFill>
                <a:latin typeface="+mn-lt"/>
                <a:ea typeface="+mn-ea"/>
                <a:cs typeface="+mn-cs"/>
              </a:rPr>
              <a:t>obsarray</a:t>
            </a:r>
            <a:r>
              <a:rPr lang="en-GB" altLang="en-US" b="1" kern="1200" dirty="0">
                <a:solidFill>
                  <a:srgbClr val="003399"/>
                </a:solidFill>
                <a:latin typeface="+mn-lt"/>
                <a:ea typeface="+mn-ea"/>
                <a:cs typeface="+mn-cs"/>
              </a:rPr>
              <a:t>: </a:t>
            </a:r>
            <a:r>
              <a:rPr lang="en-GB" altLang="en-US" kern="1200" dirty="0">
                <a:solidFill>
                  <a:srgbClr val="003399"/>
                </a:solidFill>
                <a:latin typeface="+mn-lt"/>
                <a:ea typeface="+mn-ea"/>
                <a:cs typeface="+mn-cs"/>
              </a:rPr>
              <a:t>Tool for storing and handling </a:t>
            </a:r>
            <a:br>
              <a:rPr lang="en-GB" altLang="en-US" kern="1200" dirty="0">
                <a:solidFill>
                  <a:srgbClr val="003399"/>
                </a:solidFill>
                <a:latin typeface="+mn-lt"/>
                <a:ea typeface="+mn-ea"/>
                <a:cs typeface="+mn-cs"/>
              </a:rPr>
            </a:br>
            <a:r>
              <a:rPr lang="en-GB" altLang="en-US" kern="1200" dirty="0">
                <a:solidFill>
                  <a:srgbClr val="003399"/>
                </a:solidFill>
                <a:latin typeface="+mn-lt"/>
                <a:ea typeface="+mn-ea"/>
                <a:cs typeface="+mn-cs"/>
              </a:rPr>
              <a:t>uncertainty and covariance in </a:t>
            </a:r>
            <a:r>
              <a:rPr lang="en-GB" altLang="en-US" kern="1200" dirty="0" err="1">
                <a:solidFill>
                  <a:srgbClr val="003399"/>
                </a:solidFill>
                <a:latin typeface="+mn-lt"/>
                <a:ea typeface="+mn-ea"/>
                <a:cs typeface="+mn-cs"/>
              </a:rPr>
              <a:t>NetCDF</a:t>
            </a:r>
            <a:r>
              <a:rPr lang="en-GB" altLang="en-US" kern="1200" dirty="0">
                <a:solidFill>
                  <a:srgbClr val="003399"/>
                </a:solidFill>
                <a:latin typeface="+mn-lt"/>
                <a:ea typeface="+mn-ea"/>
                <a:cs typeface="+mn-cs"/>
              </a:rPr>
              <a:t> files</a:t>
            </a:r>
          </a:p>
          <a:p>
            <a:r>
              <a:rPr lang="es-ES" sz="1800" dirty="0">
                <a:latin typeface="Cambria Math" panose="02040503050406030204" pitchFamily="18" charset="0"/>
                <a:hlinkClick r:id="rId2"/>
              </a:rPr>
              <a:t>obsarray.readthedocs.io/en/</a:t>
            </a:r>
            <a:r>
              <a:rPr lang="es-ES" sz="1800" dirty="0" err="1">
                <a:latin typeface="Cambria Math" panose="02040503050406030204" pitchFamily="18" charset="0"/>
                <a:hlinkClick r:id="rId2"/>
              </a:rPr>
              <a:t>latest</a:t>
            </a:r>
            <a:r>
              <a:rPr lang="es-ES" sz="1800" dirty="0">
                <a:latin typeface="Cambria Math" panose="02040503050406030204" pitchFamily="18" charset="0"/>
                <a:hlinkClick r:id="rId2"/>
              </a:rPr>
              <a:t>/</a:t>
            </a:r>
          </a:p>
          <a:p>
            <a:endParaRPr lang="en-GB" sz="1000" dirty="0"/>
          </a:p>
          <a:p>
            <a:pPr lvl="0"/>
            <a:r>
              <a:rPr lang="en-GB" altLang="en-US" b="1" kern="1200" dirty="0" err="1">
                <a:solidFill>
                  <a:srgbClr val="003399"/>
                </a:solidFill>
                <a:latin typeface="+mn-lt"/>
                <a:ea typeface="+mn-ea"/>
                <a:cs typeface="+mn-cs"/>
              </a:rPr>
              <a:t>punpy</a:t>
            </a:r>
            <a:r>
              <a:rPr lang="en-GB" altLang="en-US" b="1" kern="1200" dirty="0">
                <a:solidFill>
                  <a:srgbClr val="003399"/>
                </a:solidFill>
                <a:latin typeface="+mn-lt"/>
                <a:ea typeface="+mn-ea"/>
                <a:cs typeface="+mn-cs"/>
              </a:rPr>
              <a:t>: </a:t>
            </a:r>
            <a:r>
              <a:rPr lang="en-GB" altLang="en-US" kern="1200" dirty="0">
                <a:solidFill>
                  <a:srgbClr val="003399"/>
                </a:solidFill>
                <a:latin typeface="+mn-lt"/>
                <a:ea typeface="+mn-ea"/>
                <a:cs typeface="+mn-cs"/>
              </a:rPr>
              <a:t>Propagation </a:t>
            </a:r>
            <a:r>
              <a:rPr lang="en-GB" altLang="en-US" kern="1200" dirty="0" err="1">
                <a:solidFill>
                  <a:srgbClr val="003399"/>
                </a:solidFill>
                <a:latin typeface="+mn-lt"/>
                <a:ea typeface="+mn-ea"/>
                <a:cs typeface="+mn-cs"/>
              </a:rPr>
              <a:t>UNcertainties</a:t>
            </a:r>
            <a:r>
              <a:rPr lang="en-GB" altLang="en-US" kern="1200" dirty="0">
                <a:solidFill>
                  <a:srgbClr val="003399"/>
                </a:solidFill>
                <a:latin typeface="+mn-lt"/>
                <a:ea typeface="+mn-ea"/>
                <a:cs typeface="+mn-cs"/>
              </a:rPr>
              <a:t> in Python</a:t>
            </a:r>
          </a:p>
          <a:p>
            <a:r>
              <a:rPr lang="en-GB" sz="1800" dirty="0">
                <a:latin typeface="Cambria Math" panose="02040503050406030204" pitchFamily="18" charset="0"/>
                <a:hlinkClick r:id="rId3"/>
              </a:rPr>
              <a:t>punpy.readthedocs.io/</a:t>
            </a:r>
            <a:r>
              <a:rPr lang="en-GB" sz="1800" dirty="0" err="1">
                <a:latin typeface="Cambria Math" panose="02040503050406030204" pitchFamily="18" charset="0"/>
                <a:hlinkClick r:id="rId3"/>
              </a:rPr>
              <a:t>en</a:t>
            </a:r>
            <a:r>
              <a:rPr lang="en-GB" sz="1800" dirty="0">
                <a:latin typeface="Cambria Math" panose="02040503050406030204" pitchFamily="18" charset="0"/>
                <a:hlinkClick r:id="rId3"/>
              </a:rPr>
              <a:t>/latest/</a:t>
            </a:r>
            <a:endParaRPr lang="en-GB" sz="1800" dirty="0">
              <a:latin typeface="Cambria Math" panose="02040503050406030204" pitchFamily="18" charset="0"/>
            </a:endParaRPr>
          </a:p>
          <a:p>
            <a:pPr lvl="0"/>
            <a:endParaRPr lang="en-GB" sz="1000" i="1" dirty="0">
              <a:latin typeface="Cambria Math" panose="02040503050406030204" pitchFamily="18" charset="0"/>
            </a:endParaRPr>
          </a:p>
          <a:p>
            <a:r>
              <a:rPr lang="en-GB" altLang="en-US" b="1" kern="1200" dirty="0" err="1">
                <a:solidFill>
                  <a:srgbClr val="003399"/>
                </a:solidFill>
                <a:latin typeface="+mn-lt"/>
                <a:ea typeface="+mn-ea"/>
                <a:cs typeface="+mn-cs"/>
              </a:rPr>
              <a:t>comet_maths</a:t>
            </a:r>
            <a:r>
              <a:rPr lang="en-GB" altLang="en-US" b="1" kern="1200" dirty="0">
                <a:solidFill>
                  <a:srgbClr val="003399"/>
                </a:solidFill>
                <a:latin typeface="+mn-lt"/>
                <a:ea typeface="+mn-ea"/>
                <a:cs typeface="+mn-cs"/>
              </a:rPr>
              <a:t>: </a:t>
            </a:r>
            <a:r>
              <a:rPr lang="en-GB" altLang="en-US" kern="1200" dirty="0">
                <a:solidFill>
                  <a:srgbClr val="003399"/>
                </a:solidFill>
                <a:latin typeface="+mn-lt"/>
                <a:ea typeface="+mn-ea"/>
                <a:cs typeface="+mn-cs"/>
              </a:rPr>
              <a:t>Comet mathematical </a:t>
            </a:r>
            <a:br>
              <a:rPr lang="en-GB" altLang="en-US" kern="1200" dirty="0">
                <a:solidFill>
                  <a:srgbClr val="003399"/>
                </a:solidFill>
                <a:latin typeface="+mn-lt"/>
                <a:ea typeface="+mn-ea"/>
                <a:cs typeface="+mn-cs"/>
              </a:rPr>
            </a:br>
            <a:r>
              <a:rPr lang="en-GB" altLang="en-US" kern="1200" dirty="0">
                <a:solidFill>
                  <a:srgbClr val="003399"/>
                </a:solidFill>
                <a:latin typeface="+mn-lt"/>
                <a:ea typeface="+mn-ea"/>
                <a:cs typeface="+mn-cs"/>
              </a:rPr>
              <a:t>algorithms and interpolation tools</a:t>
            </a:r>
          </a:p>
          <a:p>
            <a:r>
              <a:rPr lang="en-GB" sz="1800" dirty="0">
                <a:latin typeface="Cambria Math" panose="02040503050406030204" pitchFamily="18" charset="0"/>
                <a:hlinkClick r:id="rId2"/>
              </a:rPr>
              <a:t>comet-maths.readthedocs.io/</a:t>
            </a:r>
            <a:r>
              <a:rPr lang="en-GB" sz="1800" dirty="0" err="1">
                <a:latin typeface="Cambria Math" panose="02040503050406030204" pitchFamily="18" charset="0"/>
                <a:hlinkClick r:id="rId2"/>
              </a:rPr>
              <a:t>en</a:t>
            </a:r>
            <a:r>
              <a:rPr lang="en-GB" sz="1800" dirty="0">
                <a:latin typeface="Cambria Math" panose="02040503050406030204" pitchFamily="18" charset="0"/>
                <a:hlinkClick r:id="rId2"/>
              </a:rPr>
              <a:t>/latest/</a:t>
            </a:r>
            <a:endParaRPr lang="en-GB" sz="1800" dirty="0">
              <a:latin typeface="Cambria Math" panose="02040503050406030204" pitchFamily="18" charset="0"/>
            </a:endParaRPr>
          </a:p>
          <a:p>
            <a:endParaRPr lang="en-GB" sz="1000" dirty="0">
              <a:latin typeface="Cambria Math" panose="02040503050406030204" pitchFamily="18" charset="0"/>
            </a:endParaRPr>
          </a:p>
          <a:p>
            <a:r>
              <a:rPr lang="en-GB" altLang="en-US" kern="1200" dirty="0">
                <a:solidFill>
                  <a:srgbClr val="003399"/>
                </a:solidFill>
                <a:latin typeface="+mn-lt"/>
                <a:ea typeface="+mn-ea"/>
                <a:cs typeface="+mn-cs"/>
              </a:rPr>
              <a:t>V1.0.0 available on </a:t>
            </a:r>
            <a:r>
              <a:rPr lang="en-GB" altLang="en-US" kern="1200" dirty="0" err="1">
                <a:solidFill>
                  <a:srgbClr val="003399"/>
                </a:solidFill>
                <a:latin typeface="+mn-lt"/>
                <a:ea typeface="+mn-ea"/>
                <a:cs typeface="+mn-cs"/>
              </a:rPr>
              <a:t>pypi</a:t>
            </a:r>
            <a:r>
              <a:rPr lang="en-GB" altLang="en-US" kern="1200" dirty="0">
                <a:solidFill>
                  <a:srgbClr val="003399"/>
                </a:solidFill>
                <a:latin typeface="+mn-lt"/>
                <a:ea typeface="+mn-ea"/>
                <a:cs typeface="+mn-cs"/>
              </a:rPr>
              <a:t> and </a:t>
            </a:r>
            <a:r>
              <a:rPr lang="en-GB" dirty="0" err="1">
                <a:latin typeface="Cambria Math" panose="02040503050406030204" pitchFamily="18" charset="0"/>
                <a:hlinkClick r:id="rId4"/>
              </a:rPr>
              <a:t>github</a:t>
            </a:r>
            <a:endParaRPr lang="en-GB" dirty="0">
              <a:latin typeface="Cambria Math" panose="02040503050406030204" pitchFamily="18" charset="0"/>
            </a:endParaRPr>
          </a:p>
          <a:p>
            <a:endParaRPr lang="en-GB" dirty="0"/>
          </a:p>
          <a:p>
            <a:endParaRPr lang="en-GB" dirty="0"/>
          </a:p>
          <a:p>
            <a:pPr lvl="1"/>
            <a:endParaRPr lang="en-GB" b="0" dirty="0"/>
          </a:p>
          <a:p>
            <a:pPr lvl="1"/>
            <a:r>
              <a:rPr lang="en-GB" dirty="0"/>
              <a:t>			</a:t>
            </a:r>
            <a:endParaRPr lang="en-GB" b="0" dirty="0"/>
          </a:p>
        </p:txBody>
      </p:sp>
      <p:pic>
        <p:nvPicPr>
          <p:cNvPr id="4" name="Graphic 3">
            <a:extLst>
              <a:ext uri="{FF2B5EF4-FFF2-40B4-BE49-F238E27FC236}">
                <a16:creationId xmlns:a16="http://schemas.microsoft.com/office/drawing/2014/main" id="{19C52758-DE96-4A72-A88F-F79B4689468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71134" y="763536"/>
            <a:ext cx="2506641" cy="1772282"/>
          </a:xfrm>
          <a:prstGeom prst="rect">
            <a:avLst/>
          </a:prstGeom>
        </p:spPr>
      </p:pic>
      <p:sp>
        <p:nvSpPr>
          <p:cNvPr id="7" name="TextBox 6">
            <a:extLst>
              <a:ext uri="{FF2B5EF4-FFF2-40B4-BE49-F238E27FC236}">
                <a16:creationId xmlns:a16="http://schemas.microsoft.com/office/drawing/2014/main" id="{0C16B2D6-9C9D-4BD8-8382-43D3814529EF}"/>
              </a:ext>
            </a:extLst>
          </p:cNvPr>
          <p:cNvSpPr txBox="1"/>
          <p:nvPr/>
        </p:nvSpPr>
        <p:spPr>
          <a:xfrm>
            <a:off x="7149873" y="2151489"/>
            <a:ext cx="4107416" cy="1631216"/>
          </a:xfrm>
          <a:prstGeom prst="rect">
            <a:avLst/>
          </a:prstGeom>
          <a:noFill/>
        </p:spPr>
        <p:txBody>
          <a:bodyPr wrap="square">
            <a:spAutoFit/>
          </a:bodyPr>
          <a:lstStyle/>
          <a:p>
            <a:pPr lvl="1"/>
            <a:r>
              <a:rPr lang="en-GB" sz="2000" dirty="0">
                <a:hlinkClick r:id="rId7"/>
              </a:rPr>
              <a:t>www.comet-toolkit.org</a:t>
            </a:r>
            <a:endParaRPr lang="en-GB" sz="2000" dirty="0"/>
          </a:p>
          <a:p>
            <a:pPr lvl="1"/>
            <a:endParaRPr lang="en-GB" sz="2000" dirty="0"/>
          </a:p>
          <a:p>
            <a:r>
              <a:rPr lang="en-GB" dirty="0"/>
              <a:t>training material available on </a:t>
            </a:r>
            <a:r>
              <a:rPr lang="en-GB" dirty="0">
                <a:hlinkClick r:id="rId8"/>
              </a:rPr>
              <a:t>www.comet-toolkit.org/examples</a:t>
            </a:r>
            <a:endParaRPr lang="en-GB" dirty="0"/>
          </a:p>
          <a:p>
            <a:pPr lvl="1"/>
            <a:endParaRPr lang="en-GB" sz="2400" dirty="0"/>
          </a:p>
        </p:txBody>
      </p:sp>
      <p:pic>
        <p:nvPicPr>
          <p:cNvPr id="3" name="Picture 2" descr="Text&#10;&#10;Description automatically generated">
            <a:extLst>
              <a:ext uri="{FF2B5EF4-FFF2-40B4-BE49-F238E27FC236}">
                <a16:creationId xmlns:a16="http://schemas.microsoft.com/office/drawing/2014/main" id="{E1C1011E-3A9E-C922-B2FC-60262FAE5EBB}"/>
              </a:ext>
            </a:extLst>
          </p:cNvPr>
          <p:cNvPicPr>
            <a:picLocks noChangeAspect="1"/>
          </p:cNvPicPr>
          <p:nvPr/>
        </p:nvPicPr>
        <p:blipFill>
          <a:blip r:embed="rId9"/>
          <a:stretch>
            <a:fillRect/>
          </a:stretch>
        </p:blipFill>
        <p:spPr>
          <a:xfrm>
            <a:off x="7149873" y="3616328"/>
            <a:ext cx="4478772" cy="2665464"/>
          </a:xfrm>
          <a:prstGeom prst="rect">
            <a:avLst/>
          </a:prstGeom>
        </p:spPr>
      </p:pic>
    </p:spTree>
    <p:extLst>
      <p:ext uri="{BB962C8B-B14F-4D97-AF65-F5344CB8AC3E}">
        <p14:creationId xmlns:p14="http://schemas.microsoft.com/office/powerpoint/2010/main" val="2521234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A8869-99DB-7C47-9E2A-A54EFCE54B1E}"/>
              </a:ext>
            </a:extLst>
          </p:cNvPr>
          <p:cNvSpPr>
            <a:spLocks noGrp="1"/>
          </p:cNvSpPr>
          <p:nvPr>
            <p:ph type="title"/>
          </p:nvPr>
        </p:nvSpPr>
        <p:spPr/>
        <p:txBody>
          <a:bodyPr/>
          <a:lstStyle/>
          <a:p>
            <a:r>
              <a:rPr lang="en-GB"/>
              <a:t> </a:t>
            </a:r>
          </a:p>
        </p:txBody>
      </p:sp>
      <p:pic>
        <p:nvPicPr>
          <p:cNvPr id="6" name="Content Placeholder 5" descr="Table&#10;&#10;Description automatically generated">
            <a:extLst>
              <a:ext uri="{FF2B5EF4-FFF2-40B4-BE49-F238E27FC236}">
                <a16:creationId xmlns:a16="http://schemas.microsoft.com/office/drawing/2014/main" id="{4C69EAD5-77F6-2649-B893-1124F23F3C96}"/>
              </a:ext>
            </a:extLst>
          </p:cNvPr>
          <p:cNvPicPr>
            <a:picLocks noGrp="1" noChangeAspect="1"/>
          </p:cNvPicPr>
          <p:nvPr>
            <p:ph idx="1"/>
          </p:nvPr>
        </p:nvPicPr>
        <p:blipFill>
          <a:blip r:embed="rId2"/>
          <a:stretch>
            <a:fillRect/>
          </a:stretch>
        </p:blipFill>
        <p:spPr>
          <a:xfrm>
            <a:off x="765001" y="1673961"/>
            <a:ext cx="4555630" cy="3921564"/>
          </a:xfrm>
        </p:spPr>
      </p:pic>
      <p:sp>
        <p:nvSpPr>
          <p:cNvPr id="8" name="TextBox 7">
            <a:extLst>
              <a:ext uri="{FF2B5EF4-FFF2-40B4-BE49-F238E27FC236}">
                <a16:creationId xmlns:a16="http://schemas.microsoft.com/office/drawing/2014/main" id="{5B65A751-447A-BB4B-9F4D-B21C6D40C871}"/>
              </a:ext>
            </a:extLst>
          </p:cNvPr>
          <p:cNvSpPr txBox="1"/>
          <p:nvPr/>
        </p:nvSpPr>
        <p:spPr>
          <a:xfrm>
            <a:off x="3042817" y="5808573"/>
            <a:ext cx="2348379" cy="400110"/>
          </a:xfrm>
          <a:prstGeom prst="rect">
            <a:avLst/>
          </a:prstGeom>
          <a:noFill/>
        </p:spPr>
        <p:txBody>
          <a:bodyPr wrap="square" rtlCol="0">
            <a:spAutoFit/>
          </a:bodyPr>
          <a:lstStyle/>
          <a:p>
            <a:r>
              <a:rPr lang="en-GB" sz="2000" dirty="0"/>
              <a:t>Effects Table</a:t>
            </a:r>
          </a:p>
        </p:txBody>
      </p:sp>
      <p:sp>
        <p:nvSpPr>
          <p:cNvPr id="10" name="TextBox 9">
            <a:extLst>
              <a:ext uri="{FF2B5EF4-FFF2-40B4-BE49-F238E27FC236}">
                <a16:creationId xmlns:a16="http://schemas.microsoft.com/office/drawing/2014/main" id="{4D91D9AF-4208-5148-BEEA-A09938CAE312}"/>
              </a:ext>
            </a:extLst>
          </p:cNvPr>
          <p:cNvSpPr txBox="1"/>
          <p:nvPr/>
        </p:nvSpPr>
        <p:spPr>
          <a:xfrm>
            <a:off x="435192" y="-48390"/>
            <a:ext cx="8509583" cy="1077218"/>
          </a:xfrm>
          <a:prstGeom prst="rect">
            <a:avLst/>
          </a:prstGeom>
          <a:noFill/>
        </p:spPr>
        <p:txBody>
          <a:bodyPr wrap="square">
            <a:spAutoFit/>
          </a:bodyPr>
          <a:lstStyle/>
          <a:p>
            <a:r>
              <a:rPr lang="en-GB" sz="3200" dirty="0">
                <a:solidFill>
                  <a:schemeClr val="bg1"/>
                </a:solidFill>
                <a:latin typeface="+mj-lt"/>
              </a:rPr>
              <a:t>Standardised Error-Covariance Metadata: Digital Effects Tables</a:t>
            </a:r>
          </a:p>
        </p:txBody>
      </p:sp>
      <p:sp>
        <p:nvSpPr>
          <p:cNvPr id="11" name="Right Arrow 10">
            <a:extLst>
              <a:ext uri="{FF2B5EF4-FFF2-40B4-BE49-F238E27FC236}">
                <a16:creationId xmlns:a16="http://schemas.microsoft.com/office/drawing/2014/main" id="{4AE64D70-5FFC-DE4D-85AC-8D852753F18C}"/>
              </a:ext>
            </a:extLst>
          </p:cNvPr>
          <p:cNvSpPr/>
          <p:nvPr/>
        </p:nvSpPr>
        <p:spPr>
          <a:xfrm>
            <a:off x="5486362" y="3434326"/>
            <a:ext cx="626307" cy="5316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Text&#10;&#10;Description automatically generated">
            <a:extLst>
              <a:ext uri="{FF2B5EF4-FFF2-40B4-BE49-F238E27FC236}">
                <a16:creationId xmlns:a16="http://schemas.microsoft.com/office/drawing/2014/main" id="{54DCD75C-3C38-DA49-B610-7684CCCCB346}"/>
              </a:ext>
            </a:extLst>
          </p:cNvPr>
          <p:cNvPicPr>
            <a:picLocks noChangeAspect="1"/>
          </p:cNvPicPr>
          <p:nvPr/>
        </p:nvPicPr>
        <p:blipFill>
          <a:blip r:embed="rId3"/>
          <a:stretch>
            <a:fillRect/>
          </a:stretch>
        </p:blipFill>
        <p:spPr>
          <a:xfrm>
            <a:off x="6278399" y="1941436"/>
            <a:ext cx="5332753" cy="3173696"/>
          </a:xfrm>
          <a:prstGeom prst="rect">
            <a:avLst/>
          </a:prstGeom>
        </p:spPr>
      </p:pic>
      <p:sp>
        <p:nvSpPr>
          <p:cNvPr id="14" name="TextBox 13">
            <a:extLst>
              <a:ext uri="{FF2B5EF4-FFF2-40B4-BE49-F238E27FC236}">
                <a16:creationId xmlns:a16="http://schemas.microsoft.com/office/drawing/2014/main" id="{22255A85-F50E-6F42-8869-CEC6CF88C260}"/>
              </a:ext>
            </a:extLst>
          </p:cNvPr>
          <p:cNvSpPr txBox="1"/>
          <p:nvPr/>
        </p:nvSpPr>
        <p:spPr>
          <a:xfrm>
            <a:off x="7249213" y="5808573"/>
            <a:ext cx="2899177" cy="400110"/>
          </a:xfrm>
          <a:prstGeom prst="rect">
            <a:avLst/>
          </a:prstGeom>
          <a:noFill/>
        </p:spPr>
        <p:txBody>
          <a:bodyPr wrap="square" rtlCol="0">
            <a:spAutoFit/>
          </a:bodyPr>
          <a:lstStyle/>
          <a:p>
            <a:pPr algn="ctr"/>
            <a:r>
              <a:rPr lang="en-GB" sz="2000" dirty="0"/>
              <a:t>Digital Effects Table</a:t>
            </a:r>
          </a:p>
        </p:txBody>
      </p:sp>
      <p:pic>
        <p:nvPicPr>
          <p:cNvPr id="3" name="Picture 14" descr="Image result for qa4eo">
            <a:extLst>
              <a:ext uri="{FF2B5EF4-FFF2-40B4-BE49-F238E27FC236}">
                <a16:creationId xmlns:a16="http://schemas.microsoft.com/office/drawing/2014/main" id="{5F6F4F42-A4BD-3F00-58D9-7EECCCE485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7288" y="5838515"/>
            <a:ext cx="1415528" cy="418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645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7B71DC-28BD-4E2F-9E89-C4253A80D80A}"/>
              </a:ext>
            </a:extLst>
          </p:cNvPr>
          <p:cNvSpPr>
            <a:spLocks noGrp="1"/>
          </p:cNvSpPr>
          <p:nvPr>
            <p:ph type="title"/>
          </p:nvPr>
        </p:nvSpPr>
        <p:spPr>
          <a:xfrm>
            <a:off x="219600" y="183275"/>
            <a:ext cx="10108800" cy="553998"/>
          </a:xfrm>
        </p:spPr>
        <p:txBody>
          <a:bodyPr/>
          <a:lstStyle/>
          <a:p>
            <a:r>
              <a:rPr lang="en-GB" dirty="0"/>
              <a:t>Conclusions</a:t>
            </a:r>
          </a:p>
        </p:txBody>
      </p:sp>
      <p:sp>
        <p:nvSpPr>
          <p:cNvPr id="3" name="Content Placeholder 2">
            <a:extLst>
              <a:ext uri="{FF2B5EF4-FFF2-40B4-BE49-F238E27FC236}">
                <a16:creationId xmlns:a16="http://schemas.microsoft.com/office/drawing/2014/main" id="{E5DF224F-C128-7DA2-66B7-80701BEB56E1}"/>
              </a:ext>
            </a:extLst>
          </p:cNvPr>
          <p:cNvSpPr txBox="1">
            <a:spLocks/>
          </p:cNvSpPr>
          <p:nvPr/>
        </p:nvSpPr>
        <p:spPr bwMode="auto">
          <a:xfrm>
            <a:off x="430526" y="1403648"/>
            <a:ext cx="11334126" cy="5009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3399"/>
              </a:buClr>
              <a:buFont typeface="Wingdings" panose="05000000000000000000" pitchFamily="2" charset="2"/>
              <a:buChar char="§"/>
              <a:defRPr sz="2400">
                <a:solidFill>
                  <a:srgbClr val="003399"/>
                </a:solidFill>
                <a:latin typeface="+mn-lt"/>
                <a:ea typeface="+mn-ea"/>
                <a:cs typeface="+mn-cs"/>
              </a:defRPr>
            </a:lvl1pPr>
            <a:lvl2pPr marL="742950" indent="-28575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2pPr>
            <a:lvl3pPr marL="1143000" indent="-22860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3pPr>
            <a:lvl4pPr marL="1600200" indent="-22860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4pPr>
            <a:lvl5pPr marL="2057400" indent="-22860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5pPr>
            <a:lvl6pPr marL="25146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6pPr>
            <a:lvl7pPr marL="29718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7pPr>
            <a:lvl8pPr marL="34290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8pPr>
            <a:lvl9pPr marL="38862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9pPr>
          </a:lstStyle>
          <a:p>
            <a:r>
              <a:rPr lang="en-GB" kern="0" dirty="0"/>
              <a:t>Storing and propagating uncertainties is important but challenging for hyperspectral data</a:t>
            </a:r>
          </a:p>
          <a:p>
            <a:endParaRPr lang="en-GB" kern="0" dirty="0"/>
          </a:p>
          <a:p>
            <a:r>
              <a:rPr lang="en-GB" kern="0" dirty="0"/>
              <a:t>It is critical to understand the error correlation information, but it is typically sufficient to store parameterised information per dimension</a:t>
            </a:r>
          </a:p>
          <a:p>
            <a:endParaRPr lang="en-GB" kern="0" dirty="0"/>
          </a:p>
          <a:p>
            <a:r>
              <a:rPr lang="en-GB" kern="0" dirty="0"/>
              <a:t>Both the law of propagation of uncertainties and Monte Carlo methods are useful and have advantages and disadvantages</a:t>
            </a:r>
          </a:p>
          <a:p>
            <a:endParaRPr lang="en-GB" kern="0" dirty="0"/>
          </a:p>
          <a:p>
            <a:r>
              <a:rPr lang="en-GB" kern="0" dirty="0"/>
              <a:t>The </a:t>
            </a:r>
            <a:r>
              <a:rPr lang="en-GB" kern="0" dirty="0" err="1"/>
              <a:t>CoMet</a:t>
            </a:r>
            <a:r>
              <a:rPr lang="en-GB" kern="0" dirty="0"/>
              <a:t> toolkit can be very useful in practically implementing the above </a:t>
            </a:r>
          </a:p>
          <a:p>
            <a:pPr marL="0" indent="0">
              <a:buNone/>
            </a:pPr>
            <a:endParaRPr lang="en-GB" kern="0" dirty="0"/>
          </a:p>
        </p:txBody>
      </p:sp>
    </p:spTree>
    <p:extLst>
      <p:ext uri="{BB962C8B-B14F-4D97-AF65-F5344CB8AC3E}">
        <p14:creationId xmlns:p14="http://schemas.microsoft.com/office/powerpoint/2010/main" val="3709607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7B71DC-28BD-4E2F-9E89-C4253A80D80A}"/>
              </a:ext>
            </a:extLst>
          </p:cNvPr>
          <p:cNvSpPr>
            <a:spLocks noGrp="1"/>
          </p:cNvSpPr>
          <p:nvPr>
            <p:ph type="title"/>
          </p:nvPr>
        </p:nvSpPr>
        <p:spPr>
          <a:xfrm>
            <a:off x="219600" y="183275"/>
            <a:ext cx="10108800" cy="553998"/>
          </a:xfrm>
        </p:spPr>
        <p:txBody>
          <a:bodyPr/>
          <a:lstStyle/>
          <a:p>
            <a:r>
              <a:rPr lang="en-GB" dirty="0"/>
              <a:t>Seed questions</a:t>
            </a:r>
          </a:p>
        </p:txBody>
      </p:sp>
      <p:sp>
        <p:nvSpPr>
          <p:cNvPr id="3" name="Content Placeholder 2">
            <a:extLst>
              <a:ext uri="{FF2B5EF4-FFF2-40B4-BE49-F238E27FC236}">
                <a16:creationId xmlns:a16="http://schemas.microsoft.com/office/drawing/2014/main" id="{E5DF224F-C128-7DA2-66B7-80701BEB56E1}"/>
              </a:ext>
            </a:extLst>
          </p:cNvPr>
          <p:cNvSpPr txBox="1">
            <a:spLocks/>
          </p:cNvSpPr>
          <p:nvPr/>
        </p:nvSpPr>
        <p:spPr bwMode="auto">
          <a:xfrm>
            <a:off x="430526" y="1403648"/>
            <a:ext cx="11334126" cy="5009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3399"/>
              </a:buClr>
              <a:buFont typeface="Wingdings" panose="05000000000000000000" pitchFamily="2" charset="2"/>
              <a:buChar char="§"/>
              <a:defRPr sz="2400">
                <a:solidFill>
                  <a:srgbClr val="003399"/>
                </a:solidFill>
                <a:latin typeface="+mn-lt"/>
                <a:ea typeface="+mn-ea"/>
                <a:cs typeface="+mn-cs"/>
              </a:defRPr>
            </a:lvl1pPr>
            <a:lvl2pPr marL="742950" indent="-28575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2pPr>
            <a:lvl3pPr marL="1143000" indent="-22860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3pPr>
            <a:lvl4pPr marL="1600200" indent="-22860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4pPr>
            <a:lvl5pPr marL="2057400" indent="-22860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5pPr>
            <a:lvl6pPr marL="25146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6pPr>
            <a:lvl7pPr marL="29718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7pPr>
            <a:lvl8pPr marL="34290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8pPr>
            <a:lvl9pPr marL="38862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9pPr>
          </a:lstStyle>
          <a:p>
            <a:pPr marL="342900" lvl="0" indent="-342900">
              <a:buFont typeface="Symbol" panose="05050102010706020507" pitchFamily="18" charset="2"/>
              <a:buChar char=""/>
            </a:pPr>
            <a:r>
              <a:rPr lang="en-GB" sz="1800" dirty="0">
                <a:effectLst/>
                <a:latin typeface="Aptos" panose="020B0004020202020204" pitchFamily="34" charset="0"/>
                <a:ea typeface="Times New Roman" panose="02020603050405020304" pitchFamily="18" charset="0"/>
                <a:cs typeface="Calibri" panose="020F0502020204030204" pitchFamily="34" charset="0"/>
              </a:rPr>
              <a:t>How much “instrument agnostic” are the current state of the art algorithms? What is the level of customization/tuning/auxiliary data required to be able to run them on a different instrument?</a:t>
            </a:r>
          </a:p>
          <a:p>
            <a:pPr lvl="1" indent="-342900">
              <a:buFont typeface="Symbol" panose="05050102010706020507" pitchFamily="18" charset="2"/>
              <a:buChar char=""/>
            </a:pPr>
            <a:r>
              <a:rPr lang="en-GB" sz="1800" dirty="0">
                <a:latin typeface="Aptos" panose="020B0004020202020204" pitchFamily="34" charset="0"/>
                <a:ea typeface="Calibri" panose="020F0502020204030204" pitchFamily="34" charset="0"/>
                <a:cs typeface="Calibri" panose="020F0502020204030204" pitchFamily="34" charset="0"/>
              </a:rPr>
              <a:t>Regarding uncertainties, the core information needing to be stored is the same, though if and how they can be parametrised will vary from instrument to instrument.</a:t>
            </a:r>
          </a:p>
          <a:p>
            <a:pPr lvl="1" indent="-342900">
              <a:buFont typeface="Symbol" panose="05050102010706020507" pitchFamily="18" charset="2"/>
              <a:buChar char=""/>
            </a:pPr>
            <a:r>
              <a:rPr lang="en-GB" sz="1800" dirty="0">
                <a:latin typeface="Aptos" panose="020B0004020202020204" pitchFamily="34" charset="0"/>
                <a:ea typeface="Calibri" panose="020F0502020204030204" pitchFamily="34" charset="0"/>
                <a:cs typeface="Calibri" panose="020F0502020204030204" pitchFamily="34" charset="0"/>
              </a:rPr>
              <a:t>The </a:t>
            </a:r>
            <a:r>
              <a:rPr lang="en-GB" sz="1800" dirty="0" err="1">
                <a:latin typeface="Aptos" panose="020B0004020202020204" pitchFamily="34" charset="0"/>
                <a:ea typeface="Calibri" panose="020F0502020204030204" pitchFamily="34" charset="0"/>
                <a:cs typeface="Calibri" panose="020F0502020204030204" pitchFamily="34" charset="0"/>
              </a:rPr>
              <a:t>CoMet</a:t>
            </a:r>
            <a:r>
              <a:rPr lang="en-GB" sz="1800" dirty="0">
                <a:latin typeface="Aptos" panose="020B0004020202020204" pitchFamily="34" charset="0"/>
                <a:ea typeface="Calibri" panose="020F0502020204030204" pitchFamily="34" charset="0"/>
                <a:cs typeface="Calibri" panose="020F0502020204030204" pitchFamily="34" charset="0"/>
              </a:rPr>
              <a:t> toolkit has been designed to be completely instrument or algorithm agnostic. However, the uncertainty propagation for different sensors is implemented somewhat differently, working within the constraints of the already implemented atmospheric correction algorithms.</a:t>
            </a:r>
            <a:endParaRPr lang="en-GB" sz="1800" dirty="0">
              <a:effectLst/>
              <a:latin typeface="Aptos" panose="020B0004020202020204" pitchFamily="34" charset="0"/>
              <a:ea typeface="Calibri" panose="020F0502020204030204" pitchFamily="34" charset="0"/>
              <a:cs typeface="Calibri" panose="020F0502020204030204" pitchFamily="34" charset="0"/>
            </a:endParaRPr>
          </a:p>
          <a:p>
            <a:pPr marL="342900" lvl="0" indent="-342900">
              <a:buFont typeface="Symbol" panose="05050102010706020507" pitchFamily="18" charset="2"/>
              <a:buChar char=""/>
            </a:pPr>
            <a:endParaRPr lang="en-GB" sz="1800" dirty="0">
              <a:latin typeface="Aptos" panose="020B0004020202020204" pitchFamily="34" charset="0"/>
              <a:ea typeface="Calibri" panose="020F0502020204030204" pitchFamily="34" charset="0"/>
              <a:cs typeface="Calibri" panose="020F0502020204030204" pitchFamily="34" charset="0"/>
            </a:endParaRPr>
          </a:p>
          <a:p>
            <a:pPr marL="342900" lvl="0" indent="-342900">
              <a:buFont typeface="Symbol" panose="05050102010706020507" pitchFamily="18" charset="2"/>
              <a:buChar char=""/>
            </a:pPr>
            <a:endParaRPr lang="en-GB" sz="1800" dirty="0">
              <a:effectLst/>
              <a:latin typeface="Aptos" panose="020B0004020202020204" pitchFamily="34" charset="0"/>
              <a:ea typeface="Calibri" panose="020F0502020204030204" pitchFamily="34" charset="0"/>
              <a:cs typeface="Calibri" panose="020F0502020204030204" pitchFamily="34" charset="0"/>
            </a:endParaRPr>
          </a:p>
          <a:p>
            <a:pPr marL="342900" lvl="0" indent="-342900">
              <a:buFont typeface="Symbol" panose="05050102010706020507" pitchFamily="18" charset="2"/>
              <a:buChar char=""/>
            </a:pPr>
            <a:r>
              <a:rPr lang="en-GB" sz="1800" dirty="0">
                <a:effectLst/>
                <a:latin typeface="Aptos" panose="020B0004020202020204" pitchFamily="34" charset="0"/>
                <a:ea typeface="Times New Roman" panose="02020603050405020304" pitchFamily="18" charset="0"/>
                <a:cs typeface="Calibri" panose="020F0502020204030204" pitchFamily="34" charset="0"/>
              </a:rPr>
              <a:t>Can the AI based approaches really become instrument agnostic? If new training dataset are required and slightly different models are obtained, is it not one-model-one-sensor situation?</a:t>
            </a:r>
          </a:p>
          <a:p>
            <a:pPr lvl="1" indent="-342900">
              <a:buFont typeface="Symbol" panose="05050102010706020507" pitchFamily="18" charset="2"/>
              <a:buChar char=""/>
            </a:pPr>
            <a:r>
              <a:rPr lang="en-GB" sz="1800" dirty="0">
                <a:latin typeface="Aptos" panose="020B0004020202020204" pitchFamily="34" charset="0"/>
                <a:ea typeface="Calibri" panose="020F0502020204030204" pitchFamily="34" charset="0"/>
                <a:cs typeface="Calibri" panose="020F0502020204030204" pitchFamily="34" charset="0"/>
              </a:rPr>
              <a:t>Generally, I believe the approaches themselves can be quite instrument agnostic, though will likely need to be trained on datasets specifically generated for a specific instrument.</a:t>
            </a:r>
          </a:p>
          <a:p>
            <a:pPr lvl="1" indent="-342900">
              <a:buFont typeface="Symbol" panose="05050102010706020507" pitchFamily="18" charset="2"/>
              <a:buChar char=""/>
            </a:pPr>
            <a:r>
              <a:rPr lang="en-GB" sz="1800" dirty="0">
                <a:effectLst/>
                <a:latin typeface="Aptos" panose="020B0004020202020204" pitchFamily="34" charset="0"/>
                <a:ea typeface="Calibri" panose="020F0502020204030204" pitchFamily="34" charset="0"/>
                <a:cs typeface="Calibri" panose="020F0502020204030204" pitchFamily="34" charset="0"/>
              </a:rPr>
              <a:t>For uncertainties, one ide</a:t>
            </a:r>
            <a:r>
              <a:rPr lang="en-GB" sz="1800" dirty="0">
                <a:latin typeface="Aptos" panose="020B0004020202020204" pitchFamily="34" charset="0"/>
                <a:ea typeface="Calibri" panose="020F0502020204030204" pitchFamily="34" charset="0"/>
                <a:cs typeface="Calibri" panose="020F0502020204030204" pitchFamily="34" charset="0"/>
              </a:rPr>
              <a:t>a being considered is to first generate robust uncertainties using MC for an initial sample of training data, and then use machine learning to speed up generation of further MC samples, as opposed to always running the processing chain itself. </a:t>
            </a:r>
            <a:endParaRPr lang="en-GB" sz="1800" dirty="0">
              <a:effectLst/>
              <a:latin typeface="Aptos" panose="020B0004020202020204" pitchFamily="34" charset="0"/>
              <a:ea typeface="Calibri" panose="020F0502020204030204" pitchFamily="34" charset="0"/>
              <a:cs typeface="Calibri" panose="020F0502020204030204" pitchFamily="34" charset="0"/>
            </a:endParaRPr>
          </a:p>
          <a:p>
            <a:pPr marL="0" indent="0">
              <a:buNone/>
            </a:pPr>
            <a:endParaRPr lang="en-GB" kern="0" dirty="0"/>
          </a:p>
        </p:txBody>
      </p:sp>
    </p:spTree>
    <p:extLst>
      <p:ext uri="{BB962C8B-B14F-4D97-AF65-F5344CB8AC3E}">
        <p14:creationId xmlns:p14="http://schemas.microsoft.com/office/powerpoint/2010/main" val="948551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5AC9-B0E4-A644-B953-43009E3CE9C5}"/>
              </a:ext>
            </a:extLst>
          </p:cNvPr>
          <p:cNvSpPr>
            <a:spLocks noGrp="1"/>
          </p:cNvSpPr>
          <p:nvPr>
            <p:ph type="title"/>
          </p:nvPr>
        </p:nvSpPr>
        <p:spPr>
          <a:xfrm>
            <a:off x="298371" y="208577"/>
            <a:ext cx="9377546" cy="553998"/>
          </a:xfrm>
        </p:spPr>
        <p:txBody>
          <a:bodyPr/>
          <a:lstStyle/>
          <a:p>
            <a:r>
              <a:rPr lang="en-GB" dirty="0"/>
              <a:t>Uncertainties are important but can be complex</a:t>
            </a:r>
          </a:p>
        </p:txBody>
      </p:sp>
      <p:pic>
        <p:nvPicPr>
          <p:cNvPr id="4" name="Content Placeholder 3">
            <a:extLst>
              <a:ext uri="{FF2B5EF4-FFF2-40B4-BE49-F238E27FC236}">
                <a16:creationId xmlns:a16="http://schemas.microsoft.com/office/drawing/2014/main" id="{F399D8DD-2AFB-4733-A268-967A0BCCF9D5}"/>
              </a:ext>
            </a:extLst>
          </p:cNvPr>
          <p:cNvPicPr>
            <a:picLocks noGrp="1" noChangeAspect="1"/>
          </p:cNvPicPr>
          <p:nvPr>
            <p:ph idx="1"/>
          </p:nvPr>
        </p:nvPicPr>
        <p:blipFill>
          <a:blip r:embed="rId2"/>
          <a:stretch>
            <a:fillRect/>
          </a:stretch>
        </p:blipFill>
        <p:spPr>
          <a:xfrm>
            <a:off x="6730882" y="3534809"/>
            <a:ext cx="5431384" cy="2970126"/>
          </a:xfrm>
          <a:prstGeom prst="roundRect">
            <a:avLst>
              <a:gd name="adj" fmla="val 23011"/>
            </a:avLst>
          </a:prstGeom>
        </p:spPr>
      </p:pic>
      <p:grpSp>
        <p:nvGrpSpPr>
          <p:cNvPr id="20" name="Group 19">
            <a:extLst>
              <a:ext uri="{FF2B5EF4-FFF2-40B4-BE49-F238E27FC236}">
                <a16:creationId xmlns:a16="http://schemas.microsoft.com/office/drawing/2014/main" id="{242E66F1-6EFE-4556-BA1E-89B35177E079}"/>
              </a:ext>
            </a:extLst>
          </p:cNvPr>
          <p:cNvGrpSpPr/>
          <p:nvPr/>
        </p:nvGrpSpPr>
        <p:grpSpPr>
          <a:xfrm>
            <a:off x="7348706" y="1149407"/>
            <a:ext cx="4557348" cy="2359691"/>
            <a:chOff x="2740991" y="1300257"/>
            <a:chExt cx="7267183" cy="5155567"/>
          </a:xfrm>
        </p:grpSpPr>
        <p:sp>
          <p:nvSpPr>
            <p:cNvPr id="5" name="TextBox 4">
              <a:extLst>
                <a:ext uri="{FF2B5EF4-FFF2-40B4-BE49-F238E27FC236}">
                  <a16:creationId xmlns:a16="http://schemas.microsoft.com/office/drawing/2014/main" id="{1D19F45C-B5EF-4EF9-8E93-A8D5519D813D}"/>
                </a:ext>
              </a:extLst>
            </p:cNvPr>
            <p:cNvSpPr txBox="1"/>
            <p:nvPr/>
          </p:nvSpPr>
          <p:spPr>
            <a:xfrm>
              <a:off x="7573820" y="5178179"/>
              <a:ext cx="2166724" cy="1277645"/>
            </a:xfrm>
            <a:prstGeom prst="rect">
              <a:avLst/>
            </a:prstGeom>
            <a:noFill/>
          </p:spPr>
          <p:txBody>
            <a:bodyPr wrap="square" rtlCol="0">
              <a:spAutoFit/>
            </a:bodyPr>
            <a:lstStyle/>
            <a:p>
              <a:pPr fontAlgn="auto">
                <a:spcBef>
                  <a:spcPts val="0"/>
                </a:spcBef>
                <a:spcAft>
                  <a:spcPts val="0"/>
                </a:spcAft>
                <a:defRPr/>
              </a:pPr>
              <a:r>
                <a:rPr lang="en-GB" sz="1600" kern="0" dirty="0" err="1">
                  <a:solidFill>
                    <a:prstClr val="black"/>
                  </a:solidFill>
                </a:rPr>
                <a:t>measurand</a:t>
              </a:r>
              <a:endParaRPr lang="en-GB" sz="1600" kern="0" dirty="0">
                <a:solidFill>
                  <a:prstClr val="black"/>
                </a:solidFill>
              </a:endParaRPr>
            </a:p>
          </p:txBody>
        </p:sp>
        <p:sp>
          <p:nvSpPr>
            <p:cNvPr id="6" name="TextBox 5">
              <a:extLst>
                <a:ext uri="{FF2B5EF4-FFF2-40B4-BE49-F238E27FC236}">
                  <a16:creationId xmlns:a16="http://schemas.microsoft.com/office/drawing/2014/main" id="{60C74743-F7F6-44E0-B28D-CFD915198CA6}"/>
                </a:ext>
              </a:extLst>
            </p:cNvPr>
            <p:cNvSpPr txBox="1"/>
            <p:nvPr/>
          </p:nvSpPr>
          <p:spPr>
            <a:xfrm>
              <a:off x="5875604" y="1300257"/>
              <a:ext cx="3143323" cy="739689"/>
            </a:xfrm>
            <a:prstGeom prst="rect">
              <a:avLst/>
            </a:prstGeom>
            <a:noFill/>
          </p:spPr>
          <p:txBody>
            <a:bodyPr wrap="square" rtlCol="0">
              <a:spAutoFit/>
            </a:bodyPr>
            <a:lstStyle/>
            <a:p>
              <a:pPr fontAlgn="auto">
                <a:spcBef>
                  <a:spcPts val="0"/>
                </a:spcBef>
                <a:spcAft>
                  <a:spcPts val="0"/>
                </a:spcAft>
                <a:defRPr/>
              </a:pPr>
              <a:r>
                <a:rPr lang="en-GB" sz="1600" kern="0" dirty="0">
                  <a:solidFill>
                    <a:prstClr val="black"/>
                  </a:solidFill>
                </a:rPr>
                <a:t>measured value</a:t>
              </a:r>
            </a:p>
          </p:txBody>
        </p:sp>
        <p:sp>
          <p:nvSpPr>
            <p:cNvPr id="7" name="Rectangle 6">
              <a:extLst>
                <a:ext uri="{FF2B5EF4-FFF2-40B4-BE49-F238E27FC236}">
                  <a16:creationId xmlns:a16="http://schemas.microsoft.com/office/drawing/2014/main" id="{3D2587D4-2FEE-4075-943E-FD6FD24DD128}"/>
                </a:ext>
              </a:extLst>
            </p:cNvPr>
            <p:cNvSpPr/>
            <p:nvPr/>
          </p:nvSpPr>
          <p:spPr>
            <a:xfrm>
              <a:off x="4969451" y="1694167"/>
              <a:ext cx="73415" cy="3377486"/>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8B3EA125-920C-43B7-9F04-5832C9A6812F}"/>
                </a:ext>
              </a:extLst>
            </p:cNvPr>
            <p:cNvSpPr txBox="1"/>
            <p:nvPr/>
          </p:nvSpPr>
          <p:spPr>
            <a:xfrm>
              <a:off x="4040740" y="5183259"/>
              <a:ext cx="2255210" cy="739689"/>
            </a:xfrm>
            <a:prstGeom prst="rect">
              <a:avLst/>
            </a:prstGeom>
            <a:noFill/>
          </p:spPr>
          <p:txBody>
            <a:bodyPr wrap="square" rtlCol="0">
              <a:spAutoFit/>
            </a:bodyPr>
            <a:lstStyle/>
            <a:p>
              <a:pPr fontAlgn="auto">
                <a:spcBef>
                  <a:spcPts val="0"/>
                </a:spcBef>
                <a:spcAft>
                  <a:spcPts val="0"/>
                </a:spcAft>
                <a:defRPr/>
              </a:pPr>
              <a:r>
                <a:rPr lang="en-GB" sz="1600" kern="0" dirty="0">
                  <a:solidFill>
                    <a:prstClr val="black"/>
                  </a:solidFill>
                </a:rPr>
                <a:t>true value</a:t>
              </a:r>
            </a:p>
          </p:txBody>
        </p:sp>
        <p:sp>
          <p:nvSpPr>
            <p:cNvPr id="9" name="TextBox 8">
              <a:extLst>
                <a:ext uri="{FF2B5EF4-FFF2-40B4-BE49-F238E27FC236}">
                  <a16:creationId xmlns:a16="http://schemas.microsoft.com/office/drawing/2014/main" id="{E7857D3A-D147-41AB-86AA-6EA7177A7764}"/>
                </a:ext>
              </a:extLst>
            </p:cNvPr>
            <p:cNvSpPr txBox="1"/>
            <p:nvPr/>
          </p:nvSpPr>
          <p:spPr>
            <a:xfrm>
              <a:off x="2930056" y="2629615"/>
              <a:ext cx="1314692" cy="739689"/>
            </a:xfrm>
            <a:prstGeom prst="rect">
              <a:avLst/>
            </a:prstGeom>
            <a:noFill/>
          </p:spPr>
          <p:txBody>
            <a:bodyPr wrap="square" rtlCol="0">
              <a:spAutoFit/>
            </a:bodyPr>
            <a:lstStyle/>
            <a:p>
              <a:pPr algn="r" fontAlgn="auto">
                <a:spcBef>
                  <a:spcPts val="0"/>
                </a:spcBef>
                <a:spcAft>
                  <a:spcPts val="0"/>
                </a:spcAft>
                <a:defRPr/>
              </a:pPr>
              <a:r>
                <a:rPr lang="en-GB" sz="1600" kern="0" dirty="0">
                  <a:solidFill>
                    <a:prstClr val="black"/>
                  </a:solidFill>
                </a:rPr>
                <a:t>error</a:t>
              </a:r>
              <a:endParaRPr lang="en-GB" sz="2400" kern="0" dirty="0">
                <a:solidFill>
                  <a:prstClr val="black"/>
                </a:solidFill>
              </a:endParaRPr>
            </a:p>
          </p:txBody>
        </p:sp>
        <p:grpSp>
          <p:nvGrpSpPr>
            <p:cNvPr id="10" name="Group 9">
              <a:extLst>
                <a:ext uri="{FF2B5EF4-FFF2-40B4-BE49-F238E27FC236}">
                  <a16:creationId xmlns:a16="http://schemas.microsoft.com/office/drawing/2014/main" id="{883C73DB-3717-4DE9-9910-ABF44A10FD8D}"/>
                </a:ext>
              </a:extLst>
            </p:cNvPr>
            <p:cNvGrpSpPr/>
            <p:nvPr/>
          </p:nvGrpSpPr>
          <p:grpSpPr>
            <a:xfrm>
              <a:off x="2930058" y="2068124"/>
              <a:ext cx="7078116" cy="3019926"/>
              <a:chOff x="1687667" y="1835772"/>
              <a:chExt cx="7078116" cy="3019926"/>
            </a:xfrm>
          </p:grpSpPr>
          <p:sp>
            <p:nvSpPr>
              <p:cNvPr id="11" name="Isosceles Triangle 3">
                <a:extLst>
                  <a:ext uri="{FF2B5EF4-FFF2-40B4-BE49-F238E27FC236}">
                    <a16:creationId xmlns:a16="http://schemas.microsoft.com/office/drawing/2014/main" id="{2D9C4FDD-F4BD-42BE-8B86-8861B787D6E5}"/>
                  </a:ext>
                </a:extLst>
              </p:cNvPr>
              <p:cNvSpPr/>
              <p:nvPr/>
            </p:nvSpPr>
            <p:spPr>
              <a:xfrm>
                <a:off x="1687667" y="1835772"/>
                <a:ext cx="5899802" cy="3019926"/>
              </a:xfrm>
              <a:custGeom>
                <a:avLst/>
                <a:gdLst>
                  <a:gd name="connsiteX0" fmla="*/ 0 w 4336049"/>
                  <a:gd name="connsiteY0" fmla="*/ 1452282 h 1452282"/>
                  <a:gd name="connsiteX1" fmla="*/ 2168025 w 4336049"/>
                  <a:gd name="connsiteY1" fmla="*/ 0 h 1452282"/>
                  <a:gd name="connsiteX2" fmla="*/ 4336049 w 4336049"/>
                  <a:gd name="connsiteY2" fmla="*/ 1452282 h 1452282"/>
                  <a:gd name="connsiteX3" fmla="*/ 0 w 4336049"/>
                  <a:gd name="connsiteY3" fmla="*/ 1452282 h 1452282"/>
                  <a:gd name="connsiteX0" fmla="*/ 47251 w 4430551"/>
                  <a:gd name="connsiteY0" fmla="*/ 1452282 h 1452282"/>
                  <a:gd name="connsiteX1" fmla="*/ 2215276 w 4430551"/>
                  <a:gd name="connsiteY1" fmla="*/ 0 h 1452282"/>
                  <a:gd name="connsiteX2" fmla="*/ 4383300 w 4430551"/>
                  <a:gd name="connsiteY2" fmla="*/ 1452282 h 1452282"/>
                  <a:gd name="connsiteX3" fmla="*/ 47251 w 4430551"/>
                  <a:gd name="connsiteY3" fmla="*/ 1452282 h 1452282"/>
                  <a:gd name="connsiteX0" fmla="*/ 0 w 4383300"/>
                  <a:gd name="connsiteY0" fmla="*/ 1452282 h 1452282"/>
                  <a:gd name="connsiteX1" fmla="*/ 2168025 w 4383300"/>
                  <a:gd name="connsiteY1" fmla="*/ 0 h 1452282"/>
                  <a:gd name="connsiteX2" fmla="*/ 4336049 w 4383300"/>
                  <a:gd name="connsiteY2" fmla="*/ 1452282 h 1452282"/>
                  <a:gd name="connsiteX3" fmla="*/ 0 w 4383300"/>
                  <a:gd name="connsiteY3" fmla="*/ 1452282 h 1452282"/>
                  <a:gd name="connsiteX0" fmla="*/ 0 w 4336049"/>
                  <a:gd name="connsiteY0" fmla="*/ 1452282 h 1452282"/>
                  <a:gd name="connsiteX1" fmla="*/ 2168025 w 4336049"/>
                  <a:gd name="connsiteY1" fmla="*/ 0 h 1452282"/>
                  <a:gd name="connsiteX2" fmla="*/ 4336049 w 4336049"/>
                  <a:gd name="connsiteY2" fmla="*/ 1452282 h 1452282"/>
                  <a:gd name="connsiteX3" fmla="*/ 0 w 4336049"/>
                  <a:gd name="connsiteY3" fmla="*/ 1452282 h 1452282"/>
                </a:gdLst>
                <a:ahLst/>
                <a:cxnLst>
                  <a:cxn ang="0">
                    <a:pos x="connsiteX0" y="connsiteY0"/>
                  </a:cxn>
                  <a:cxn ang="0">
                    <a:pos x="connsiteX1" y="connsiteY1"/>
                  </a:cxn>
                  <a:cxn ang="0">
                    <a:pos x="connsiteX2" y="connsiteY2"/>
                  </a:cxn>
                  <a:cxn ang="0">
                    <a:pos x="connsiteX3" y="connsiteY3"/>
                  </a:cxn>
                </a:cxnLst>
                <a:rect l="l" t="t" r="r" b="b"/>
                <a:pathLst>
                  <a:path w="4336049" h="1452282">
                    <a:moveTo>
                      <a:pt x="0" y="1452282"/>
                    </a:moveTo>
                    <a:cubicBezTo>
                      <a:pt x="1442063" y="976555"/>
                      <a:pt x="1445350" y="0"/>
                      <a:pt x="2168025" y="0"/>
                    </a:cubicBezTo>
                    <a:cubicBezTo>
                      <a:pt x="2890700" y="0"/>
                      <a:pt x="2888906" y="971475"/>
                      <a:pt x="4336049" y="1452282"/>
                    </a:cubicBezTo>
                    <a:lnTo>
                      <a:pt x="0" y="1452282"/>
                    </a:lnTo>
                    <a:close/>
                  </a:path>
                </a:pathLst>
              </a:custGeom>
              <a:noFill/>
              <a:ln w="762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defRPr/>
                </a:pPr>
                <a:endParaRPr lang="en-GB" sz="2400" kern="0" dirty="0">
                  <a:solidFill>
                    <a:prstClr val="white"/>
                  </a:solidFill>
                  <a:latin typeface="Calibri" panose="020F0502020204030204"/>
                </a:endParaRPr>
              </a:p>
            </p:txBody>
          </p:sp>
          <p:cxnSp>
            <p:nvCxnSpPr>
              <p:cNvPr id="12" name="Straight Connector 11">
                <a:extLst>
                  <a:ext uri="{FF2B5EF4-FFF2-40B4-BE49-F238E27FC236}">
                    <a16:creationId xmlns:a16="http://schemas.microsoft.com/office/drawing/2014/main" id="{7AD96A38-8F17-40A3-9661-A83E9F5A444A}"/>
                  </a:ext>
                </a:extLst>
              </p:cNvPr>
              <p:cNvCxnSpPr/>
              <p:nvPr/>
            </p:nvCxnSpPr>
            <p:spPr>
              <a:xfrm>
                <a:off x="4692650" y="3259725"/>
                <a:ext cx="1136650" cy="0"/>
              </a:xfrm>
              <a:prstGeom prst="line">
                <a:avLst/>
              </a:prstGeom>
              <a:noFill/>
              <a:ln w="76200" cap="flat" cmpd="sng" algn="ctr">
                <a:solidFill>
                  <a:sysClr val="window" lastClr="FFFFFF">
                    <a:lumMod val="65000"/>
                  </a:sysClr>
                </a:solidFill>
                <a:prstDash val="solid"/>
                <a:miter lim="800000"/>
                <a:headEnd type="triangle" w="sm" len="sm"/>
                <a:tailEnd type="triangle" w="sm" len="sm"/>
              </a:ln>
              <a:effectLst/>
            </p:spPr>
          </p:cxnSp>
          <p:sp>
            <p:nvSpPr>
              <p:cNvPr id="13" name="TextBox 12">
                <a:extLst>
                  <a:ext uri="{FF2B5EF4-FFF2-40B4-BE49-F238E27FC236}">
                    <a16:creationId xmlns:a16="http://schemas.microsoft.com/office/drawing/2014/main" id="{4620D361-C1D9-4902-9908-688541A67CFE}"/>
                  </a:ext>
                </a:extLst>
              </p:cNvPr>
              <p:cNvSpPr txBox="1"/>
              <p:nvPr/>
            </p:nvSpPr>
            <p:spPr>
              <a:xfrm>
                <a:off x="5845599" y="2629357"/>
                <a:ext cx="2920184" cy="739689"/>
              </a:xfrm>
              <a:prstGeom prst="rect">
                <a:avLst/>
              </a:prstGeom>
              <a:noFill/>
            </p:spPr>
            <p:txBody>
              <a:bodyPr wrap="square" rtlCol="0">
                <a:spAutoFit/>
              </a:bodyPr>
              <a:lstStyle/>
              <a:p>
                <a:pPr fontAlgn="auto">
                  <a:spcBef>
                    <a:spcPts val="0"/>
                  </a:spcBef>
                  <a:spcAft>
                    <a:spcPts val="0"/>
                  </a:spcAft>
                  <a:defRPr/>
                </a:pPr>
                <a:r>
                  <a:rPr lang="en-GB" sz="1600" kern="0" dirty="0">
                    <a:solidFill>
                      <a:prstClr val="black"/>
                    </a:solidFill>
                  </a:rPr>
                  <a:t>uncertainty</a:t>
                </a:r>
                <a:endParaRPr lang="en-GB" kern="0" dirty="0">
                  <a:solidFill>
                    <a:prstClr val="black"/>
                  </a:solidFill>
                </a:endParaRPr>
              </a:p>
            </p:txBody>
          </p:sp>
          <p:cxnSp>
            <p:nvCxnSpPr>
              <p:cNvPr id="14" name="Straight Arrow Connector 13">
                <a:extLst>
                  <a:ext uri="{FF2B5EF4-FFF2-40B4-BE49-F238E27FC236}">
                    <a16:creationId xmlns:a16="http://schemas.microsoft.com/office/drawing/2014/main" id="{6FEDE1D2-CACE-4D98-A07C-9AB3D7285C23}"/>
                  </a:ext>
                </a:extLst>
              </p:cNvPr>
              <p:cNvCxnSpPr>
                <a:stCxn id="13" idx="1"/>
              </p:cNvCxnSpPr>
              <p:nvPr/>
            </p:nvCxnSpPr>
            <p:spPr>
              <a:xfrm flipH="1">
                <a:off x="5442193" y="2999202"/>
                <a:ext cx="403406" cy="165314"/>
              </a:xfrm>
              <a:prstGeom prst="straightConnector1">
                <a:avLst/>
              </a:prstGeom>
              <a:noFill/>
              <a:ln w="28575" cap="flat" cmpd="sng" algn="ctr">
                <a:solidFill>
                  <a:sysClr val="windowText" lastClr="000000"/>
                </a:solidFill>
                <a:prstDash val="solid"/>
                <a:miter lim="800000"/>
                <a:tailEnd type="triangle" w="sm" len="sm"/>
              </a:ln>
              <a:effectLst/>
            </p:spPr>
          </p:cxnSp>
        </p:grpSp>
        <p:cxnSp>
          <p:nvCxnSpPr>
            <p:cNvPr id="15" name="Straight Arrow Connector 14">
              <a:extLst>
                <a:ext uri="{FF2B5EF4-FFF2-40B4-BE49-F238E27FC236}">
                  <a16:creationId xmlns:a16="http://schemas.microsoft.com/office/drawing/2014/main" id="{7EAD2C12-874E-4275-A9F4-CDE74F1FF65C}"/>
                </a:ext>
              </a:extLst>
            </p:cNvPr>
            <p:cNvCxnSpPr>
              <a:stCxn id="9" idx="3"/>
            </p:cNvCxnSpPr>
            <p:nvPr/>
          </p:nvCxnSpPr>
          <p:spPr>
            <a:xfrm>
              <a:off x="4244748" y="2999460"/>
              <a:ext cx="1175681" cy="323912"/>
            </a:xfrm>
            <a:prstGeom prst="straightConnector1">
              <a:avLst/>
            </a:prstGeom>
            <a:noFill/>
            <a:ln w="28575" cap="flat" cmpd="sng" algn="ctr">
              <a:solidFill>
                <a:sysClr val="windowText" lastClr="000000"/>
              </a:solidFill>
              <a:prstDash val="solid"/>
              <a:miter lim="800000"/>
              <a:tailEnd type="triangle" w="sm" len="sm"/>
            </a:ln>
            <a:effectLst/>
          </p:spPr>
        </p:cxnSp>
        <p:sp>
          <p:nvSpPr>
            <p:cNvPr id="16" name="Rectangle 15">
              <a:extLst>
                <a:ext uri="{FF2B5EF4-FFF2-40B4-BE49-F238E27FC236}">
                  <a16:creationId xmlns:a16="http://schemas.microsoft.com/office/drawing/2014/main" id="{B6A7AB95-5C18-475F-8CE2-D451E94A0F58}"/>
                </a:ext>
              </a:extLst>
            </p:cNvPr>
            <p:cNvSpPr/>
            <p:nvPr/>
          </p:nvSpPr>
          <p:spPr>
            <a:xfrm>
              <a:off x="5838897" y="1692784"/>
              <a:ext cx="73415" cy="3377486"/>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7" name="Straight Connector 16">
              <a:extLst>
                <a:ext uri="{FF2B5EF4-FFF2-40B4-BE49-F238E27FC236}">
                  <a16:creationId xmlns:a16="http://schemas.microsoft.com/office/drawing/2014/main" id="{B1DA058B-EDA3-4634-B92E-098AE44C620C}"/>
                </a:ext>
              </a:extLst>
            </p:cNvPr>
            <p:cNvCxnSpPr/>
            <p:nvPr/>
          </p:nvCxnSpPr>
          <p:spPr>
            <a:xfrm>
              <a:off x="5037981" y="3492074"/>
              <a:ext cx="563272" cy="0"/>
            </a:xfrm>
            <a:prstGeom prst="line">
              <a:avLst/>
            </a:prstGeom>
            <a:noFill/>
            <a:ln w="76200" cap="flat" cmpd="sng" algn="ctr">
              <a:solidFill>
                <a:sysClr val="window" lastClr="FFFFFF">
                  <a:lumMod val="65000"/>
                </a:sysClr>
              </a:solidFill>
              <a:prstDash val="solid"/>
              <a:miter lim="800000"/>
              <a:headEnd type="triangle" w="sm" len="sm"/>
              <a:tailEnd type="none" w="sm" len="sm"/>
            </a:ln>
            <a:effectLst/>
          </p:spPr>
        </p:cxnSp>
        <p:cxnSp>
          <p:nvCxnSpPr>
            <p:cNvPr id="18" name="Straight Connector 17">
              <a:extLst>
                <a:ext uri="{FF2B5EF4-FFF2-40B4-BE49-F238E27FC236}">
                  <a16:creationId xmlns:a16="http://schemas.microsoft.com/office/drawing/2014/main" id="{44009FB3-ADF6-47F5-8E35-DFF11B99F029}"/>
                </a:ext>
              </a:extLst>
            </p:cNvPr>
            <p:cNvCxnSpPr>
              <a:cxnSpLocks/>
            </p:cNvCxnSpPr>
            <p:nvPr/>
          </p:nvCxnSpPr>
          <p:spPr>
            <a:xfrm flipH="1">
              <a:off x="5168347" y="3492074"/>
              <a:ext cx="670550" cy="0"/>
            </a:xfrm>
            <a:prstGeom prst="line">
              <a:avLst/>
            </a:prstGeom>
            <a:noFill/>
            <a:ln w="76200" cap="flat" cmpd="sng" algn="ctr">
              <a:solidFill>
                <a:sysClr val="window" lastClr="FFFFFF">
                  <a:lumMod val="65000"/>
                </a:sysClr>
              </a:solidFill>
              <a:prstDash val="solid"/>
              <a:miter lim="800000"/>
              <a:headEnd type="triangle" w="sm" len="sm"/>
              <a:tailEnd type="none" w="sm" len="sm"/>
            </a:ln>
            <a:effectLst/>
          </p:spPr>
        </p:cxnSp>
        <p:cxnSp>
          <p:nvCxnSpPr>
            <p:cNvPr id="19" name="Straight Connector 18">
              <a:extLst>
                <a:ext uri="{FF2B5EF4-FFF2-40B4-BE49-F238E27FC236}">
                  <a16:creationId xmlns:a16="http://schemas.microsoft.com/office/drawing/2014/main" id="{CF38147F-3E12-4F54-BE94-BB33D744BA16}"/>
                </a:ext>
              </a:extLst>
            </p:cNvPr>
            <p:cNvCxnSpPr/>
            <p:nvPr/>
          </p:nvCxnSpPr>
          <p:spPr>
            <a:xfrm>
              <a:off x="2740991" y="5082970"/>
              <a:ext cx="6388100" cy="0"/>
            </a:xfrm>
            <a:prstGeom prst="line">
              <a:avLst/>
            </a:prstGeom>
            <a:noFill/>
            <a:ln w="76200" cap="flat" cmpd="sng" algn="ctr">
              <a:solidFill>
                <a:sysClr val="windowText" lastClr="000000"/>
              </a:solidFill>
              <a:prstDash val="solid"/>
              <a:miter lim="800000"/>
              <a:headEnd type="none"/>
              <a:tailEnd type="triangle"/>
            </a:ln>
            <a:effectLst/>
          </p:spPr>
        </p:cxnSp>
      </p:grpSp>
      <p:sp>
        <p:nvSpPr>
          <p:cNvPr id="23" name="Content Placeholder 2">
            <a:extLst>
              <a:ext uri="{FF2B5EF4-FFF2-40B4-BE49-F238E27FC236}">
                <a16:creationId xmlns:a16="http://schemas.microsoft.com/office/drawing/2014/main" id="{B6E6578E-AC9E-4DB0-B728-2F693620EB3B}"/>
              </a:ext>
            </a:extLst>
          </p:cNvPr>
          <p:cNvSpPr txBox="1">
            <a:spLocks/>
          </p:cNvSpPr>
          <p:nvPr/>
        </p:nvSpPr>
        <p:spPr bwMode="auto">
          <a:xfrm>
            <a:off x="430526" y="1403648"/>
            <a:ext cx="5781236" cy="5009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3399"/>
              </a:buClr>
              <a:buFont typeface="Wingdings" panose="05000000000000000000" pitchFamily="2" charset="2"/>
              <a:buChar char="§"/>
              <a:defRPr sz="2400">
                <a:solidFill>
                  <a:srgbClr val="003399"/>
                </a:solidFill>
                <a:latin typeface="+mn-lt"/>
                <a:ea typeface="+mn-ea"/>
                <a:cs typeface="+mn-cs"/>
              </a:defRPr>
            </a:lvl1pPr>
            <a:lvl2pPr marL="742950" indent="-28575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2pPr>
            <a:lvl3pPr marL="1143000" indent="-22860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3pPr>
            <a:lvl4pPr marL="1600200" indent="-22860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4pPr>
            <a:lvl5pPr marL="2057400" indent="-22860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5pPr>
            <a:lvl6pPr marL="25146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6pPr>
            <a:lvl7pPr marL="29718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7pPr>
            <a:lvl8pPr marL="34290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8pPr>
            <a:lvl9pPr marL="38862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9pPr>
          </a:lstStyle>
          <a:p>
            <a:r>
              <a:rPr lang="en-GB" kern="0" dirty="0"/>
              <a:t>EO data need uncertainties for credible and reliable interpretation</a:t>
            </a:r>
          </a:p>
          <a:p>
            <a:pPr lvl="1"/>
            <a:endParaRPr lang="en-GB" kern="0" dirty="0"/>
          </a:p>
          <a:p>
            <a:r>
              <a:rPr lang="en-GB" kern="0" dirty="0"/>
              <a:t>Data is often affected by multiple uncertainty components. For some of these, the errors are correlated</a:t>
            </a:r>
          </a:p>
          <a:p>
            <a:endParaRPr lang="en-GB" kern="0" dirty="0"/>
          </a:p>
          <a:p>
            <a:r>
              <a:rPr lang="en-GB" kern="0" dirty="0"/>
              <a:t>Understanding error-covariances in the data is key to combine observations</a:t>
            </a:r>
          </a:p>
        </p:txBody>
      </p:sp>
      <p:sp>
        <p:nvSpPr>
          <p:cNvPr id="24" name="TextBox 23">
            <a:extLst>
              <a:ext uri="{FF2B5EF4-FFF2-40B4-BE49-F238E27FC236}">
                <a16:creationId xmlns:a16="http://schemas.microsoft.com/office/drawing/2014/main" id="{442D0BBB-24B0-41E2-8581-C8912EA7E666}"/>
              </a:ext>
            </a:extLst>
          </p:cNvPr>
          <p:cNvSpPr txBox="1"/>
          <p:nvPr/>
        </p:nvSpPr>
        <p:spPr>
          <a:xfrm>
            <a:off x="7527083" y="6284424"/>
            <a:ext cx="4698255" cy="492443"/>
          </a:xfrm>
          <a:prstGeom prst="rect">
            <a:avLst/>
          </a:prstGeom>
          <a:noFill/>
        </p:spPr>
        <p:txBody>
          <a:bodyPr wrap="square" rtlCol="0">
            <a:spAutoFit/>
          </a:bodyPr>
          <a:lstStyle/>
          <a:p>
            <a:r>
              <a:rPr lang="en-GB" sz="1100" dirty="0">
                <a:solidFill>
                  <a:schemeClr val="bg2">
                    <a:lumMod val="10000"/>
                  </a:schemeClr>
                </a:solidFill>
              </a:rPr>
              <a:t>Image credit: </a:t>
            </a:r>
            <a:r>
              <a:rPr lang="en-GB" sz="1100" dirty="0">
                <a:latin typeface="Arial" panose="020B0604020202020204" pitchFamily="34" charset="0"/>
                <a:hlinkClick r:id="rId3"/>
              </a:rPr>
              <a:t>http://dx.doi.org/10.6084/m9.figshare.1483409</a:t>
            </a:r>
            <a:endParaRPr lang="en-GB" sz="1100" dirty="0"/>
          </a:p>
          <a:p>
            <a:endParaRPr lang="en-GB" sz="1400" dirty="0">
              <a:solidFill>
                <a:schemeClr val="bg2">
                  <a:lumMod val="10000"/>
                </a:schemeClr>
              </a:solidFill>
            </a:endParaRPr>
          </a:p>
        </p:txBody>
      </p:sp>
    </p:spTree>
    <p:extLst>
      <p:ext uri="{BB962C8B-B14F-4D97-AF65-F5344CB8AC3E}">
        <p14:creationId xmlns:p14="http://schemas.microsoft.com/office/powerpoint/2010/main" val="1010887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5AC9-B0E4-A644-B953-43009E3CE9C5}"/>
              </a:ext>
            </a:extLst>
          </p:cNvPr>
          <p:cNvSpPr>
            <a:spLocks noGrp="1"/>
          </p:cNvSpPr>
          <p:nvPr>
            <p:ph type="title"/>
          </p:nvPr>
        </p:nvSpPr>
        <p:spPr>
          <a:xfrm>
            <a:off x="408156" y="245208"/>
            <a:ext cx="9377546" cy="553998"/>
          </a:xfrm>
        </p:spPr>
        <p:txBody>
          <a:bodyPr/>
          <a:lstStyle/>
          <a:p>
            <a:r>
              <a:rPr lang="en-GB" dirty="0"/>
              <a:t>Dealing with uncertainties</a:t>
            </a:r>
          </a:p>
        </p:txBody>
      </p:sp>
      <p:sp>
        <p:nvSpPr>
          <p:cNvPr id="23" name="Content Placeholder 2">
            <a:extLst>
              <a:ext uri="{FF2B5EF4-FFF2-40B4-BE49-F238E27FC236}">
                <a16:creationId xmlns:a16="http://schemas.microsoft.com/office/drawing/2014/main" id="{B6E6578E-AC9E-4DB0-B728-2F693620EB3B}"/>
              </a:ext>
            </a:extLst>
          </p:cNvPr>
          <p:cNvSpPr txBox="1">
            <a:spLocks/>
          </p:cNvSpPr>
          <p:nvPr/>
        </p:nvSpPr>
        <p:spPr bwMode="auto">
          <a:xfrm>
            <a:off x="408156" y="1390660"/>
            <a:ext cx="11010356" cy="5009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3399"/>
              </a:buClr>
              <a:buFont typeface="Wingdings" panose="05000000000000000000" pitchFamily="2" charset="2"/>
              <a:buChar char="§"/>
              <a:defRPr sz="2400">
                <a:solidFill>
                  <a:srgbClr val="003399"/>
                </a:solidFill>
                <a:latin typeface="+mn-lt"/>
                <a:ea typeface="+mn-ea"/>
                <a:cs typeface="+mn-cs"/>
              </a:defRPr>
            </a:lvl1pPr>
            <a:lvl2pPr marL="742950" indent="-28575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2pPr>
            <a:lvl3pPr marL="1143000" indent="-22860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3pPr>
            <a:lvl4pPr marL="1600200" indent="-22860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4pPr>
            <a:lvl5pPr marL="2057400" indent="-22860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5pPr>
            <a:lvl6pPr marL="25146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6pPr>
            <a:lvl7pPr marL="29718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7pPr>
            <a:lvl8pPr marL="34290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8pPr>
            <a:lvl9pPr marL="38862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9pPr>
          </a:lstStyle>
          <a:p>
            <a:r>
              <a:rPr lang="en-GB" sz="2000" kern="0" dirty="0"/>
              <a:t>Approaches from metrology can assist EO community to develop quantitative characterisation of uncertainty</a:t>
            </a:r>
          </a:p>
          <a:p>
            <a:endParaRPr lang="en-GB" sz="2000" kern="0" dirty="0"/>
          </a:p>
          <a:p>
            <a:r>
              <a:rPr lang="en-GB" sz="2000" dirty="0"/>
              <a:t>NPL has been involved in various metrological framework projects for EO</a:t>
            </a:r>
          </a:p>
          <a:p>
            <a:endParaRPr lang="en-GB" sz="2000" kern="0" dirty="0"/>
          </a:p>
          <a:p>
            <a:r>
              <a:rPr lang="en-GB" sz="2000" kern="0" dirty="0"/>
              <a:t>The CEOS-endorsed QA4EO framework, </a:t>
            </a:r>
            <a:r>
              <a:rPr lang="en-GB" sz="2000" b="0" i="0" u="none" strike="noStrike" baseline="0" dirty="0">
                <a:latin typeface="CMR12"/>
              </a:rPr>
              <a:t>based on the principles of metrology, provides guidelines to enable the EO community to develop metrologically-rigorous data products</a:t>
            </a:r>
          </a:p>
          <a:p>
            <a:endParaRPr lang="en-GB" sz="2000" kern="0" dirty="0"/>
          </a:p>
          <a:p>
            <a:r>
              <a:rPr lang="en-GB" sz="2000" kern="0" dirty="0"/>
              <a:t>The </a:t>
            </a:r>
            <a:r>
              <a:rPr lang="en-GB" sz="2000" kern="0" dirty="0" err="1"/>
              <a:t>CoMet</a:t>
            </a:r>
            <a:r>
              <a:rPr lang="en-GB" sz="2000" kern="0" dirty="0"/>
              <a:t> Toolkit (“Community Metrology Toolkit”) has been developed to enable easy handling and processing of dataset error-covariance information</a:t>
            </a:r>
          </a:p>
        </p:txBody>
      </p:sp>
      <p:pic>
        <p:nvPicPr>
          <p:cNvPr id="22" name="Picture 21" descr="FIDUCEO-logo.png">
            <a:extLst>
              <a:ext uri="{FF2B5EF4-FFF2-40B4-BE49-F238E27FC236}">
                <a16:creationId xmlns:a16="http://schemas.microsoft.com/office/drawing/2014/main" id="{3821FDCD-B325-4E0B-A349-22C50FFC37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0065" y="5174218"/>
            <a:ext cx="2011744" cy="804697"/>
          </a:xfrm>
          <a:prstGeom prst="rect">
            <a:avLst/>
          </a:prstGeom>
        </p:spPr>
      </p:pic>
      <p:pic>
        <p:nvPicPr>
          <p:cNvPr id="24" name="Picture 14" descr="Image result for qa4eo">
            <a:extLst>
              <a:ext uri="{FF2B5EF4-FFF2-40B4-BE49-F238E27FC236}">
                <a16:creationId xmlns:a16="http://schemas.microsoft.com/office/drawing/2014/main" id="{9691C11D-CC4A-4F37-96B1-D4D9B7D612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3730" y="5287182"/>
            <a:ext cx="2527571" cy="74656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D560A956-4B70-4ECE-BDE8-21806ED782B8}"/>
              </a:ext>
            </a:extLst>
          </p:cNvPr>
          <p:cNvPicPr>
            <a:picLocks noChangeAspect="1"/>
          </p:cNvPicPr>
          <p:nvPr/>
        </p:nvPicPr>
        <p:blipFill>
          <a:blip r:embed="rId4"/>
          <a:stretch>
            <a:fillRect/>
          </a:stretch>
        </p:blipFill>
        <p:spPr>
          <a:xfrm>
            <a:off x="5569418" y="5325274"/>
            <a:ext cx="1042067" cy="1042067"/>
          </a:xfrm>
          <a:prstGeom prst="rect">
            <a:avLst/>
          </a:prstGeom>
        </p:spPr>
      </p:pic>
      <p:pic>
        <p:nvPicPr>
          <p:cNvPr id="26" name="Picture 25">
            <a:extLst>
              <a:ext uri="{FF2B5EF4-FFF2-40B4-BE49-F238E27FC236}">
                <a16:creationId xmlns:a16="http://schemas.microsoft.com/office/drawing/2014/main" id="{8734A047-56FA-4DA9-9196-3A010C0ACF37}"/>
              </a:ext>
            </a:extLst>
          </p:cNvPr>
          <p:cNvPicPr>
            <a:picLocks noChangeAspect="1"/>
          </p:cNvPicPr>
          <p:nvPr/>
        </p:nvPicPr>
        <p:blipFill>
          <a:blip r:embed="rId5"/>
          <a:stretch>
            <a:fillRect/>
          </a:stretch>
        </p:blipFill>
        <p:spPr>
          <a:xfrm>
            <a:off x="9422661" y="5341790"/>
            <a:ext cx="1905767" cy="691959"/>
          </a:xfrm>
          <a:prstGeom prst="rect">
            <a:avLst/>
          </a:prstGeom>
        </p:spPr>
      </p:pic>
      <p:pic>
        <p:nvPicPr>
          <p:cNvPr id="27" name="Picture 26">
            <a:extLst>
              <a:ext uri="{FF2B5EF4-FFF2-40B4-BE49-F238E27FC236}">
                <a16:creationId xmlns:a16="http://schemas.microsoft.com/office/drawing/2014/main" id="{424B68C3-E993-406B-92F1-6082E58C9F3A}"/>
              </a:ext>
            </a:extLst>
          </p:cNvPr>
          <p:cNvPicPr>
            <a:picLocks noChangeAspect="1"/>
          </p:cNvPicPr>
          <p:nvPr/>
        </p:nvPicPr>
        <p:blipFill>
          <a:blip r:embed="rId6"/>
          <a:stretch>
            <a:fillRect/>
          </a:stretch>
        </p:blipFill>
        <p:spPr>
          <a:xfrm>
            <a:off x="9490946" y="5957630"/>
            <a:ext cx="2340230" cy="860888"/>
          </a:xfrm>
          <a:prstGeom prst="rect">
            <a:avLst/>
          </a:prstGeom>
        </p:spPr>
      </p:pic>
      <p:pic>
        <p:nvPicPr>
          <p:cNvPr id="28" name="Picture 27">
            <a:extLst>
              <a:ext uri="{FF2B5EF4-FFF2-40B4-BE49-F238E27FC236}">
                <a16:creationId xmlns:a16="http://schemas.microsoft.com/office/drawing/2014/main" id="{B72F005E-0C43-47A1-8BB5-0C948FF6C73E}"/>
              </a:ext>
            </a:extLst>
          </p:cNvPr>
          <p:cNvPicPr>
            <a:picLocks noChangeAspect="1"/>
          </p:cNvPicPr>
          <p:nvPr/>
        </p:nvPicPr>
        <p:blipFill>
          <a:blip r:embed="rId7"/>
          <a:stretch>
            <a:fillRect/>
          </a:stretch>
        </p:blipFill>
        <p:spPr>
          <a:xfrm>
            <a:off x="7252214" y="5234573"/>
            <a:ext cx="1470699" cy="611734"/>
          </a:xfrm>
          <a:prstGeom prst="rect">
            <a:avLst/>
          </a:prstGeom>
        </p:spPr>
      </p:pic>
      <p:pic>
        <p:nvPicPr>
          <p:cNvPr id="30" name="Picture 29">
            <a:extLst>
              <a:ext uri="{FF2B5EF4-FFF2-40B4-BE49-F238E27FC236}">
                <a16:creationId xmlns:a16="http://schemas.microsoft.com/office/drawing/2014/main" id="{269525CB-CE95-4678-B05F-A999BC6F2365}"/>
              </a:ext>
            </a:extLst>
          </p:cNvPr>
          <p:cNvPicPr>
            <a:picLocks noChangeAspect="1"/>
          </p:cNvPicPr>
          <p:nvPr/>
        </p:nvPicPr>
        <p:blipFill>
          <a:blip r:embed="rId8"/>
          <a:stretch>
            <a:fillRect/>
          </a:stretch>
        </p:blipFill>
        <p:spPr>
          <a:xfrm>
            <a:off x="273201" y="5955642"/>
            <a:ext cx="3391179" cy="823398"/>
          </a:xfrm>
          <a:prstGeom prst="rect">
            <a:avLst/>
          </a:prstGeom>
        </p:spPr>
      </p:pic>
      <p:sp>
        <p:nvSpPr>
          <p:cNvPr id="34" name="TextBox 33">
            <a:extLst>
              <a:ext uri="{FF2B5EF4-FFF2-40B4-BE49-F238E27FC236}">
                <a16:creationId xmlns:a16="http://schemas.microsoft.com/office/drawing/2014/main" id="{72D6CC59-2D5E-440B-9EA7-E66D62D84D6C}"/>
              </a:ext>
            </a:extLst>
          </p:cNvPr>
          <p:cNvSpPr txBox="1"/>
          <p:nvPr/>
        </p:nvSpPr>
        <p:spPr>
          <a:xfrm>
            <a:off x="7311233" y="5935684"/>
            <a:ext cx="1098955" cy="338554"/>
          </a:xfrm>
          <a:prstGeom prst="rect">
            <a:avLst/>
          </a:prstGeom>
          <a:noFill/>
        </p:spPr>
        <p:txBody>
          <a:bodyPr wrap="none" rtlCol="0">
            <a:spAutoFit/>
          </a:bodyPr>
          <a:lstStyle/>
          <a:p>
            <a:r>
              <a:rPr lang="en-GB" sz="1600" dirty="0"/>
              <a:t>FDR4ALT</a:t>
            </a:r>
          </a:p>
        </p:txBody>
      </p:sp>
      <p:sp>
        <p:nvSpPr>
          <p:cNvPr id="35" name="TextBox 34">
            <a:extLst>
              <a:ext uri="{FF2B5EF4-FFF2-40B4-BE49-F238E27FC236}">
                <a16:creationId xmlns:a16="http://schemas.microsoft.com/office/drawing/2014/main" id="{5B030E5E-F278-4DAF-AAFA-78F5923DB4C1}"/>
              </a:ext>
            </a:extLst>
          </p:cNvPr>
          <p:cNvSpPr txBox="1"/>
          <p:nvPr/>
        </p:nvSpPr>
        <p:spPr>
          <a:xfrm>
            <a:off x="7296230" y="6274238"/>
            <a:ext cx="1466235" cy="338554"/>
          </a:xfrm>
          <a:prstGeom prst="rect">
            <a:avLst/>
          </a:prstGeom>
          <a:noFill/>
        </p:spPr>
        <p:txBody>
          <a:bodyPr wrap="none" rtlCol="0">
            <a:spAutoFit/>
          </a:bodyPr>
          <a:lstStyle/>
          <a:p>
            <a:r>
              <a:rPr lang="en-GB" sz="1600" dirty="0"/>
              <a:t>FDR4ATMOS</a:t>
            </a:r>
          </a:p>
        </p:txBody>
      </p:sp>
    </p:spTree>
    <p:extLst>
      <p:ext uri="{BB962C8B-B14F-4D97-AF65-F5344CB8AC3E}">
        <p14:creationId xmlns:p14="http://schemas.microsoft.com/office/powerpoint/2010/main" val="3592874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D6D28-F914-714C-A837-076EFB8AED87}"/>
              </a:ext>
            </a:extLst>
          </p:cNvPr>
          <p:cNvSpPr>
            <a:spLocks noGrp="1"/>
          </p:cNvSpPr>
          <p:nvPr>
            <p:ph type="title"/>
          </p:nvPr>
        </p:nvSpPr>
        <p:spPr/>
        <p:txBody>
          <a:bodyPr/>
          <a:lstStyle/>
          <a:p>
            <a:r>
              <a:rPr lang="en-GB" dirty="0"/>
              <a:t>QA4EO Uncertainty tree diagram</a:t>
            </a:r>
          </a:p>
        </p:txBody>
      </p:sp>
      <p:pic>
        <p:nvPicPr>
          <p:cNvPr id="134" name="Picture 133" descr="Diagram&#10;&#10;Description automatically generated">
            <a:extLst>
              <a:ext uri="{FF2B5EF4-FFF2-40B4-BE49-F238E27FC236}">
                <a16:creationId xmlns:a16="http://schemas.microsoft.com/office/drawing/2014/main" id="{75BBF2F5-5804-8945-A40F-DD7A1006E5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105" y="1403351"/>
            <a:ext cx="8955156" cy="4381433"/>
          </a:xfrm>
          <a:prstGeom prst="rect">
            <a:avLst/>
          </a:prstGeom>
        </p:spPr>
      </p:pic>
    </p:spTree>
    <p:extLst>
      <p:ext uri="{BB962C8B-B14F-4D97-AF65-F5344CB8AC3E}">
        <p14:creationId xmlns:p14="http://schemas.microsoft.com/office/powerpoint/2010/main" val="1772039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A6DC029-88C8-47CF-BBD1-8D22266A0159}"/>
              </a:ext>
            </a:extLst>
          </p:cNvPr>
          <p:cNvGraphicFramePr>
            <a:graphicFrameLocks/>
          </p:cNvGraphicFramePr>
          <p:nvPr>
            <p:extLst>
              <p:ext uri="{D42A27DB-BD31-4B8C-83A1-F6EECF244321}">
                <p14:modId xmlns:p14="http://schemas.microsoft.com/office/powerpoint/2010/main" val="2768697386"/>
              </p:ext>
            </p:extLst>
          </p:nvPr>
        </p:nvGraphicFramePr>
        <p:xfrm>
          <a:off x="0" y="989814"/>
          <a:ext cx="12225338" cy="5868180"/>
        </p:xfrm>
        <a:graphic>
          <a:graphicData uri="http://schemas.openxmlformats.org/drawingml/2006/table">
            <a:tbl>
              <a:tblPr firstRow="1" firstCol="1" bandRow="1"/>
              <a:tblGrid>
                <a:gridCol w="3549381">
                  <a:extLst>
                    <a:ext uri="{9D8B030D-6E8A-4147-A177-3AD203B41FA5}">
                      <a16:colId xmlns:a16="http://schemas.microsoft.com/office/drawing/2014/main" val="20000"/>
                    </a:ext>
                  </a:extLst>
                </a:gridCol>
                <a:gridCol w="3562189">
                  <a:extLst>
                    <a:ext uri="{9D8B030D-6E8A-4147-A177-3AD203B41FA5}">
                      <a16:colId xmlns:a16="http://schemas.microsoft.com/office/drawing/2014/main" val="20001"/>
                    </a:ext>
                  </a:extLst>
                </a:gridCol>
                <a:gridCol w="5113768">
                  <a:extLst>
                    <a:ext uri="{9D8B030D-6E8A-4147-A177-3AD203B41FA5}">
                      <a16:colId xmlns:a16="http://schemas.microsoft.com/office/drawing/2014/main" val="20002"/>
                    </a:ext>
                  </a:extLst>
                </a:gridCol>
              </a:tblGrid>
              <a:tr h="225699">
                <a:tc gridSpan="2">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spcAft>
                          <a:spcPts val="0"/>
                        </a:spcAft>
                      </a:pPr>
                      <a:endParaRPr lang="en-GB" sz="1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1728" marR="41728" marT="0" marB="0">
                    <a:lnL w="12700" cmpd="sng">
                      <a:solidFill>
                        <a:srgbClr val="6DB33F"/>
                      </a:solidFill>
                    </a:lnL>
                    <a:lnR>
                      <a:noFill/>
                    </a:lnR>
                    <a:lnT w="12700" cmpd="sng">
                      <a:solidFill>
                        <a:srgbClr val="6DB33F"/>
                      </a:solidFill>
                    </a:lnT>
                    <a:lnB w="12700" cmpd="sng">
                      <a:solidFill>
                        <a:srgbClr val="6DB33F"/>
                      </a:solidFill>
                    </a:lnB>
                    <a:lnTlToBr w="12700" cmpd="sng">
                      <a:noFill/>
                      <a:prstDash val="solid"/>
                    </a:lnTlToBr>
                    <a:lnBlToTr w="12700" cmpd="sng">
                      <a:noFill/>
                      <a:prstDash val="solid"/>
                    </a:lnBlToTr>
                    <a:solidFill>
                      <a:srgbClr val="6DB33F"/>
                    </a:solidFill>
                  </a:tcPr>
                </a:tc>
                <a:tc hMerge="1">
                  <a:txBody>
                    <a:bodyPr/>
                    <a:lstStyle/>
                    <a:p>
                      <a:endParaRPr lang="en-GB"/>
                    </a:p>
                  </a:txBody>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spcAft>
                          <a:spcPts val="0"/>
                        </a:spcAft>
                      </a:pPr>
                      <a:r>
                        <a:rPr lang="en-GB" sz="1100" dirty="0">
                          <a:effectLst/>
                        </a:rPr>
                        <a:t>Comments</a:t>
                      </a:r>
                      <a:endParaRPr lang="en-GB" sz="11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1728" marR="41728" marT="0" marB="0">
                    <a:lnL>
                      <a:noFill/>
                    </a:lnL>
                    <a:lnR>
                      <a:noFill/>
                    </a:lnR>
                    <a:lnT w="12700" cmpd="sng">
                      <a:solidFill>
                        <a:srgbClr val="6DB33F"/>
                      </a:solidFill>
                    </a:lnT>
                    <a:lnB w="12700" cmpd="sng">
                      <a:solidFill>
                        <a:srgbClr val="6DB33F"/>
                      </a:solidFill>
                    </a:lnB>
                    <a:lnTlToBr w="12700" cmpd="sng">
                      <a:noFill/>
                      <a:prstDash val="solid"/>
                    </a:lnTlToBr>
                    <a:lnBlToTr w="12700" cmpd="sng">
                      <a:noFill/>
                      <a:prstDash val="solid"/>
                    </a:lnBlToTr>
                    <a:solidFill>
                      <a:srgbClr val="6DB33F"/>
                    </a:solidFill>
                  </a:tcPr>
                </a:tc>
                <a:extLst>
                  <a:ext uri="{0D108BD9-81ED-4DB2-BD59-A6C34878D82A}">
                    <a16:rowId xmlns:a16="http://schemas.microsoft.com/office/drawing/2014/main" val="10000"/>
                  </a:ext>
                </a:extLst>
              </a:tr>
              <a:tr h="225699">
                <a:tc gridSpan="2">
                  <a:txBody>
                    <a:bodyPr/>
                    <a:lstStyle>
                      <a:lvl1pPr marL="0" algn="l" defTabSz="457200" rtl="0" eaLnBrk="1" latinLnBrk="0" hangingPunct="1">
                        <a:defRPr sz="1800" b="1" kern="1200">
                          <a:solidFill>
                            <a:schemeClr val="dk1"/>
                          </a:solidFill>
                          <a:latin typeface="Arial"/>
                        </a:defRPr>
                      </a:lvl1pPr>
                      <a:lvl2pPr marL="457200" algn="l" defTabSz="457200" rtl="0" eaLnBrk="1" latinLnBrk="0" hangingPunct="1">
                        <a:defRPr sz="1800" b="1" kern="1200">
                          <a:solidFill>
                            <a:schemeClr val="dk1"/>
                          </a:solidFill>
                          <a:latin typeface="Arial"/>
                        </a:defRPr>
                      </a:lvl2pPr>
                      <a:lvl3pPr marL="914400" algn="l" defTabSz="457200" rtl="0" eaLnBrk="1" latinLnBrk="0" hangingPunct="1">
                        <a:defRPr sz="1800" b="1" kern="1200">
                          <a:solidFill>
                            <a:schemeClr val="dk1"/>
                          </a:solidFill>
                          <a:latin typeface="Arial"/>
                        </a:defRPr>
                      </a:lvl3pPr>
                      <a:lvl4pPr marL="1371600" algn="l" defTabSz="457200" rtl="0" eaLnBrk="1" latinLnBrk="0" hangingPunct="1">
                        <a:defRPr sz="1800" b="1" kern="1200">
                          <a:solidFill>
                            <a:schemeClr val="dk1"/>
                          </a:solidFill>
                          <a:latin typeface="Arial"/>
                        </a:defRPr>
                      </a:lvl4pPr>
                      <a:lvl5pPr marL="1828800" algn="l" defTabSz="457200" rtl="0" eaLnBrk="1" latinLnBrk="0" hangingPunct="1">
                        <a:defRPr sz="1800" b="1" kern="1200">
                          <a:solidFill>
                            <a:schemeClr val="dk1"/>
                          </a:solidFill>
                          <a:latin typeface="Arial"/>
                        </a:defRPr>
                      </a:lvl5pPr>
                      <a:lvl6pPr marL="2286000" algn="l" defTabSz="457200" rtl="0" eaLnBrk="1" latinLnBrk="0" hangingPunct="1">
                        <a:defRPr sz="1800" b="1" kern="1200">
                          <a:solidFill>
                            <a:schemeClr val="dk1"/>
                          </a:solidFill>
                          <a:latin typeface="Arial"/>
                        </a:defRPr>
                      </a:lvl6pPr>
                      <a:lvl7pPr marL="2743200" algn="l" defTabSz="457200" rtl="0" eaLnBrk="1" latinLnBrk="0" hangingPunct="1">
                        <a:defRPr sz="1800" b="1" kern="1200">
                          <a:solidFill>
                            <a:schemeClr val="dk1"/>
                          </a:solidFill>
                          <a:latin typeface="Arial"/>
                        </a:defRPr>
                      </a:lvl7pPr>
                      <a:lvl8pPr marL="3200400" algn="l" defTabSz="457200" rtl="0" eaLnBrk="1" latinLnBrk="0" hangingPunct="1">
                        <a:defRPr sz="1800" b="1" kern="1200">
                          <a:solidFill>
                            <a:schemeClr val="dk1"/>
                          </a:solidFill>
                          <a:latin typeface="Arial"/>
                        </a:defRPr>
                      </a:lvl8pPr>
                      <a:lvl9pPr marL="3657600" algn="l" defTabSz="457200" rtl="0" eaLnBrk="1" latinLnBrk="0" hangingPunct="1">
                        <a:defRPr sz="1800" b="1" kern="1200">
                          <a:solidFill>
                            <a:schemeClr val="dk1"/>
                          </a:solidFill>
                          <a:latin typeface="Arial"/>
                        </a:defRPr>
                      </a:lvl9pPr>
                    </a:lstStyle>
                    <a:p>
                      <a:pPr>
                        <a:spcAft>
                          <a:spcPts val="0"/>
                        </a:spcAft>
                      </a:pPr>
                      <a:r>
                        <a:rPr lang="en-GB" sz="1400" dirty="0">
                          <a:effectLst/>
                        </a:rPr>
                        <a:t>Name of effect</a:t>
                      </a:r>
                      <a:endParaRPr lang="en-GB" sz="1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1728" marR="41728" marT="0" marB="0">
                    <a:lnL w="12700" cmpd="sng">
                      <a:solidFill>
                        <a:srgbClr val="6DB33F"/>
                      </a:solidFill>
                    </a:lnL>
                    <a:lnR>
                      <a:noFill/>
                    </a:lnR>
                    <a:lnT w="12700" cmpd="sng">
                      <a:solidFill>
                        <a:srgbClr val="6DB33F"/>
                      </a:solidFill>
                    </a:lnT>
                    <a:lnB w="12700" cmpd="sng">
                      <a:solidFill>
                        <a:srgbClr val="6DB33F"/>
                      </a:solidFill>
                    </a:lnB>
                    <a:lnTlToBr w="12700" cmpd="sng">
                      <a:noFill/>
                      <a:prstDash val="solid"/>
                    </a:lnTlToBr>
                    <a:lnBlToTr w="12700" cmpd="sng">
                      <a:noFill/>
                      <a:prstDash val="solid"/>
                    </a:lnBlToTr>
                    <a:solidFill>
                      <a:srgbClr val="6DB33F">
                        <a:tint val="20000"/>
                      </a:srgbClr>
                    </a:solidFill>
                  </a:tcPr>
                </a:tc>
                <a:tc hMerge="1">
                  <a:txBody>
                    <a:bodyPr/>
                    <a:lstStyle/>
                    <a:p>
                      <a:endParaRPr lang="en-GB"/>
                    </a:p>
                  </a:txBody>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spcAft>
                          <a:spcPts val="0"/>
                        </a:spcAft>
                      </a:pPr>
                      <a:r>
                        <a:rPr lang="en-GB" sz="1400" dirty="0">
                          <a:effectLst/>
                        </a:rPr>
                        <a:t>A unique name</a:t>
                      </a:r>
                      <a:endParaRPr lang="en-GB" sz="1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1728" marR="41728" marT="0" marB="0">
                    <a:lnL>
                      <a:noFill/>
                    </a:lnL>
                    <a:lnR>
                      <a:noFill/>
                    </a:lnR>
                    <a:lnT w="12700" cmpd="sng">
                      <a:solidFill>
                        <a:srgbClr val="6DB33F"/>
                      </a:solidFill>
                    </a:lnT>
                    <a:lnB w="12700" cmpd="sng">
                      <a:solidFill>
                        <a:srgbClr val="6DB33F"/>
                      </a:solidFill>
                    </a:lnB>
                    <a:lnTlToBr w="12700" cmpd="sng">
                      <a:noFill/>
                      <a:prstDash val="solid"/>
                    </a:lnTlToBr>
                    <a:lnBlToTr w="12700" cmpd="sng">
                      <a:noFill/>
                      <a:prstDash val="solid"/>
                    </a:lnBlToTr>
                    <a:solidFill>
                      <a:srgbClr val="6DB33F">
                        <a:tint val="20000"/>
                      </a:srgbClr>
                    </a:solidFill>
                  </a:tcPr>
                </a:tc>
                <a:extLst>
                  <a:ext uri="{0D108BD9-81ED-4DB2-BD59-A6C34878D82A}">
                    <a16:rowId xmlns:a16="http://schemas.microsoft.com/office/drawing/2014/main" val="10001"/>
                  </a:ext>
                </a:extLst>
              </a:tr>
              <a:tr h="225699">
                <a:tc gridSpan="2">
                  <a:txBody>
                    <a:bodyPr/>
                    <a:lstStyle>
                      <a:lvl1pPr marL="0" algn="l" defTabSz="457200" rtl="0" eaLnBrk="1" latinLnBrk="0" hangingPunct="1">
                        <a:defRPr sz="1800" b="1" kern="1200">
                          <a:solidFill>
                            <a:schemeClr val="dk1"/>
                          </a:solidFill>
                          <a:latin typeface="Arial"/>
                        </a:defRPr>
                      </a:lvl1pPr>
                      <a:lvl2pPr marL="457200" algn="l" defTabSz="457200" rtl="0" eaLnBrk="1" latinLnBrk="0" hangingPunct="1">
                        <a:defRPr sz="1800" b="1" kern="1200">
                          <a:solidFill>
                            <a:schemeClr val="dk1"/>
                          </a:solidFill>
                          <a:latin typeface="Arial"/>
                        </a:defRPr>
                      </a:lvl2pPr>
                      <a:lvl3pPr marL="914400" algn="l" defTabSz="457200" rtl="0" eaLnBrk="1" latinLnBrk="0" hangingPunct="1">
                        <a:defRPr sz="1800" b="1" kern="1200">
                          <a:solidFill>
                            <a:schemeClr val="dk1"/>
                          </a:solidFill>
                          <a:latin typeface="Arial"/>
                        </a:defRPr>
                      </a:lvl3pPr>
                      <a:lvl4pPr marL="1371600" algn="l" defTabSz="457200" rtl="0" eaLnBrk="1" latinLnBrk="0" hangingPunct="1">
                        <a:defRPr sz="1800" b="1" kern="1200">
                          <a:solidFill>
                            <a:schemeClr val="dk1"/>
                          </a:solidFill>
                          <a:latin typeface="Arial"/>
                        </a:defRPr>
                      </a:lvl4pPr>
                      <a:lvl5pPr marL="1828800" algn="l" defTabSz="457200" rtl="0" eaLnBrk="1" latinLnBrk="0" hangingPunct="1">
                        <a:defRPr sz="1800" b="1" kern="1200">
                          <a:solidFill>
                            <a:schemeClr val="dk1"/>
                          </a:solidFill>
                          <a:latin typeface="Arial"/>
                        </a:defRPr>
                      </a:lvl5pPr>
                      <a:lvl6pPr marL="2286000" algn="l" defTabSz="457200" rtl="0" eaLnBrk="1" latinLnBrk="0" hangingPunct="1">
                        <a:defRPr sz="1800" b="1" kern="1200">
                          <a:solidFill>
                            <a:schemeClr val="dk1"/>
                          </a:solidFill>
                          <a:latin typeface="Arial"/>
                        </a:defRPr>
                      </a:lvl6pPr>
                      <a:lvl7pPr marL="2743200" algn="l" defTabSz="457200" rtl="0" eaLnBrk="1" latinLnBrk="0" hangingPunct="1">
                        <a:defRPr sz="1800" b="1" kern="1200">
                          <a:solidFill>
                            <a:schemeClr val="dk1"/>
                          </a:solidFill>
                          <a:latin typeface="Arial"/>
                        </a:defRPr>
                      </a:lvl7pPr>
                      <a:lvl8pPr marL="3200400" algn="l" defTabSz="457200" rtl="0" eaLnBrk="1" latinLnBrk="0" hangingPunct="1">
                        <a:defRPr sz="1800" b="1" kern="1200">
                          <a:solidFill>
                            <a:schemeClr val="dk1"/>
                          </a:solidFill>
                          <a:latin typeface="Arial"/>
                        </a:defRPr>
                      </a:lvl8pPr>
                      <a:lvl9pPr marL="3657600" algn="l" defTabSz="457200" rtl="0" eaLnBrk="1" latinLnBrk="0" hangingPunct="1">
                        <a:defRPr sz="1800" b="1" kern="1200">
                          <a:solidFill>
                            <a:schemeClr val="dk1"/>
                          </a:solidFill>
                          <a:latin typeface="Arial"/>
                        </a:defRPr>
                      </a:lvl9pPr>
                    </a:lstStyle>
                    <a:p>
                      <a:pPr>
                        <a:spcAft>
                          <a:spcPts val="0"/>
                        </a:spcAft>
                      </a:pPr>
                      <a:r>
                        <a:rPr lang="en-GB" sz="1400">
                          <a:effectLst/>
                        </a:rPr>
                        <a:t>Affected term in measurement function </a:t>
                      </a:r>
                      <a:endParaRPr lang="en-GB" sz="1400">
                        <a:effectLst/>
                        <a:latin typeface="Times" panose="02020603050405020304" pitchFamily="18" charset="0"/>
                        <a:ea typeface="Times New Roman" panose="02020603050405020304" pitchFamily="18" charset="0"/>
                        <a:cs typeface="Times New Roman" panose="02020603050405020304" pitchFamily="18" charset="0"/>
                      </a:endParaRPr>
                    </a:p>
                  </a:txBody>
                  <a:tcPr marL="41728" marR="41728" marT="0" marB="0">
                    <a:lnL w="12700" cmpd="sng">
                      <a:solidFill>
                        <a:srgbClr val="6DB33F"/>
                      </a:solidFill>
                    </a:lnL>
                    <a:lnR>
                      <a:noFill/>
                    </a:lnR>
                    <a:lnT w="12700" cmpd="sng">
                      <a:solidFill>
                        <a:srgbClr val="6DB33F"/>
                      </a:solidFill>
                    </a:lnT>
                    <a:lnB w="12700" cmpd="sng">
                      <a:solidFill>
                        <a:srgbClr val="6DB33F"/>
                      </a:solidFill>
                    </a:lnB>
                    <a:lnTlToBr w="12700" cmpd="sng">
                      <a:noFill/>
                      <a:prstDash val="solid"/>
                    </a:lnTlToBr>
                    <a:lnBlToTr w="12700" cmpd="sng">
                      <a:noFill/>
                      <a:prstDash val="solid"/>
                    </a:lnBlToTr>
                    <a:solidFill>
                      <a:sysClr val="window" lastClr="FFFFFF"/>
                    </a:solidFill>
                  </a:tcPr>
                </a:tc>
                <a:tc hMerge="1">
                  <a:txBody>
                    <a:bodyPr/>
                    <a:lstStyle/>
                    <a:p>
                      <a:endParaRPr lang="en-GB"/>
                    </a:p>
                  </a:txBody>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spcAft>
                          <a:spcPts val="0"/>
                        </a:spcAft>
                      </a:pPr>
                      <a:r>
                        <a:rPr lang="en-GB" sz="1400" dirty="0">
                          <a:effectLst/>
                        </a:rPr>
                        <a:t>Name and standard symbol</a:t>
                      </a:r>
                      <a:endParaRPr lang="en-GB" sz="1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1728" marR="41728" marT="0" marB="0">
                    <a:lnL>
                      <a:noFill/>
                    </a:lnL>
                    <a:lnR>
                      <a:noFill/>
                    </a:lnR>
                    <a:lnT w="12700" cmpd="sng">
                      <a:solidFill>
                        <a:srgbClr val="6DB33F"/>
                      </a:solidFill>
                    </a:lnT>
                    <a:lnB w="12700" cmpd="sng">
                      <a:solidFill>
                        <a:srgbClr val="6DB33F"/>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225699">
                <a:tc gridSpan="2">
                  <a:txBody>
                    <a:bodyPr/>
                    <a:lstStyle>
                      <a:lvl1pPr marL="0" algn="l" defTabSz="457200" rtl="0" eaLnBrk="1" latinLnBrk="0" hangingPunct="1">
                        <a:defRPr sz="1800" b="1" kern="1200">
                          <a:solidFill>
                            <a:schemeClr val="dk1"/>
                          </a:solidFill>
                          <a:latin typeface="Arial"/>
                        </a:defRPr>
                      </a:lvl1pPr>
                      <a:lvl2pPr marL="457200" algn="l" defTabSz="457200" rtl="0" eaLnBrk="1" latinLnBrk="0" hangingPunct="1">
                        <a:defRPr sz="1800" b="1" kern="1200">
                          <a:solidFill>
                            <a:schemeClr val="dk1"/>
                          </a:solidFill>
                          <a:latin typeface="Arial"/>
                        </a:defRPr>
                      </a:lvl2pPr>
                      <a:lvl3pPr marL="914400" algn="l" defTabSz="457200" rtl="0" eaLnBrk="1" latinLnBrk="0" hangingPunct="1">
                        <a:defRPr sz="1800" b="1" kern="1200">
                          <a:solidFill>
                            <a:schemeClr val="dk1"/>
                          </a:solidFill>
                          <a:latin typeface="Arial"/>
                        </a:defRPr>
                      </a:lvl3pPr>
                      <a:lvl4pPr marL="1371600" algn="l" defTabSz="457200" rtl="0" eaLnBrk="1" latinLnBrk="0" hangingPunct="1">
                        <a:defRPr sz="1800" b="1" kern="1200">
                          <a:solidFill>
                            <a:schemeClr val="dk1"/>
                          </a:solidFill>
                          <a:latin typeface="Arial"/>
                        </a:defRPr>
                      </a:lvl4pPr>
                      <a:lvl5pPr marL="1828800" algn="l" defTabSz="457200" rtl="0" eaLnBrk="1" latinLnBrk="0" hangingPunct="1">
                        <a:defRPr sz="1800" b="1" kern="1200">
                          <a:solidFill>
                            <a:schemeClr val="dk1"/>
                          </a:solidFill>
                          <a:latin typeface="Arial"/>
                        </a:defRPr>
                      </a:lvl5pPr>
                      <a:lvl6pPr marL="2286000" algn="l" defTabSz="457200" rtl="0" eaLnBrk="1" latinLnBrk="0" hangingPunct="1">
                        <a:defRPr sz="1800" b="1" kern="1200">
                          <a:solidFill>
                            <a:schemeClr val="dk1"/>
                          </a:solidFill>
                          <a:latin typeface="Arial"/>
                        </a:defRPr>
                      </a:lvl6pPr>
                      <a:lvl7pPr marL="2743200" algn="l" defTabSz="457200" rtl="0" eaLnBrk="1" latinLnBrk="0" hangingPunct="1">
                        <a:defRPr sz="1800" b="1" kern="1200">
                          <a:solidFill>
                            <a:schemeClr val="dk1"/>
                          </a:solidFill>
                          <a:latin typeface="Arial"/>
                        </a:defRPr>
                      </a:lvl7pPr>
                      <a:lvl8pPr marL="3200400" algn="l" defTabSz="457200" rtl="0" eaLnBrk="1" latinLnBrk="0" hangingPunct="1">
                        <a:defRPr sz="1800" b="1" kern="1200">
                          <a:solidFill>
                            <a:schemeClr val="dk1"/>
                          </a:solidFill>
                          <a:latin typeface="Arial"/>
                        </a:defRPr>
                      </a:lvl8pPr>
                      <a:lvl9pPr marL="3657600" algn="l" defTabSz="457200" rtl="0" eaLnBrk="1" latinLnBrk="0" hangingPunct="1">
                        <a:defRPr sz="1800" b="1" kern="1200">
                          <a:solidFill>
                            <a:schemeClr val="dk1"/>
                          </a:solidFill>
                          <a:latin typeface="Arial"/>
                        </a:defRPr>
                      </a:lvl9pPr>
                    </a:lstStyle>
                    <a:p>
                      <a:pPr>
                        <a:spcAft>
                          <a:spcPts val="0"/>
                        </a:spcAft>
                      </a:pPr>
                      <a:r>
                        <a:rPr lang="en-GB" sz="1400">
                          <a:effectLst/>
                        </a:rPr>
                        <a:t>Instruments in the series affected</a:t>
                      </a:r>
                      <a:endParaRPr lang="en-GB" sz="1400">
                        <a:effectLst/>
                        <a:latin typeface="Times" panose="02020603050405020304" pitchFamily="18" charset="0"/>
                        <a:ea typeface="Times New Roman" panose="02020603050405020304" pitchFamily="18" charset="0"/>
                        <a:cs typeface="Times New Roman" panose="02020603050405020304" pitchFamily="18" charset="0"/>
                      </a:endParaRPr>
                    </a:p>
                  </a:txBody>
                  <a:tcPr marL="41728" marR="41728" marT="0" marB="0">
                    <a:lnL w="12700" cmpd="sng">
                      <a:solidFill>
                        <a:srgbClr val="6DB33F"/>
                      </a:solidFill>
                    </a:lnL>
                    <a:lnR>
                      <a:noFill/>
                    </a:lnR>
                    <a:lnT w="12700" cmpd="sng">
                      <a:solidFill>
                        <a:srgbClr val="6DB33F"/>
                      </a:solidFill>
                    </a:lnT>
                    <a:lnB w="12700" cmpd="sng">
                      <a:solidFill>
                        <a:srgbClr val="6DB33F"/>
                      </a:solidFill>
                    </a:lnB>
                    <a:lnTlToBr w="12700" cmpd="sng">
                      <a:noFill/>
                      <a:prstDash val="solid"/>
                    </a:lnTlToBr>
                    <a:lnBlToTr w="12700" cmpd="sng">
                      <a:noFill/>
                      <a:prstDash val="solid"/>
                    </a:lnBlToTr>
                    <a:solidFill>
                      <a:srgbClr val="6DB33F">
                        <a:tint val="20000"/>
                      </a:srgbClr>
                    </a:solidFill>
                  </a:tcPr>
                </a:tc>
                <a:tc hMerge="1">
                  <a:txBody>
                    <a:bodyPr/>
                    <a:lstStyle/>
                    <a:p>
                      <a:endParaRPr lang="en-GB"/>
                    </a:p>
                  </a:txBody>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spcAft>
                          <a:spcPts val="0"/>
                        </a:spcAft>
                      </a:pPr>
                      <a:r>
                        <a:rPr lang="en-GB" sz="1400" dirty="0">
                          <a:effectLst/>
                        </a:rPr>
                        <a:t>List names</a:t>
                      </a:r>
                      <a:endParaRPr lang="en-GB" sz="1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1728" marR="41728" marT="0" marB="0">
                    <a:lnL>
                      <a:noFill/>
                    </a:lnL>
                    <a:lnR>
                      <a:noFill/>
                    </a:lnR>
                    <a:lnT w="12700" cmpd="sng">
                      <a:solidFill>
                        <a:srgbClr val="6DB33F"/>
                      </a:solidFill>
                    </a:lnT>
                    <a:lnB w="12700" cmpd="sng">
                      <a:solidFill>
                        <a:srgbClr val="6DB33F"/>
                      </a:solidFill>
                    </a:lnB>
                    <a:lnTlToBr w="12700" cmpd="sng">
                      <a:noFill/>
                      <a:prstDash val="solid"/>
                    </a:lnTlToBr>
                    <a:lnBlToTr w="12700" cmpd="sng">
                      <a:noFill/>
                      <a:prstDash val="solid"/>
                    </a:lnBlToTr>
                    <a:solidFill>
                      <a:srgbClr val="6DB33F">
                        <a:tint val="20000"/>
                      </a:srgbClr>
                    </a:solidFill>
                  </a:tcPr>
                </a:tc>
                <a:extLst>
                  <a:ext uri="{0D108BD9-81ED-4DB2-BD59-A6C34878D82A}">
                    <a16:rowId xmlns:a16="http://schemas.microsoft.com/office/drawing/2014/main" val="10003"/>
                  </a:ext>
                </a:extLst>
              </a:tr>
              <a:tr h="225699">
                <a:tc rowSpan="5">
                  <a:txBody>
                    <a:bodyPr/>
                    <a:lstStyle>
                      <a:lvl1pPr marL="0" algn="l" defTabSz="457200" rtl="0" eaLnBrk="1" latinLnBrk="0" hangingPunct="1">
                        <a:defRPr sz="1800" b="1" kern="1200">
                          <a:solidFill>
                            <a:schemeClr val="dk1"/>
                          </a:solidFill>
                          <a:latin typeface="Arial"/>
                        </a:defRPr>
                      </a:lvl1pPr>
                      <a:lvl2pPr marL="457200" algn="l" defTabSz="457200" rtl="0" eaLnBrk="1" latinLnBrk="0" hangingPunct="1">
                        <a:defRPr sz="1800" b="1" kern="1200">
                          <a:solidFill>
                            <a:schemeClr val="dk1"/>
                          </a:solidFill>
                          <a:latin typeface="Arial"/>
                        </a:defRPr>
                      </a:lvl2pPr>
                      <a:lvl3pPr marL="914400" algn="l" defTabSz="457200" rtl="0" eaLnBrk="1" latinLnBrk="0" hangingPunct="1">
                        <a:defRPr sz="1800" b="1" kern="1200">
                          <a:solidFill>
                            <a:schemeClr val="dk1"/>
                          </a:solidFill>
                          <a:latin typeface="Arial"/>
                        </a:defRPr>
                      </a:lvl3pPr>
                      <a:lvl4pPr marL="1371600" algn="l" defTabSz="457200" rtl="0" eaLnBrk="1" latinLnBrk="0" hangingPunct="1">
                        <a:defRPr sz="1800" b="1" kern="1200">
                          <a:solidFill>
                            <a:schemeClr val="dk1"/>
                          </a:solidFill>
                          <a:latin typeface="Arial"/>
                        </a:defRPr>
                      </a:lvl4pPr>
                      <a:lvl5pPr marL="1828800" algn="l" defTabSz="457200" rtl="0" eaLnBrk="1" latinLnBrk="0" hangingPunct="1">
                        <a:defRPr sz="1800" b="1" kern="1200">
                          <a:solidFill>
                            <a:schemeClr val="dk1"/>
                          </a:solidFill>
                          <a:latin typeface="Arial"/>
                        </a:defRPr>
                      </a:lvl5pPr>
                      <a:lvl6pPr marL="2286000" algn="l" defTabSz="457200" rtl="0" eaLnBrk="1" latinLnBrk="0" hangingPunct="1">
                        <a:defRPr sz="1800" b="1" kern="1200">
                          <a:solidFill>
                            <a:schemeClr val="dk1"/>
                          </a:solidFill>
                          <a:latin typeface="Arial"/>
                        </a:defRPr>
                      </a:lvl6pPr>
                      <a:lvl7pPr marL="2743200" algn="l" defTabSz="457200" rtl="0" eaLnBrk="1" latinLnBrk="0" hangingPunct="1">
                        <a:defRPr sz="1800" b="1" kern="1200">
                          <a:solidFill>
                            <a:schemeClr val="dk1"/>
                          </a:solidFill>
                          <a:latin typeface="Arial"/>
                        </a:defRPr>
                      </a:lvl7pPr>
                      <a:lvl8pPr marL="3200400" algn="l" defTabSz="457200" rtl="0" eaLnBrk="1" latinLnBrk="0" hangingPunct="1">
                        <a:defRPr sz="1800" b="1" kern="1200">
                          <a:solidFill>
                            <a:schemeClr val="dk1"/>
                          </a:solidFill>
                          <a:latin typeface="Arial"/>
                        </a:defRPr>
                      </a:lvl8pPr>
                      <a:lvl9pPr marL="3657600" algn="l" defTabSz="457200" rtl="0" eaLnBrk="1" latinLnBrk="0" hangingPunct="1">
                        <a:defRPr sz="1800" b="1" kern="1200">
                          <a:solidFill>
                            <a:schemeClr val="dk1"/>
                          </a:solidFill>
                          <a:latin typeface="Arial"/>
                        </a:defRPr>
                      </a:lvl9pPr>
                    </a:lstStyle>
                    <a:p>
                      <a:pPr>
                        <a:spcAft>
                          <a:spcPts val="0"/>
                        </a:spcAft>
                      </a:pPr>
                      <a:r>
                        <a:rPr lang="en-GB" sz="1400" dirty="0">
                          <a:effectLst/>
                        </a:rPr>
                        <a:t>Correlation type and form </a:t>
                      </a:r>
                      <a:endParaRPr lang="en-GB" sz="1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1728" marR="41728" marT="0" marB="0">
                    <a:lnL w="12700" cmpd="sng">
                      <a:solidFill>
                        <a:srgbClr val="6DB33F"/>
                      </a:solidFill>
                    </a:lnL>
                    <a:lnR>
                      <a:noFill/>
                    </a:lnR>
                    <a:lnT w="12700" cmpd="sng">
                      <a:solidFill>
                        <a:srgbClr val="6DB33F"/>
                      </a:solidFill>
                    </a:lnT>
                    <a:lnB w="12700" cmpd="sng">
                      <a:solidFill>
                        <a:srgbClr val="6DB33F"/>
                      </a:solidFill>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spcAft>
                          <a:spcPts val="0"/>
                        </a:spcAft>
                      </a:pPr>
                      <a:r>
                        <a:rPr lang="en-GB" sz="1400">
                          <a:effectLst/>
                        </a:rPr>
                        <a:t>Pixel-to-pixel [pixels]</a:t>
                      </a:r>
                      <a:endParaRPr lang="en-GB" sz="1400">
                        <a:effectLst/>
                        <a:latin typeface="Times" panose="02020603050405020304" pitchFamily="18" charset="0"/>
                        <a:ea typeface="Times New Roman" panose="02020603050405020304" pitchFamily="18" charset="0"/>
                        <a:cs typeface="Times New Roman" panose="02020603050405020304" pitchFamily="18" charset="0"/>
                      </a:endParaRPr>
                    </a:p>
                  </a:txBody>
                  <a:tcPr marL="41728" marR="41728" marT="0" marB="0">
                    <a:lnL>
                      <a:noFill/>
                    </a:lnL>
                    <a:lnR>
                      <a:noFill/>
                    </a:lnR>
                    <a:lnT w="12700" cmpd="sng">
                      <a:solidFill>
                        <a:srgbClr val="6DB33F"/>
                      </a:solidFill>
                    </a:lnT>
                    <a:lnB w="12700" cmpd="sng">
                      <a:solidFill>
                        <a:srgbClr val="6DB33F"/>
                      </a:solidFill>
                    </a:lnB>
                    <a:lnTlToBr w="12700" cmpd="sng">
                      <a:noFill/>
                      <a:prstDash val="solid"/>
                    </a:lnTlToBr>
                    <a:lnBlToTr w="12700" cmpd="sng">
                      <a:noFill/>
                      <a:prstDash val="solid"/>
                    </a:lnBlToTr>
                    <a:solidFill>
                      <a:sysClr val="window" lastClr="FFFFFF"/>
                    </a:solidFill>
                  </a:tcPr>
                </a:tc>
                <a:tc rowSpan="5">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spcAft>
                          <a:spcPts val="0"/>
                        </a:spcAft>
                      </a:pPr>
                      <a:r>
                        <a:rPr lang="en-GB" sz="1400" dirty="0">
                          <a:effectLst/>
                        </a:rPr>
                        <a:t>From a set of defined correlation forms</a:t>
                      </a:r>
                      <a:endParaRPr lang="en-GB" sz="1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1728" marR="41728" marT="0" marB="0">
                    <a:lnL>
                      <a:noFill/>
                    </a:lnL>
                    <a:lnR>
                      <a:noFill/>
                    </a:lnR>
                    <a:lnT w="12700" cmpd="sng">
                      <a:solidFill>
                        <a:srgbClr val="6DB33F"/>
                      </a:solidFill>
                    </a:lnT>
                    <a:lnB w="12700" cmpd="sng">
                      <a:solidFill>
                        <a:srgbClr val="6DB33F"/>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451399">
                <a:tc vMerge="1">
                  <a:txBody>
                    <a:bodyPr/>
                    <a:lstStyle/>
                    <a:p>
                      <a:endParaRPr lang="en-GB"/>
                    </a:p>
                  </a:txBody>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spcAft>
                          <a:spcPts val="0"/>
                        </a:spcAft>
                      </a:pPr>
                      <a:r>
                        <a:rPr lang="en-GB" sz="1400">
                          <a:effectLst/>
                        </a:rPr>
                        <a:t>from scanline to scanline</a:t>
                      </a:r>
                    </a:p>
                    <a:p>
                      <a:pPr>
                        <a:spcAft>
                          <a:spcPts val="0"/>
                        </a:spcAft>
                      </a:pPr>
                      <a:r>
                        <a:rPr lang="en-GB" sz="1400">
                          <a:effectLst/>
                        </a:rPr>
                        <a:t>[scanlines]</a:t>
                      </a:r>
                      <a:endParaRPr lang="en-GB" sz="1400">
                        <a:effectLst/>
                        <a:latin typeface="Times" panose="02020603050405020304" pitchFamily="18" charset="0"/>
                        <a:ea typeface="Times New Roman" panose="02020603050405020304" pitchFamily="18" charset="0"/>
                        <a:cs typeface="Times New Roman" panose="02020603050405020304" pitchFamily="18" charset="0"/>
                      </a:endParaRPr>
                    </a:p>
                  </a:txBody>
                  <a:tcPr marL="41728" marR="41728" marT="0" marB="0">
                    <a:lnL>
                      <a:noFill/>
                    </a:lnL>
                    <a:lnR>
                      <a:noFill/>
                    </a:lnR>
                    <a:lnT w="12700" cmpd="sng">
                      <a:solidFill>
                        <a:srgbClr val="6DB33F"/>
                      </a:solidFill>
                    </a:lnT>
                    <a:lnB w="12700" cmpd="sng">
                      <a:solidFill>
                        <a:srgbClr val="6DB33F"/>
                      </a:solidFill>
                    </a:lnB>
                    <a:lnTlToBr w="12700" cmpd="sng">
                      <a:noFill/>
                      <a:prstDash val="solid"/>
                    </a:lnTlToBr>
                    <a:lnBlToTr w="12700" cmpd="sng">
                      <a:noFill/>
                      <a:prstDash val="solid"/>
                    </a:lnBlToTr>
                    <a:solidFill>
                      <a:srgbClr val="6DB33F">
                        <a:tint val="20000"/>
                      </a:srgbClr>
                    </a:solidFill>
                  </a:tcPr>
                </a:tc>
                <a:tc vMerge="1">
                  <a:txBody>
                    <a:bodyPr/>
                    <a:lstStyle/>
                    <a:p>
                      <a:endParaRPr lang="en-GB"/>
                    </a:p>
                  </a:txBody>
                  <a:tcPr/>
                </a:tc>
                <a:extLst>
                  <a:ext uri="{0D108BD9-81ED-4DB2-BD59-A6C34878D82A}">
                    <a16:rowId xmlns:a16="http://schemas.microsoft.com/office/drawing/2014/main" val="10005"/>
                  </a:ext>
                </a:extLst>
              </a:tr>
              <a:tr h="451399">
                <a:tc vMerge="1">
                  <a:txBody>
                    <a:bodyPr/>
                    <a:lstStyle/>
                    <a:p>
                      <a:endParaRPr lang="en-GB"/>
                    </a:p>
                  </a:txBody>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spcAft>
                          <a:spcPts val="0"/>
                        </a:spcAft>
                      </a:pPr>
                      <a:r>
                        <a:rPr lang="en-GB" sz="1400" dirty="0">
                          <a:effectLst/>
                        </a:rPr>
                        <a:t>between images</a:t>
                      </a:r>
                    </a:p>
                    <a:p>
                      <a:pPr>
                        <a:spcAft>
                          <a:spcPts val="0"/>
                        </a:spcAft>
                      </a:pPr>
                      <a:r>
                        <a:rPr lang="en-GB" sz="1400" dirty="0">
                          <a:effectLst/>
                        </a:rPr>
                        <a:t>[images]</a:t>
                      </a:r>
                      <a:endParaRPr lang="en-GB" sz="1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1728" marR="41728" marT="0" marB="0">
                    <a:lnL>
                      <a:noFill/>
                    </a:lnL>
                    <a:lnR>
                      <a:noFill/>
                    </a:lnR>
                    <a:lnT w="12700" cmpd="sng">
                      <a:solidFill>
                        <a:srgbClr val="6DB33F"/>
                      </a:solidFill>
                    </a:lnT>
                    <a:lnB w="12700" cmpd="sng">
                      <a:solidFill>
                        <a:srgbClr val="6DB33F"/>
                      </a:solidFill>
                    </a:lnB>
                    <a:lnTlToBr w="12700" cmpd="sng">
                      <a:noFill/>
                      <a:prstDash val="solid"/>
                    </a:lnTlToBr>
                    <a:lnBlToTr w="12700" cmpd="sng">
                      <a:noFill/>
                      <a:prstDash val="solid"/>
                    </a:lnBlToTr>
                    <a:solidFill>
                      <a:sysClr val="window" lastClr="FFFFFF"/>
                    </a:solidFill>
                  </a:tcPr>
                </a:tc>
                <a:tc vMerge="1">
                  <a:txBody>
                    <a:bodyPr/>
                    <a:lstStyle/>
                    <a:p>
                      <a:endParaRPr lang="en-GB"/>
                    </a:p>
                  </a:txBody>
                  <a:tcPr/>
                </a:tc>
                <a:extLst>
                  <a:ext uri="{0D108BD9-81ED-4DB2-BD59-A6C34878D82A}">
                    <a16:rowId xmlns:a16="http://schemas.microsoft.com/office/drawing/2014/main" val="10006"/>
                  </a:ext>
                </a:extLst>
              </a:tr>
              <a:tr h="225699">
                <a:tc vMerge="1">
                  <a:txBody>
                    <a:bodyPr/>
                    <a:lstStyle/>
                    <a:p>
                      <a:endParaRPr lang="en-GB"/>
                    </a:p>
                  </a:txBody>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spcAft>
                          <a:spcPts val="0"/>
                        </a:spcAft>
                      </a:pPr>
                      <a:r>
                        <a:rPr lang="en-GB" sz="1400">
                          <a:effectLst/>
                        </a:rPr>
                        <a:t>Between orbits [orbit]</a:t>
                      </a:r>
                      <a:endParaRPr lang="en-GB" sz="1400">
                        <a:effectLst/>
                        <a:latin typeface="Times" panose="02020603050405020304" pitchFamily="18" charset="0"/>
                        <a:ea typeface="Times New Roman" panose="02020603050405020304" pitchFamily="18" charset="0"/>
                        <a:cs typeface="Times New Roman" panose="02020603050405020304" pitchFamily="18" charset="0"/>
                      </a:endParaRPr>
                    </a:p>
                  </a:txBody>
                  <a:tcPr marL="41728" marR="41728" marT="0" marB="0">
                    <a:lnL>
                      <a:noFill/>
                    </a:lnL>
                    <a:lnR>
                      <a:noFill/>
                    </a:lnR>
                    <a:lnT w="12700" cmpd="sng">
                      <a:solidFill>
                        <a:srgbClr val="6DB33F"/>
                      </a:solidFill>
                    </a:lnT>
                    <a:lnB w="12700" cmpd="sng">
                      <a:solidFill>
                        <a:srgbClr val="6DB33F"/>
                      </a:solidFill>
                    </a:lnB>
                    <a:lnTlToBr w="12700" cmpd="sng">
                      <a:noFill/>
                      <a:prstDash val="solid"/>
                    </a:lnTlToBr>
                    <a:lnBlToTr w="12700" cmpd="sng">
                      <a:noFill/>
                      <a:prstDash val="solid"/>
                    </a:lnBlToTr>
                    <a:solidFill>
                      <a:srgbClr val="6DB33F">
                        <a:tint val="20000"/>
                      </a:srgbClr>
                    </a:solidFill>
                  </a:tcPr>
                </a:tc>
                <a:tc vMerge="1">
                  <a:txBody>
                    <a:bodyPr/>
                    <a:lstStyle/>
                    <a:p>
                      <a:endParaRPr lang="en-GB"/>
                    </a:p>
                  </a:txBody>
                  <a:tcPr/>
                </a:tc>
                <a:extLst>
                  <a:ext uri="{0D108BD9-81ED-4DB2-BD59-A6C34878D82A}">
                    <a16:rowId xmlns:a16="http://schemas.microsoft.com/office/drawing/2014/main" val="10007"/>
                  </a:ext>
                </a:extLst>
              </a:tr>
              <a:tr h="225699">
                <a:tc vMerge="1">
                  <a:txBody>
                    <a:bodyPr/>
                    <a:lstStyle/>
                    <a:p>
                      <a:endParaRPr lang="en-GB"/>
                    </a:p>
                  </a:txBody>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spcAft>
                          <a:spcPts val="0"/>
                        </a:spcAft>
                      </a:pPr>
                      <a:r>
                        <a:rPr lang="en-GB" sz="1400">
                          <a:effectLst/>
                        </a:rPr>
                        <a:t>Over time [time]</a:t>
                      </a:r>
                      <a:endParaRPr lang="en-GB" sz="1400">
                        <a:effectLst/>
                        <a:latin typeface="Times" panose="02020603050405020304" pitchFamily="18" charset="0"/>
                        <a:ea typeface="Times New Roman" panose="02020603050405020304" pitchFamily="18" charset="0"/>
                        <a:cs typeface="Times New Roman" panose="02020603050405020304" pitchFamily="18" charset="0"/>
                      </a:endParaRPr>
                    </a:p>
                  </a:txBody>
                  <a:tcPr marL="41728" marR="41728" marT="0" marB="0">
                    <a:lnL>
                      <a:noFill/>
                    </a:lnL>
                    <a:lnR>
                      <a:noFill/>
                    </a:lnR>
                    <a:lnT w="12700" cmpd="sng">
                      <a:solidFill>
                        <a:srgbClr val="6DB33F"/>
                      </a:solidFill>
                    </a:lnT>
                    <a:lnB w="12700" cmpd="sng">
                      <a:solidFill>
                        <a:srgbClr val="6DB33F"/>
                      </a:solidFill>
                    </a:lnB>
                    <a:lnTlToBr w="12700" cmpd="sng">
                      <a:noFill/>
                      <a:prstDash val="solid"/>
                    </a:lnTlToBr>
                    <a:lnBlToTr w="12700" cmpd="sng">
                      <a:noFill/>
                      <a:prstDash val="solid"/>
                    </a:lnBlToTr>
                    <a:solidFill>
                      <a:sysClr val="window" lastClr="FFFFFF"/>
                    </a:solidFill>
                  </a:tcPr>
                </a:tc>
                <a:tc vMerge="1">
                  <a:txBody>
                    <a:bodyPr/>
                    <a:lstStyle/>
                    <a:p>
                      <a:endParaRPr lang="en-GB"/>
                    </a:p>
                  </a:txBody>
                  <a:tcPr/>
                </a:tc>
                <a:extLst>
                  <a:ext uri="{0D108BD9-81ED-4DB2-BD59-A6C34878D82A}">
                    <a16:rowId xmlns:a16="http://schemas.microsoft.com/office/drawing/2014/main" val="10008"/>
                  </a:ext>
                </a:extLst>
              </a:tr>
              <a:tr h="225699">
                <a:tc rowSpan="5">
                  <a:txBody>
                    <a:bodyPr/>
                    <a:lstStyle>
                      <a:lvl1pPr marL="0" algn="l" defTabSz="457200" rtl="0" eaLnBrk="1" latinLnBrk="0" hangingPunct="1">
                        <a:defRPr sz="1800" b="1" kern="1200">
                          <a:solidFill>
                            <a:schemeClr val="dk1"/>
                          </a:solidFill>
                          <a:latin typeface="Arial"/>
                        </a:defRPr>
                      </a:lvl1pPr>
                      <a:lvl2pPr marL="457200" algn="l" defTabSz="457200" rtl="0" eaLnBrk="1" latinLnBrk="0" hangingPunct="1">
                        <a:defRPr sz="1800" b="1" kern="1200">
                          <a:solidFill>
                            <a:schemeClr val="dk1"/>
                          </a:solidFill>
                          <a:latin typeface="Arial"/>
                        </a:defRPr>
                      </a:lvl2pPr>
                      <a:lvl3pPr marL="914400" algn="l" defTabSz="457200" rtl="0" eaLnBrk="1" latinLnBrk="0" hangingPunct="1">
                        <a:defRPr sz="1800" b="1" kern="1200">
                          <a:solidFill>
                            <a:schemeClr val="dk1"/>
                          </a:solidFill>
                          <a:latin typeface="Arial"/>
                        </a:defRPr>
                      </a:lvl3pPr>
                      <a:lvl4pPr marL="1371600" algn="l" defTabSz="457200" rtl="0" eaLnBrk="1" latinLnBrk="0" hangingPunct="1">
                        <a:defRPr sz="1800" b="1" kern="1200">
                          <a:solidFill>
                            <a:schemeClr val="dk1"/>
                          </a:solidFill>
                          <a:latin typeface="Arial"/>
                        </a:defRPr>
                      </a:lvl4pPr>
                      <a:lvl5pPr marL="1828800" algn="l" defTabSz="457200" rtl="0" eaLnBrk="1" latinLnBrk="0" hangingPunct="1">
                        <a:defRPr sz="1800" b="1" kern="1200">
                          <a:solidFill>
                            <a:schemeClr val="dk1"/>
                          </a:solidFill>
                          <a:latin typeface="Arial"/>
                        </a:defRPr>
                      </a:lvl5pPr>
                      <a:lvl6pPr marL="2286000" algn="l" defTabSz="457200" rtl="0" eaLnBrk="1" latinLnBrk="0" hangingPunct="1">
                        <a:defRPr sz="1800" b="1" kern="1200">
                          <a:solidFill>
                            <a:schemeClr val="dk1"/>
                          </a:solidFill>
                          <a:latin typeface="Arial"/>
                        </a:defRPr>
                      </a:lvl6pPr>
                      <a:lvl7pPr marL="2743200" algn="l" defTabSz="457200" rtl="0" eaLnBrk="1" latinLnBrk="0" hangingPunct="1">
                        <a:defRPr sz="1800" b="1" kern="1200">
                          <a:solidFill>
                            <a:schemeClr val="dk1"/>
                          </a:solidFill>
                          <a:latin typeface="Arial"/>
                        </a:defRPr>
                      </a:lvl7pPr>
                      <a:lvl8pPr marL="3200400" algn="l" defTabSz="457200" rtl="0" eaLnBrk="1" latinLnBrk="0" hangingPunct="1">
                        <a:defRPr sz="1800" b="1" kern="1200">
                          <a:solidFill>
                            <a:schemeClr val="dk1"/>
                          </a:solidFill>
                          <a:latin typeface="Arial"/>
                        </a:defRPr>
                      </a:lvl8pPr>
                      <a:lvl9pPr marL="3657600" algn="l" defTabSz="457200" rtl="0" eaLnBrk="1" latinLnBrk="0" hangingPunct="1">
                        <a:defRPr sz="1800" b="1" kern="1200">
                          <a:solidFill>
                            <a:schemeClr val="dk1"/>
                          </a:solidFill>
                          <a:latin typeface="Arial"/>
                        </a:defRPr>
                      </a:lvl9pPr>
                    </a:lstStyle>
                    <a:p>
                      <a:pPr>
                        <a:spcAft>
                          <a:spcPts val="0"/>
                        </a:spcAft>
                      </a:pPr>
                      <a:r>
                        <a:rPr lang="en-GB" sz="1400" dirty="0">
                          <a:effectLst/>
                        </a:rPr>
                        <a:t>Correlation scale</a:t>
                      </a:r>
                      <a:endParaRPr lang="en-GB" sz="1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1728" marR="41728" marT="0" marB="0">
                    <a:lnL w="12700" cmpd="sng">
                      <a:solidFill>
                        <a:srgbClr val="6DB33F"/>
                      </a:solidFill>
                    </a:lnL>
                    <a:lnR>
                      <a:noFill/>
                    </a:lnR>
                    <a:lnT w="12700" cmpd="sng">
                      <a:solidFill>
                        <a:srgbClr val="6DB33F"/>
                      </a:solidFill>
                    </a:lnT>
                    <a:lnB w="12700" cmpd="sng">
                      <a:solidFill>
                        <a:srgbClr val="6DB33F"/>
                      </a:solidFill>
                    </a:lnB>
                    <a:lnTlToBr w="12700" cmpd="sng">
                      <a:noFill/>
                      <a:prstDash val="solid"/>
                    </a:lnTlToBr>
                    <a:lnBlToTr w="12700" cmpd="sng">
                      <a:noFill/>
                      <a:prstDash val="solid"/>
                    </a:lnBlToTr>
                    <a:solidFill>
                      <a:srgbClr val="6DB33F">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spcAft>
                          <a:spcPts val="0"/>
                        </a:spcAft>
                      </a:pPr>
                      <a:r>
                        <a:rPr lang="en-GB" sz="1400">
                          <a:effectLst/>
                        </a:rPr>
                        <a:t>Pixel-to-pixel [pixels]</a:t>
                      </a:r>
                      <a:endParaRPr lang="en-GB" sz="1400">
                        <a:effectLst/>
                        <a:latin typeface="Times" panose="02020603050405020304" pitchFamily="18" charset="0"/>
                        <a:ea typeface="Times New Roman" panose="02020603050405020304" pitchFamily="18" charset="0"/>
                        <a:cs typeface="Times New Roman" panose="02020603050405020304" pitchFamily="18" charset="0"/>
                      </a:endParaRPr>
                    </a:p>
                  </a:txBody>
                  <a:tcPr marL="41728" marR="41728" marT="0" marB="0">
                    <a:lnL>
                      <a:noFill/>
                    </a:lnL>
                    <a:lnR>
                      <a:noFill/>
                    </a:lnR>
                    <a:lnT w="12700" cmpd="sng">
                      <a:solidFill>
                        <a:srgbClr val="6DB33F"/>
                      </a:solidFill>
                    </a:lnT>
                    <a:lnB w="12700" cmpd="sng">
                      <a:solidFill>
                        <a:srgbClr val="6DB33F"/>
                      </a:solidFill>
                    </a:lnB>
                    <a:lnTlToBr w="12700" cmpd="sng">
                      <a:noFill/>
                      <a:prstDash val="solid"/>
                    </a:lnTlToBr>
                    <a:lnBlToTr w="12700" cmpd="sng">
                      <a:noFill/>
                      <a:prstDash val="solid"/>
                    </a:lnBlToTr>
                    <a:solidFill>
                      <a:srgbClr val="6DB33F">
                        <a:tint val="20000"/>
                      </a:srgbClr>
                    </a:solidFill>
                  </a:tcPr>
                </a:tc>
                <a:tc rowSpan="5">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spcAft>
                          <a:spcPts val="0"/>
                        </a:spcAft>
                      </a:pPr>
                      <a:r>
                        <a:rPr lang="en-GB" sz="1400" dirty="0">
                          <a:effectLst/>
                        </a:rPr>
                        <a:t>As needed</a:t>
                      </a:r>
                      <a:r>
                        <a:rPr lang="en-GB" sz="1400" baseline="0" dirty="0">
                          <a:effectLst/>
                        </a:rPr>
                        <a:t> to define type</a:t>
                      </a:r>
                      <a:endParaRPr lang="en-GB" sz="1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1728" marR="41728" marT="0" marB="0">
                    <a:lnL>
                      <a:noFill/>
                    </a:lnL>
                    <a:lnR>
                      <a:noFill/>
                    </a:lnR>
                    <a:lnT w="12700" cmpd="sng">
                      <a:solidFill>
                        <a:srgbClr val="6DB33F"/>
                      </a:solidFill>
                    </a:lnT>
                    <a:lnB w="12700" cmpd="sng">
                      <a:solidFill>
                        <a:srgbClr val="6DB33F"/>
                      </a:solidFill>
                    </a:lnB>
                    <a:lnTlToBr w="12700" cmpd="sng">
                      <a:noFill/>
                      <a:prstDash val="solid"/>
                    </a:lnTlToBr>
                    <a:lnBlToTr w="12700" cmpd="sng">
                      <a:noFill/>
                      <a:prstDash val="solid"/>
                    </a:lnBlToTr>
                    <a:solidFill>
                      <a:srgbClr val="6DB33F">
                        <a:tint val="20000"/>
                      </a:srgbClr>
                    </a:solidFill>
                  </a:tcPr>
                </a:tc>
                <a:extLst>
                  <a:ext uri="{0D108BD9-81ED-4DB2-BD59-A6C34878D82A}">
                    <a16:rowId xmlns:a16="http://schemas.microsoft.com/office/drawing/2014/main" val="10009"/>
                  </a:ext>
                </a:extLst>
              </a:tr>
              <a:tr h="451399">
                <a:tc vMerge="1">
                  <a:txBody>
                    <a:bodyPr/>
                    <a:lstStyle/>
                    <a:p>
                      <a:endParaRPr lang="en-GB"/>
                    </a:p>
                  </a:txBody>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spcAft>
                          <a:spcPts val="0"/>
                        </a:spcAft>
                      </a:pPr>
                      <a:r>
                        <a:rPr lang="en-GB" sz="1400">
                          <a:effectLst/>
                        </a:rPr>
                        <a:t>from scanline to scanline</a:t>
                      </a:r>
                    </a:p>
                    <a:p>
                      <a:pPr>
                        <a:spcAft>
                          <a:spcPts val="0"/>
                        </a:spcAft>
                      </a:pPr>
                      <a:r>
                        <a:rPr lang="en-GB" sz="1400">
                          <a:effectLst/>
                        </a:rPr>
                        <a:t>[scanlines]</a:t>
                      </a:r>
                      <a:endParaRPr lang="en-GB" sz="1400">
                        <a:effectLst/>
                        <a:latin typeface="Times" panose="02020603050405020304" pitchFamily="18" charset="0"/>
                        <a:ea typeface="Times New Roman" panose="02020603050405020304" pitchFamily="18" charset="0"/>
                        <a:cs typeface="Times New Roman" panose="02020603050405020304" pitchFamily="18" charset="0"/>
                      </a:endParaRPr>
                    </a:p>
                  </a:txBody>
                  <a:tcPr marL="41728" marR="41728" marT="0" marB="0">
                    <a:lnL>
                      <a:noFill/>
                    </a:lnL>
                    <a:lnR>
                      <a:noFill/>
                    </a:lnR>
                    <a:lnT w="12700" cmpd="sng">
                      <a:solidFill>
                        <a:srgbClr val="6DB33F"/>
                      </a:solidFill>
                    </a:lnT>
                    <a:lnB w="12700" cmpd="sng">
                      <a:solidFill>
                        <a:srgbClr val="6DB33F"/>
                      </a:solidFill>
                    </a:lnB>
                    <a:lnTlToBr w="12700" cmpd="sng">
                      <a:noFill/>
                      <a:prstDash val="solid"/>
                    </a:lnTlToBr>
                    <a:lnBlToTr w="12700" cmpd="sng">
                      <a:noFill/>
                      <a:prstDash val="solid"/>
                    </a:lnBlToTr>
                    <a:solidFill>
                      <a:sysClr val="window" lastClr="FFFFFF"/>
                    </a:solidFill>
                  </a:tcPr>
                </a:tc>
                <a:tc vMerge="1">
                  <a:txBody>
                    <a:bodyPr/>
                    <a:lstStyle/>
                    <a:p>
                      <a:endParaRPr lang="en-GB"/>
                    </a:p>
                  </a:txBody>
                  <a:tcPr/>
                </a:tc>
                <a:extLst>
                  <a:ext uri="{0D108BD9-81ED-4DB2-BD59-A6C34878D82A}">
                    <a16:rowId xmlns:a16="http://schemas.microsoft.com/office/drawing/2014/main" val="10010"/>
                  </a:ext>
                </a:extLst>
              </a:tr>
              <a:tr h="451399">
                <a:tc vMerge="1">
                  <a:txBody>
                    <a:bodyPr/>
                    <a:lstStyle/>
                    <a:p>
                      <a:endParaRPr lang="en-GB"/>
                    </a:p>
                  </a:txBody>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spcAft>
                          <a:spcPts val="0"/>
                        </a:spcAft>
                      </a:pPr>
                      <a:r>
                        <a:rPr lang="en-GB" sz="1400">
                          <a:effectLst/>
                        </a:rPr>
                        <a:t>between images</a:t>
                      </a:r>
                    </a:p>
                    <a:p>
                      <a:pPr>
                        <a:spcAft>
                          <a:spcPts val="0"/>
                        </a:spcAft>
                      </a:pPr>
                      <a:r>
                        <a:rPr lang="en-GB" sz="1400">
                          <a:effectLst/>
                        </a:rPr>
                        <a:t>[images]</a:t>
                      </a:r>
                      <a:endParaRPr lang="en-GB" sz="1400">
                        <a:effectLst/>
                        <a:latin typeface="Times" panose="02020603050405020304" pitchFamily="18" charset="0"/>
                        <a:ea typeface="Times New Roman" panose="02020603050405020304" pitchFamily="18" charset="0"/>
                        <a:cs typeface="Times New Roman" panose="02020603050405020304" pitchFamily="18" charset="0"/>
                      </a:endParaRPr>
                    </a:p>
                  </a:txBody>
                  <a:tcPr marL="41728" marR="41728" marT="0" marB="0">
                    <a:lnL>
                      <a:noFill/>
                    </a:lnL>
                    <a:lnR>
                      <a:noFill/>
                    </a:lnR>
                    <a:lnT w="12700" cmpd="sng">
                      <a:solidFill>
                        <a:srgbClr val="6DB33F"/>
                      </a:solidFill>
                    </a:lnT>
                    <a:lnB w="12700" cmpd="sng">
                      <a:solidFill>
                        <a:srgbClr val="6DB33F"/>
                      </a:solidFill>
                    </a:lnB>
                    <a:lnTlToBr w="12700" cmpd="sng">
                      <a:noFill/>
                      <a:prstDash val="solid"/>
                    </a:lnTlToBr>
                    <a:lnBlToTr w="12700" cmpd="sng">
                      <a:noFill/>
                      <a:prstDash val="solid"/>
                    </a:lnBlToTr>
                    <a:solidFill>
                      <a:srgbClr val="6DB33F">
                        <a:tint val="20000"/>
                      </a:srgbClr>
                    </a:solidFill>
                  </a:tcPr>
                </a:tc>
                <a:tc vMerge="1">
                  <a:txBody>
                    <a:bodyPr/>
                    <a:lstStyle/>
                    <a:p>
                      <a:endParaRPr lang="en-GB"/>
                    </a:p>
                  </a:txBody>
                  <a:tcPr/>
                </a:tc>
                <a:extLst>
                  <a:ext uri="{0D108BD9-81ED-4DB2-BD59-A6C34878D82A}">
                    <a16:rowId xmlns:a16="http://schemas.microsoft.com/office/drawing/2014/main" val="10011"/>
                  </a:ext>
                </a:extLst>
              </a:tr>
              <a:tr h="225699">
                <a:tc vMerge="1">
                  <a:txBody>
                    <a:bodyPr/>
                    <a:lstStyle/>
                    <a:p>
                      <a:endParaRPr lang="en-GB"/>
                    </a:p>
                  </a:txBody>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spcAft>
                          <a:spcPts val="0"/>
                        </a:spcAft>
                      </a:pPr>
                      <a:r>
                        <a:rPr lang="en-GB" sz="1400">
                          <a:effectLst/>
                        </a:rPr>
                        <a:t>Between orbits [orbit]</a:t>
                      </a:r>
                      <a:endParaRPr lang="en-GB" sz="1400">
                        <a:effectLst/>
                        <a:latin typeface="Times" panose="02020603050405020304" pitchFamily="18" charset="0"/>
                        <a:ea typeface="Times New Roman" panose="02020603050405020304" pitchFamily="18" charset="0"/>
                        <a:cs typeface="Times New Roman" panose="02020603050405020304" pitchFamily="18" charset="0"/>
                      </a:endParaRPr>
                    </a:p>
                  </a:txBody>
                  <a:tcPr marL="41728" marR="41728" marT="0" marB="0">
                    <a:lnL>
                      <a:noFill/>
                    </a:lnL>
                    <a:lnR>
                      <a:noFill/>
                    </a:lnR>
                    <a:lnT w="12700" cmpd="sng">
                      <a:solidFill>
                        <a:srgbClr val="6DB33F"/>
                      </a:solidFill>
                    </a:lnT>
                    <a:lnB w="12700" cmpd="sng">
                      <a:solidFill>
                        <a:srgbClr val="6DB33F"/>
                      </a:solidFill>
                    </a:lnB>
                    <a:lnTlToBr w="12700" cmpd="sng">
                      <a:noFill/>
                      <a:prstDash val="solid"/>
                    </a:lnTlToBr>
                    <a:lnBlToTr w="12700" cmpd="sng">
                      <a:noFill/>
                      <a:prstDash val="solid"/>
                    </a:lnBlToTr>
                    <a:solidFill>
                      <a:sysClr val="window" lastClr="FFFFFF"/>
                    </a:solidFill>
                  </a:tcPr>
                </a:tc>
                <a:tc vMerge="1">
                  <a:txBody>
                    <a:bodyPr/>
                    <a:lstStyle/>
                    <a:p>
                      <a:endParaRPr lang="en-GB"/>
                    </a:p>
                  </a:txBody>
                  <a:tcPr/>
                </a:tc>
                <a:extLst>
                  <a:ext uri="{0D108BD9-81ED-4DB2-BD59-A6C34878D82A}">
                    <a16:rowId xmlns:a16="http://schemas.microsoft.com/office/drawing/2014/main" val="10012"/>
                  </a:ext>
                </a:extLst>
              </a:tr>
              <a:tr h="225699">
                <a:tc vMerge="1">
                  <a:txBody>
                    <a:bodyPr/>
                    <a:lstStyle/>
                    <a:p>
                      <a:endParaRPr lang="en-GB"/>
                    </a:p>
                  </a:txBody>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spcAft>
                          <a:spcPts val="0"/>
                        </a:spcAft>
                      </a:pPr>
                      <a:r>
                        <a:rPr lang="en-GB" sz="1400">
                          <a:effectLst/>
                        </a:rPr>
                        <a:t>Over time [time]</a:t>
                      </a:r>
                      <a:endParaRPr lang="en-GB" sz="1400">
                        <a:effectLst/>
                        <a:latin typeface="Times" panose="02020603050405020304" pitchFamily="18" charset="0"/>
                        <a:ea typeface="Times New Roman" panose="02020603050405020304" pitchFamily="18" charset="0"/>
                        <a:cs typeface="Times New Roman" panose="02020603050405020304" pitchFamily="18" charset="0"/>
                      </a:endParaRPr>
                    </a:p>
                  </a:txBody>
                  <a:tcPr marL="41728" marR="41728" marT="0" marB="0">
                    <a:lnL>
                      <a:noFill/>
                    </a:lnL>
                    <a:lnR>
                      <a:noFill/>
                    </a:lnR>
                    <a:lnT w="12700" cmpd="sng">
                      <a:solidFill>
                        <a:srgbClr val="6DB33F"/>
                      </a:solidFill>
                    </a:lnT>
                    <a:lnB w="12700" cmpd="sng">
                      <a:solidFill>
                        <a:srgbClr val="6DB33F"/>
                      </a:solidFill>
                    </a:lnB>
                    <a:lnTlToBr w="12700" cmpd="sng">
                      <a:noFill/>
                      <a:prstDash val="solid"/>
                    </a:lnTlToBr>
                    <a:lnBlToTr w="12700" cmpd="sng">
                      <a:noFill/>
                      <a:prstDash val="solid"/>
                    </a:lnBlToTr>
                    <a:solidFill>
                      <a:srgbClr val="6DB33F">
                        <a:tint val="20000"/>
                      </a:srgbClr>
                    </a:solidFill>
                  </a:tcPr>
                </a:tc>
                <a:tc vMerge="1">
                  <a:txBody>
                    <a:bodyPr/>
                    <a:lstStyle/>
                    <a:p>
                      <a:endParaRPr lang="en-GB"/>
                    </a:p>
                  </a:txBody>
                  <a:tcPr/>
                </a:tc>
                <a:extLst>
                  <a:ext uri="{0D108BD9-81ED-4DB2-BD59-A6C34878D82A}">
                    <a16:rowId xmlns:a16="http://schemas.microsoft.com/office/drawing/2014/main" val="10013"/>
                  </a:ext>
                </a:extLst>
              </a:tr>
              <a:tr h="225699">
                <a:tc rowSpan="2">
                  <a:txBody>
                    <a:bodyPr/>
                    <a:lstStyle>
                      <a:lvl1pPr marL="0" algn="l" defTabSz="457200" rtl="0" eaLnBrk="1" latinLnBrk="0" hangingPunct="1">
                        <a:defRPr sz="1800" b="1" kern="1200">
                          <a:solidFill>
                            <a:schemeClr val="dk1"/>
                          </a:solidFill>
                          <a:latin typeface="Arial"/>
                        </a:defRPr>
                      </a:lvl1pPr>
                      <a:lvl2pPr marL="457200" algn="l" defTabSz="457200" rtl="0" eaLnBrk="1" latinLnBrk="0" hangingPunct="1">
                        <a:defRPr sz="1800" b="1" kern="1200">
                          <a:solidFill>
                            <a:schemeClr val="dk1"/>
                          </a:solidFill>
                          <a:latin typeface="Arial"/>
                        </a:defRPr>
                      </a:lvl2pPr>
                      <a:lvl3pPr marL="914400" algn="l" defTabSz="457200" rtl="0" eaLnBrk="1" latinLnBrk="0" hangingPunct="1">
                        <a:defRPr sz="1800" b="1" kern="1200">
                          <a:solidFill>
                            <a:schemeClr val="dk1"/>
                          </a:solidFill>
                          <a:latin typeface="Arial"/>
                        </a:defRPr>
                      </a:lvl3pPr>
                      <a:lvl4pPr marL="1371600" algn="l" defTabSz="457200" rtl="0" eaLnBrk="1" latinLnBrk="0" hangingPunct="1">
                        <a:defRPr sz="1800" b="1" kern="1200">
                          <a:solidFill>
                            <a:schemeClr val="dk1"/>
                          </a:solidFill>
                          <a:latin typeface="Arial"/>
                        </a:defRPr>
                      </a:lvl4pPr>
                      <a:lvl5pPr marL="1828800" algn="l" defTabSz="457200" rtl="0" eaLnBrk="1" latinLnBrk="0" hangingPunct="1">
                        <a:defRPr sz="1800" b="1" kern="1200">
                          <a:solidFill>
                            <a:schemeClr val="dk1"/>
                          </a:solidFill>
                          <a:latin typeface="Arial"/>
                        </a:defRPr>
                      </a:lvl5pPr>
                      <a:lvl6pPr marL="2286000" algn="l" defTabSz="457200" rtl="0" eaLnBrk="1" latinLnBrk="0" hangingPunct="1">
                        <a:defRPr sz="1800" b="1" kern="1200">
                          <a:solidFill>
                            <a:schemeClr val="dk1"/>
                          </a:solidFill>
                          <a:latin typeface="Arial"/>
                        </a:defRPr>
                      </a:lvl6pPr>
                      <a:lvl7pPr marL="2743200" algn="l" defTabSz="457200" rtl="0" eaLnBrk="1" latinLnBrk="0" hangingPunct="1">
                        <a:defRPr sz="1800" b="1" kern="1200">
                          <a:solidFill>
                            <a:schemeClr val="dk1"/>
                          </a:solidFill>
                          <a:latin typeface="Arial"/>
                        </a:defRPr>
                      </a:lvl7pPr>
                      <a:lvl8pPr marL="3200400" algn="l" defTabSz="457200" rtl="0" eaLnBrk="1" latinLnBrk="0" hangingPunct="1">
                        <a:defRPr sz="1800" b="1" kern="1200">
                          <a:solidFill>
                            <a:schemeClr val="dk1"/>
                          </a:solidFill>
                          <a:latin typeface="Arial"/>
                        </a:defRPr>
                      </a:lvl8pPr>
                      <a:lvl9pPr marL="3657600" algn="l" defTabSz="457200" rtl="0" eaLnBrk="1" latinLnBrk="0" hangingPunct="1">
                        <a:defRPr sz="1800" b="1" kern="1200">
                          <a:solidFill>
                            <a:schemeClr val="dk1"/>
                          </a:solidFill>
                          <a:latin typeface="Arial"/>
                        </a:defRPr>
                      </a:lvl9pPr>
                    </a:lstStyle>
                    <a:p>
                      <a:pPr>
                        <a:spcAft>
                          <a:spcPts val="0"/>
                        </a:spcAft>
                      </a:pPr>
                      <a:r>
                        <a:rPr lang="en-GB" sz="1400">
                          <a:effectLst/>
                        </a:rPr>
                        <a:t>Channels/bands</a:t>
                      </a:r>
                      <a:endParaRPr lang="en-GB" sz="1400">
                        <a:effectLst/>
                        <a:latin typeface="Times" panose="02020603050405020304" pitchFamily="18" charset="0"/>
                        <a:ea typeface="Times New Roman" panose="02020603050405020304" pitchFamily="18" charset="0"/>
                        <a:cs typeface="Times New Roman" panose="02020603050405020304" pitchFamily="18" charset="0"/>
                      </a:endParaRPr>
                    </a:p>
                  </a:txBody>
                  <a:tcPr marL="41728" marR="41728" marT="0" marB="0">
                    <a:lnL w="12700" cmpd="sng">
                      <a:solidFill>
                        <a:srgbClr val="6DB33F"/>
                      </a:solidFill>
                    </a:lnL>
                    <a:lnR>
                      <a:noFill/>
                    </a:lnR>
                    <a:lnT w="12700" cmpd="sng">
                      <a:solidFill>
                        <a:srgbClr val="6DB33F"/>
                      </a:solidFill>
                    </a:lnT>
                    <a:lnB w="12700" cmpd="sng">
                      <a:solidFill>
                        <a:srgbClr val="6DB33F"/>
                      </a:solidFill>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spcAft>
                          <a:spcPts val="0"/>
                        </a:spcAft>
                      </a:pPr>
                      <a:r>
                        <a:rPr lang="en-GB" sz="1400">
                          <a:effectLst/>
                        </a:rPr>
                        <a:t>List of channels / bands affected</a:t>
                      </a:r>
                      <a:endParaRPr lang="en-GB" sz="1400">
                        <a:effectLst/>
                        <a:latin typeface="Times" panose="02020603050405020304" pitchFamily="18" charset="0"/>
                        <a:ea typeface="Times New Roman" panose="02020603050405020304" pitchFamily="18" charset="0"/>
                        <a:cs typeface="Times New Roman" panose="02020603050405020304" pitchFamily="18" charset="0"/>
                      </a:endParaRPr>
                    </a:p>
                  </a:txBody>
                  <a:tcPr marL="41728" marR="41728" marT="0" marB="0">
                    <a:lnL>
                      <a:noFill/>
                    </a:lnL>
                    <a:lnR>
                      <a:noFill/>
                    </a:lnR>
                    <a:lnT w="12700" cmpd="sng">
                      <a:solidFill>
                        <a:srgbClr val="6DB33F"/>
                      </a:solidFill>
                    </a:lnT>
                    <a:lnB w="12700" cmpd="sng">
                      <a:solidFill>
                        <a:srgbClr val="6DB33F"/>
                      </a:solidFill>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spcAft>
                          <a:spcPts val="0"/>
                        </a:spcAft>
                      </a:pPr>
                      <a:r>
                        <a:rPr lang="en-GB" sz="1400" dirty="0">
                          <a:effectLst/>
                        </a:rPr>
                        <a:t>Channel names</a:t>
                      </a:r>
                      <a:endParaRPr lang="en-GB" sz="1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1728" marR="41728" marT="0" marB="0">
                    <a:lnL>
                      <a:noFill/>
                    </a:lnL>
                    <a:lnR>
                      <a:noFill/>
                    </a:lnR>
                    <a:lnT w="12700" cmpd="sng">
                      <a:solidFill>
                        <a:srgbClr val="6DB33F"/>
                      </a:solidFill>
                    </a:lnT>
                    <a:lnB w="12700" cmpd="sng">
                      <a:solidFill>
                        <a:srgbClr val="6DB33F"/>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14"/>
                  </a:ext>
                </a:extLst>
              </a:tr>
              <a:tr h="225699">
                <a:tc vMerge="1">
                  <a:txBody>
                    <a:bodyPr/>
                    <a:lstStyle/>
                    <a:p>
                      <a:endParaRPr lang="en-GB"/>
                    </a:p>
                  </a:txBody>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spcAft>
                          <a:spcPts val="0"/>
                        </a:spcAft>
                      </a:pPr>
                      <a:r>
                        <a:rPr lang="en-GB" sz="1400" dirty="0">
                          <a:effectLst/>
                        </a:rPr>
                        <a:t>Error correlation coefficient matrix</a:t>
                      </a:r>
                      <a:endParaRPr lang="en-GB" sz="1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1728" marR="41728" marT="0" marB="0">
                    <a:lnL>
                      <a:noFill/>
                    </a:lnL>
                    <a:lnR>
                      <a:noFill/>
                    </a:lnR>
                    <a:lnT w="12700" cmpd="sng">
                      <a:solidFill>
                        <a:srgbClr val="6DB33F"/>
                      </a:solidFill>
                    </a:lnT>
                    <a:lnB w="12700" cmpd="sng">
                      <a:solidFill>
                        <a:srgbClr val="6DB33F"/>
                      </a:solidFill>
                    </a:lnB>
                    <a:lnTlToBr w="12700" cmpd="sng">
                      <a:noFill/>
                      <a:prstDash val="solid"/>
                    </a:lnTlToBr>
                    <a:lnBlToTr w="12700" cmpd="sng">
                      <a:noFill/>
                      <a:prstDash val="solid"/>
                    </a:lnBlToTr>
                    <a:solidFill>
                      <a:srgbClr val="6DB33F">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spcAft>
                          <a:spcPts val="0"/>
                        </a:spcAft>
                      </a:pPr>
                      <a:r>
                        <a:rPr lang="en-GB" sz="1400" dirty="0">
                          <a:effectLst/>
                        </a:rPr>
                        <a:t>A matrix</a:t>
                      </a:r>
                      <a:endParaRPr lang="en-GB" sz="1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1728" marR="41728" marT="0" marB="0">
                    <a:lnL>
                      <a:noFill/>
                    </a:lnL>
                    <a:lnR>
                      <a:noFill/>
                    </a:lnR>
                    <a:lnT w="12700" cmpd="sng">
                      <a:solidFill>
                        <a:srgbClr val="6DB33F"/>
                      </a:solidFill>
                    </a:lnT>
                    <a:lnB w="12700" cmpd="sng">
                      <a:solidFill>
                        <a:srgbClr val="6DB33F"/>
                      </a:solidFill>
                    </a:lnB>
                    <a:lnTlToBr w="12700" cmpd="sng">
                      <a:noFill/>
                      <a:prstDash val="solid"/>
                    </a:lnTlToBr>
                    <a:lnBlToTr w="12700" cmpd="sng">
                      <a:noFill/>
                      <a:prstDash val="solid"/>
                    </a:lnBlToTr>
                    <a:solidFill>
                      <a:srgbClr val="6DB33F">
                        <a:tint val="20000"/>
                      </a:srgbClr>
                    </a:solidFill>
                  </a:tcPr>
                </a:tc>
                <a:extLst>
                  <a:ext uri="{0D108BD9-81ED-4DB2-BD59-A6C34878D82A}">
                    <a16:rowId xmlns:a16="http://schemas.microsoft.com/office/drawing/2014/main" val="10015"/>
                  </a:ext>
                </a:extLst>
              </a:tr>
              <a:tr h="451399">
                <a:tc rowSpan="3">
                  <a:txBody>
                    <a:bodyPr/>
                    <a:lstStyle>
                      <a:lvl1pPr marL="0" algn="l" defTabSz="457200" rtl="0" eaLnBrk="1" latinLnBrk="0" hangingPunct="1">
                        <a:defRPr sz="1800" b="1" kern="1200">
                          <a:solidFill>
                            <a:schemeClr val="dk1"/>
                          </a:solidFill>
                          <a:latin typeface="Arial"/>
                        </a:defRPr>
                      </a:lvl1pPr>
                      <a:lvl2pPr marL="457200" algn="l" defTabSz="457200" rtl="0" eaLnBrk="1" latinLnBrk="0" hangingPunct="1">
                        <a:defRPr sz="1800" b="1" kern="1200">
                          <a:solidFill>
                            <a:schemeClr val="dk1"/>
                          </a:solidFill>
                          <a:latin typeface="Arial"/>
                        </a:defRPr>
                      </a:lvl2pPr>
                      <a:lvl3pPr marL="914400" algn="l" defTabSz="457200" rtl="0" eaLnBrk="1" latinLnBrk="0" hangingPunct="1">
                        <a:defRPr sz="1800" b="1" kern="1200">
                          <a:solidFill>
                            <a:schemeClr val="dk1"/>
                          </a:solidFill>
                          <a:latin typeface="Arial"/>
                        </a:defRPr>
                      </a:lvl3pPr>
                      <a:lvl4pPr marL="1371600" algn="l" defTabSz="457200" rtl="0" eaLnBrk="1" latinLnBrk="0" hangingPunct="1">
                        <a:defRPr sz="1800" b="1" kern="1200">
                          <a:solidFill>
                            <a:schemeClr val="dk1"/>
                          </a:solidFill>
                          <a:latin typeface="Arial"/>
                        </a:defRPr>
                      </a:lvl4pPr>
                      <a:lvl5pPr marL="1828800" algn="l" defTabSz="457200" rtl="0" eaLnBrk="1" latinLnBrk="0" hangingPunct="1">
                        <a:defRPr sz="1800" b="1" kern="1200">
                          <a:solidFill>
                            <a:schemeClr val="dk1"/>
                          </a:solidFill>
                          <a:latin typeface="Arial"/>
                        </a:defRPr>
                      </a:lvl5pPr>
                      <a:lvl6pPr marL="2286000" algn="l" defTabSz="457200" rtl="0" eaLnBrk="1" latinLnBrk="0" hangingPunct="1">
                        <a:defRPr sz="1800" b="1" kern="1200">
                          <a:solidFill>
                            <a:schemeClr val="dk1"/>
                          </a:solidFill>
                          <a:latin typeface="Arial"/>
                        </a:defRPr>
                      </a:lvl6pPr>
                      <a:lvl7pPr marL="2743200" algn="l" defTabSz="457200" rtl="0" eaLnBrk="1" latinLnBrk="0" hangingPunct="1">
                        <a:defRPr sz="1800" b="1" kern="1200">
                          <a:solidFill>
                            <a:schemeClr val="dk1"/>
                          </a:solidFill>
                          <a:latin typeface="Arial"/>
                        </a:defRPr>
                      </a:lvl7pPr>
                      <a:lvl8pPr marL="3200400" algn="l" defTabSz="457200" rtl="0" eaLnBrk="1" latinLnBrk="0" hangingPunct="1">
                        <a:defRPr sz="1800" b="1" kern="1200">
                          <a:solidFill>
                            <a:schemeClr val="dk1"/>
                          </a:solidFill>
                          <a:latin typeface="Arial"/>
                        </a:defRPr>
                      </a:lvl8pPr>
                      <a:lvl9pPr marL="3657600" algn="l" defTabSz="457200" rtl="0" eaLnBrk="1" latinLnBrk="0" hangingPunct="1">
                        <a:defRPr sz="1800" b="1" kern="1200">
                          <a:solidFill>
                            <a:schemeClr val="dk1"/>
                          </a:solidFill>
                          <a:latin typeface="Arial"/>
                        </a:defRPr>
                      </a:lvl9pPr>
                    </a:lstStyle>
                    <a:p>
                      <a:pPr>
                        <a:spcAft>
                          <a:spcPts val="0"/>
                        </a:spcAft>
                      </a:pPr>
                      <a:r>
                        <a:rPr lang="en-GB" sz="1400">
                          <a:effectLst/>
                        </a:rPr>
                        <a:t>Uncertainty </a:t>
                      </a:r>
                      <a:endParaRPr lang="en-GB" sz="1400">
                        <a:effectLst/>
                        <a:latin typeface="Times" panose="02020603050405020304" pitchFamily="18" charset="0"/>
                        <a:ea typeface="Times New Roman" panose="02020603050405020304" pitchFamily="18" charset="0"/>
                        <a:cs typeface="Times New Roman" panose="02020603050405020304" pitchFamily="18" charset="0"/>
                      </a:endParaRPr>
                    </a:p>
                  </a:txBody>
                  <a:tcPr marL="41728" marR="41728" marT="0" marB="0">
                    <a:lnL w="12700" cmpd="sng">
                      <a:solidFill>
                        <a:srgbClr val="6DB33F"/>
                      </a:solidFill>
                    </a:lnL>
                    <a:lnR>
                      <a:noFill/>
                    </a:lnR>
                    <a:lnT w="12700" cmpd="sng">
                      <a:solidFill>
                        <a:srgbClr val="6DB33F"/>
                      </a:solidFill>
                    </a:lnT>
                    <a:lnB w="12700" cmpd="sng">
                      <a:solidFill>
                        <a:srgbClr val="6DB33F"/>
                      </a:solidFill>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spcAft>
                          <a:spcPts val="0"/>
                        </a:spcAft>
                      </a:pPr>
                      <a:r>
                        <a:rPr lang="en-GB" sz="1400" dirty="0">
                          <a:effectLst/>
                        </a:rPr>
                        <a:t>PDF shape</a:t>
                      </a:r>
                    </a:p>
                    <a:p>
                      <a:pPr>
                        <a:spcAft>
                          <a:spcPts val="0"/>
                        </a:spcAft>
                      </a:pPr>
                      <a:r>
                        <a:rPr lang="en-GB" sz="1400" dirty="0">
                          <a:effectLst/>
                        </a:rPr>
                        <a:t> </a:t>
                      </a:r>
                      <a:endParaRPr lang="en-GB" sz="1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1728" marR="41728" marT="0" marB="0">
                    <a:lnL>
                      <a:noFill/>
                    </a:lnL>
                    <a:lnR>
                      <a:noFill/>
                    </a:lnR>
                    <a:lnT w="12700" cmpd="sng">
                      <a:solidFill>
                        <a:srgbClr val="6DB33F"/>
                      </a:solidFill>
                    </a:lnT>
                    <a:lnB w="12700" cmpd="sng">
                      <a:solidFill>
                        <a:srgbClr val="6DB33F"/>
                      </a:solidFill>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spcAft>
                          <a:spcPts val="0"/>
                        </a:spcAft>
                      </a:pPr>
                      <a:r>
                        <a:rPr lang="en-GB" sz="1400" dirty="0">
                          <a:effectLst/>
                        </a:rPr>
                        <a:t>Functional form</a:t>
                      </a:r>
                      <a:endParaRPr lang="en-GB" sz="1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1728" marR="41728" marT="0" marB="0">
                    <a:lnL>
                      <a:noFill/>
                    </a:lnL>
                    <a:lnR>
                      <a:noFill/>
                    </a:lnR>
                    <a:lnT w="12700" cmpd="sng">
                      <a:solidFill>
                        <a:srgbClr val="6DB33F"/>
                      </a:solidFill>
                    </a:lnT>
                    <a:lnB w="12700" cmpd="sng">
                      <a:solidFill>
                        <a:srgbClr val="6DB33F"/>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16"/>
                  </a:ext>
                </a:extLst>
              </a:tr>
              <a:tr h="225699">
                <a:tc vMerge="1">
                  <a:txBody>
                    <a:bodyPr/>
                    <a:lstStyle/>
                    <a:p>
                      <a:endParaRPr lang="en-GB"/>
                    </a:p>
                  </a:txBody>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spcAft>
                          <a:spcPts val="0"/>
                        </a:spcAft>
                      </a:pPr>
                      <a:r>
                        <a:rPr lang="en-GB" sz="1400">
                          <a:effectLst/>
                        </a:rPr>
                        <a:t>units</a:t>
                      </a:r>
                      <a:endParaRPr lang="en-GB" sz="1400">
                        <a:effectLst/>
                        <a:latin typeface="Times" panose="02020603050405020304" pitchFamily="18" charset="0"/>
                        <a:ea typeface="Times New Roman" panose="02020603050405020304" pitchFamily="18" charset="0"/>
                        <a:cs typeface="Times New Roman" panose="02020603050405020304" pitchFamily="18" charset="0"/>
                      </a:endParaRPr>
                    </a:p>
                  </a:txBody>
                  <a:tcPr marL="41728" marR="41728" marT="0" marB="0">
                    <a:lnL>
                      <a:noFill/>
                    </a:lnL>
                    <a:lnR>
                      <a:noFill/>
                    </a:lnR>
                    <a:lnT w="12700" cmpd="sng">
                      <a:solidFill>
                        <a:srgbClr val="6DB33F"/>
                      </a:solidFill>
                    </a:lnT>
                    <a:lnB w="12700" cmpd="sng">
                      <a:solidFill>
                        <a:srgbClr val="6DB33F"/>
                      </a:solidFill>
                    </a:lnB>
                    <a:lnTlToBr w="12700" cmpd="sng">
                      <a:noFill/>
                      <a:prstDash val="solid"/>
                    </a:lnTlToBr>
                    <a:lnBlToTr w="12700" cmpd="sng">
                      <a:noFill/>
                      <a:prstDash val="solid"/>
                    </a:lnBlToTr>
                    <a:solidFill>
                      <a:srgbClr val="6DB33F">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spcAft>
                          <a:spcPts val="0"/>
                        </a:spcAft>
                      </a:pPr>
                      <a:r>
                        <a:rPr lang="en-GB" sz="1400" dirty="0">
                          <a:effectLst/>
                        </a:rPr>
                        <a:t>Units</a:t>
                      </a:r>
                      <a:endParaRPr lang="en-GB" sz="1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1728" marR="41728" marT="0" marB="0">
                    <a:lnL>
                      <a:noFill/>
                    </a:lnL>
                    <a:lnR>
                      <a:noFill/>
                    </a:lnR>
                    <a:lnT w="12700" cmpd="sng">
                      <a:solidFill>
                        <a:srgbClr val="6DB33F"/>
                      </a:solidFill>
                    </a:lnT>
                    <a:lnB w="12700" cmpd="sng">
                      <a:solidFill>
                        <a:srgbClr val="6DB33F"/>
                      </a:solidFill>
                    </a:lnB>
                    <a:lnTlToBr w="12700" cmpd="sng">
                      <a:noFill/>
                      <a:prstDash val="solid"/>
                    </a:lnTlToBr>
                    <a:lnBlToTr w="12700" cmpd="sng">
                      <a:noFill/>
                      <a:prstDash val="solid"/>
                    </a:lnBlToTr>
                    <a:solidFill>
                      <a:srgbClr val="6DB33F">
                        <a:tint val="20000"/>
                      </a:srgbClr>
                    </a:solidFill>
                  </a:tcPr>
                </a:tc>
                <a:extLst>
                  <a:ext uri="{0D108BD9-81ED-4DB2-BD59-A6C34878D82A}">
                    <a16:rowId xmlns:a16="http://schemas.microsoft.com/office/drawing/2014/main" val="10017"/>
                  </a:ext>
                </a:extLst>
              </a:tr>
              <a:tr h="225699">
                <a:tc vMerge="1">
                  <a:txBody>
                    <a:bodyPr/>
                    <a:lstStyle/>
                    <a:p>
                      <a:endParaRPr lang="en-GB"/>
                    </a:p>
                  </a:txBody>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spcAft>
                          <a:spcPts val="0"/>
                        </a:spcAft>
                      </a:pPr>
                      <a:r>
                        <a:rPr lang="en-GB" sz="1400" dirty="0">
                          <a:effectLst/>
                        </a:rPr>
                        <a:t>magnitude</a:t>
                      </a:r>
                      <a:endParaRPr lang="en-GB" sz="1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1728" marR="41728" marT="0" marB="0">
                    <a:lnL>
                      <a:noFill/>
                    </a:lnL>
                    <a:lnR>
                      <a:noFill/>
                    </a:lnR>
                    <a:lnT w="12700" cmpd="sng">
                      <a:solidFill>
                        <a:srgbClr val="6DB33F"/>
                      </a:solidFill>
                    </a:lnT>
                    <a:lnB w="12700" cmpd="sng">
                      <a:solidFill>
                        <a:srgbClr val="6DB33F"/>
                      </a:solidFill>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spcAft>
                          <a:spcPts val="0"/>
                        </a:spcAft>
                      </a:pPr>
                      <a:endParaRPr lang="en-GB" sz="1400">
                        <a:effectLst/>
                        <a:latin typeface="Times" panose="02020603050405020304" pitchFamily="18" charset="0"/>
                        <a:ea typeface="Times New Roman" panose="02020603050405020304" pitchFamily="18" charset="0"/>
                        <a:cs typeface="Times New Roman" panose="02020603050405020304" pitchFamily="18" charset="0"/>
                      </a:endParaRPr>
                    </a:p>
                  </a:txBody>
                  <a:tcPr marL="41728" marR="41728" marT="0" marB="0">
                    <a:lnL>
                      <a:noFill/>
                    </a:lnL>
                    <a:lnR>
                      <a:noFill/>
                    </a:lnR>
                    <a:lnT w="12700" cmpd="sng">
                      <a:solidFill>
                        <a:srgbClr val="6DB33F"/>
                      </a:solidFill>
                    </a:lnT>
                    <a:lnB w="12700" cmpd="sng">
                      <a:solidFill>
                        <a:srgbClr val="6DB33F"/>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18"/>
                  </a:ext>
                </a:extLst>
              </a:tr>
              <a:tr h="451399">
                <a:tc gridSpan="2">
                  <a:txBody>
                    <a:bodyPr/>
                    <a:lstStyle>
                      <a:lvl1pPr marL="0" algn="l" defTabSz="457200" rtl="0" eaLnBrk="1" latinLnBrk="0" hangingPunct="1">
                        <a:defRPr sz="1800" b="1" kern="1200">
                          <a:solidFill>
                            <a:schemeClr val="dk1"/>
                          </a:solidFill>
                          <a:latin typeface="Arial"/>
                        </a:defRPr>
                      </a:lvl1pPr>
                      <a:lvl2pPr marL="457200" algn="l" defTabSz="457200" rtl="0" eaLnBrk="1" latinLnBrk="0" hangingPunct="1">
                        <a:defRPr sz="1800" b="1" kern="1200">
                          <a:solidFill>
                            <a:schemeClr val="dk1"/>
                          </a:solidFill>
                          <a:latin typeface="Arial"/>
                        </a:defRPr>
                      </a:lvl2pPr>
                      <a:lvl3pPr marL="914400" algn="l" defTabSz="457200" rtl="0" eaLnBrk="1" latinLnBrk="0" hangingPunct="1">
                        <a:defRPr sz="1800" b="1" kern="1200">
                          <a:solidFill>
                            <a:schemeClr val="dk1"/>
                          </a:solidFill>
                          <a:latin typeface="Arial"/>
                        </a:defRPr>
                      </a:lvl3pPr>
                      <a:lvl4pPr marL="1371600" algn="l" defTabSz="457200" rtl="0" eaLnBrk="1" latinLnBrk="0" hangingPunct="1">
                        <a:defRPr sz="1800" b="1" kern="1200">
                          <a:solidFill>
                            <a:schemeClr val="dk1"/>
                          </a:solidFill>
                          <a:latin typeface="Arial"/>
                        </a:defRPr>
                      </a:lvl4pPr>
                      <a:lvl5pPr marL="1828800" algn="l" defTabSz="457200" rtl="0" eaLnBrk="1" latinLnBrk="0" hangingPunct="1">
                        <a:defRPr sz="1800" b="1" kern="1200">
                          <a:solidFill>
                            <a:schemeClr val="dk1"/>
                          </a:solidFill>
                          <a:latin typeface="Arial"/>
                        </a:defRPr>
                      </a:lvl5pPr>
                      <a:lvl6pPr marL="2286000" algn="l" defTabSz="457200" rtl="0" eaLnBrk="1" latinLnBrk="0" hangingPunct="1">
                        <a:defRPr sz="1800" b="1" kern="1200">
                          <a:solidFill>
                            <a:schemeClr val="dk1"/>
                          </a:solidFill>
                          <a:latin typeface="Arial"/>
                        </a:defRPr>
                      </a:lvl6pPr>
                      <a:lvl7pPr marL="2743200" algn="l" defTabSz="457200" rtl="0" eaLnBrk="1" latinLnBrk="0" hangingPunct="1">
                        <a:defRPr sz="1800" b="1" kern="1200">
                          <a:solidFill>
                            <a:schemeClr val="dk1"/>
                          </a:solidFill>
                          <a:latin typeface="Arial"/>
                        </a:defRPr>
                      </a:lvl7pPr>
                      <a:lvl8pPr marL="3200400" algn="l" defTabSz="457200" rtl="0" eaLnBrk="1" latinLnBrk="0" hangingPunct="1">
                        <a:defRPr sz="1800" b="1" kern="1200">
                          <a:solidFill>
                            <a:schemeClr val="dk1"/>
                          </a:solidFill>
                          <a:latin typeface="Arial"/>
                        </a:defRPr>
                      </a:lvl8pPr>
                      <a:lvl9pPr marL="3657600" algn="l" defTabSz="457200" rtl="0" eaLnBrk="1" latinLnBrk="0" hangingPunct="1">
                        <a:defRPr sz="1800" b="1" kern="1200">
                          <a:solidFill>
                            <a:schemeClr val="dk1"/>
                          </a:solidFill>
                          <a:latin typeface="Arial"/>
                        </a:defRPr>
                      </a:lvl9pPr>
                    </a:lstStyle>
                    <a:p>
                      <a:pPr>
                        <a:spcAft>
                          <a:spcPts val="0"/>
                        </a:spcAft>
                      </a:pPr>
                      <a:r>
                        <a:rPr lang="en-GB" sz="1400" dirty="0">
                          <a:effectLst/>
                        </a:rPr>
                        <a:t>Sensitivity coefficient</a:t>
                      </a:r>
                      <a:endParaRPr lang="en-GB" sz="1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1728" marR="41728" marT="0" marB="0">
                    <a:lnL w="12700" cmpd="sng">
                      <a:solidFill>
                        <a:srgbClr val="6DB33F"/>
                      </a:solidFill>
                    </a:lnL>
                    <a:lnR>
                      <a:noFill/>
                    </a:lnR>
                    <a:lnT w="12700" cmpd="sng">
                      <a:solidFill>
                        <a:srgbClr val="6DB33F"/>
                      </a:solidFill>
                    </a:lnT>
                    <a:lnB w="12700" cmpd="sng">
                      <a:solidFill>
                        <a:srgbClr val="6DB33F"/>
                      </a:solidFill>
                    </a:lnB>
                    <a:lnTlToBr w="12700" cmpd="sng">
                      <a:noFill/>
                      <a:prstDash val="solid"/>
                    </a:lnTlToBr>
                    <a:lnBlToTr w="12700" cmpd="sng">
                      <a:noFill/>
                      <a:prstDash val="solid"/>
                    </a:lnBlToTr>
                    <a:solidFill>
                      <a:srgbClr val="6DB33F">
                        <a:tint val="20000"/>
                      </a:srgbClr>
                    </a:solidFill>
                  </a:tcPr>
                </a:tc>
                <a:tc hMerge="1">
                  <a:txBody>
                    <a:bodyPr/>
                    <a:lstStyle/>
                    <a:p>
                      <a:endParaRPr lang="en-GB"/>
                    </a:p>
                  </a:txBody>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spcAft>
                          <a:spcPts val="0"/>
                        </a:spcAft>
                      </a:pPr>
                      <a:r>
                        <a:rPr lang="en-GB" sz="1400" dirty="0">
                          <a:effectLst/>
                        </a:rPr>
                        <a:t>Value, equation or parameterisation of sensitivity of </a:t>
                      </a:r>
                      <a:r>
                        <a:rPr lang="en-GB" sz="1400" dirty="0" err="1">
                          <a:effectLst/>
                        </a:rPr>
                        <a:t>measurand</a:t>
                      </a:r>
                      <a:r>
                        <a:rPr lang="en-GB" sz="1400" dirty="0">
                          <a:effectLst/>
                        </a:rPr>
                        <a:t> to term</a:t>
                      </a:r>
                      <a:endParaRPr lang="en-GB" sz="1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1728" marR="41728" marT="0" marB="0">
                    <a:lnL>
                      <a:noFill/>
                    </a:lnL>
                    <a:lnR>
                      <a:noFill/>
                    </a:lnR>
                    <a:lnT w="12700" cmpd="sng">
                      <a:solidFill>
                        <a:srgbClr val="6DB33F"/>
                      </a:solidFill>
                    </a:lnT>
                    <a:lnB w="12700" cmpd="sng">
                      <a:solidFill>
                        <a:srgbClr val="6DB33F"/>
                      </a:solidFill>
                    </a:lnB>
                    <a:lnTlToBr w="12700" cmpd="sng">
                      <a:noFill/>
                      <a:prstDash val="solid"/>
                    </a:lnTlToBr>
                    <a:lnBlToTr w="12700" cmpd="sng">
                      <a:noFill/>
                      <a:prstDash val="solid"/>
                    </a:lnBlToTr>
                    <a:solidFill>
                      <a:srgbClr val="6DB33F">
                        <a:tint val="20000"/>
                      </a:srgbClr>
                    </a:solidFill>
                  </a:tcPr>
                </a:tc>
                <a:extLst>
                  <a:ext uri="{0D108BD9-81ED-4DB2-BD59-A6C34878D82A}">
                    <a16:rowId xmlns:a16="http://schemas.microsoft.com/office/drawing/2014/main" val="10019"/>
                  </a:ext>
                </a:extLst>
              </a:tr>
            </a:tbl>
          </a:graphicData>
        </a:graphic>
      </p:graphicFrame>
      <p:sp>
        <p:nvSpPr>
          <p:cNvPr id="2" name="Title 1">
            <a:extLst>
              <a:ext uri="{FF2B5EF4-FFF2-40B4-BE49-F238E27FC236}">
                <a16:creationId xmlns:a16="http://schemas.microsoft.com/office/drawing/2014/main" id="{43188730-B57C-DA7F-FB49-F8D5B8C92830}"/>
              </a:ext>
            </a:extLst>
          </p:cNvPr>
          <p:cNvSpPr txBox="1">
            <a:spLocks/>
          </p:cNvSpPr>
          <p:nvPr/>
        </p:nvSpPr>
        <p:spPr>
          <a:xfrm>
            <a:off x="216000" y="154800"/>
            <a:ext cx="10108800" cy="565200"/>
          </a:xfrm>
          <a:prstGeom prst="rect">
            <a:avLst/>
          </a:prstGeom>
        </p:spPr>
        <p:txBody>
          <a:bodyPr/>
          <a:lstStyle>
            <a:lvl1pPr algn="just" rtl="0" fontAlgn="base">
              <a:spcBef>
                <a:spcPct val="0"/>
              </a:spcBef>
              <a:spcAft>
                <a:spcPct val="0"/>
              </a:spcAft>
              <a:defRPr lang="en-GB" sz="3000" b="1" dirty="0" smtClean="0">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a:lstStyle>
          <a:p>
            <a:r>
              <a:rPr lang="en-GB" kern="0" dirty="0"/>
              <a:t>QA4EO Effects Tables</a:t>
            </a:r>
          </a:p>
        </p:txBody>
      </p:sp>
    </p:spTree>
    <p:extLst>
      <p:ext uri="{BB962C8B-B14F-4D97-AF65-F5344CB8AC3E}">
        <p14:creationId xmlns:p14="http://schemas.microsoft.com/office/powerpoint/2010/main" val="2916527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F4A92D-A389-AE24-5132-E1BBBAAB4FE0}"/>
              </a:ext>
            </a:extLst>
          </p:cNvPr>
          <p:cNvPicPr>
            <a:picLocks noChangeAspect="1"/>
          </p:cNvPicPr>
          <p:nvPr/>
        </p:nvPicPr>
        <p:blipFill>
          <a:blip r:embed="rId2"/>
          <a:stretch>
            <a:fillRect/>
          </a:stretch>
        </p:blipFill>
        <p:spPr>
          <a:xfrm>
            <a:off x="6023579" y="1637446"/>
            <a:ext cx="5194169" cy="3583108"/>
          </a:xfrm>
          <a:prstGeom prst="rect">
            <a:avLst/>
          </a:prstGeom>
        </p:spPr>
      </p:pic>
      <p:sp>
        <p:nvSpPr>
          <p:cNvPr id="2" name="Title 1">
            <a:extLst>
              <a:ext uri="{FF2B5EF4-FFF2-40B4-BE49-F238E27FC236}">
                <a16:creationId xmlns:a16="http://schemas.microsoft.com/office/drawing/2014/main" id="{C846D498-F172-2B85-667B-CC789988ADEB}"/>
              </a:ext>
            </a:extLst>
          </p:cNvPr>
          <p:cNvSpPr txBox="1">
            <a:spLocks/>
          </p:cNvSpPr>
          <p:nvPr/>
        </p:nvSpPr>
        <p:spPr>
          <a:xfrm>
            <a:off x="216000" y="154800"/>
            <a:ext cx="10108800" cy="565200"/>
          </a:xfrm>
          <a:prstGeom prst="rect">
            <a:avLst/>
          </a:prstGeom>
        </p:spPr>
        <p:txBody>
          <a:bodyPr/>
          <a:lstStyle>
            <a:lvl1pPr algn="just" rtl="0" fontAlgn="base">
              <a:spcBef>
                <a:spcPct val="0"/>
              </a:spcBef>
              <a:spcAft>
                <a:spcPct val="0"/>
              </a:spcAft>
              <a:defRPr lang="en-GB" sz="3000" b="1" dirty="0" smtClean="0">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a:lstStyle>
          <a:p>
            <a:r>
              <a:rPr lang="en-GB" kern="0" dirty="0"/>
              <a:t>QA4EO Parameterised error-correlation forms</a:t>
            </a:r>
          </a:p>
        </p:txBody>
      </p:sp>
      <p:pic>
        <p:nvPicPr>
          <p:cNvPr id="4" name="Picture 26">
            <a:extLst>
              <a:ext uri="{FF2B5EF4-FFF2-40B4-BE49-F238E27FC236}">
                <a16:creationId xmlns:a16="http://schemas.microsoft.com/office/drawing/2014/main" id="{E985D6CC-A7DD-57F4-234B-9461478104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132" y="2123562"/>
            <a:ext cx="4254500" cy="3378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38C5F2C-4D87-F942-87BB-4CC1047130DA}"/>
              </a:ext>
            </a:extLst>
          </p:cNvPr>
          <p:cNvSpPr txBox="1"/>
          <p:nvPr/>
        </p:nvSpPr>
        <p:spPr>
          <a:xfrm>
            <a:off x="565607" y="1168924"/>
            <a:ext cx="10915945" cy="369332"/>
          </a:xfrm>
          <a:prstGeom prst="rect">
            <a:avLst/>
          </a:prstGeom>
          <a:noFill/>
        </p:spPr>
        <p:txBody>
          <a:bodyPr wrap="square" rtlCol="0">
            <a:spAutoFit/>
          </a:bodyPr>
          <a:lstStyle/>
          <a:p>
            <a:pPr algn="l"/>
            <a:r>
              <a:rPr lang="en-GB" b="1" dirty="0">
                <a:solidFill>
                  <a:schemeClr val="accent6">
                    <a:lumMod val="10000"/>
                  </a:schemeClr>
                </a:solidFill>
                <a:latin typeface="Arial" panose="020B0604020202020204" pitchFamily="34" charset="0"/>
                <a:ea typeface="MS PGothic" pitchFamily="34" charset="-128"/>
                <a:cs typeface="Arial" panose="020B0604020202020204" pitchFamily="34" charset="0"/>
              </a:rPr>
              <a:t>Custom error-correlation matrix                                 Parameterised error-correlation information</a:t>
            </a:r>
          </a:p>
        </p:txBody>
      </p:sp>
      <p:pic>
        <p:nvPicPr>
          <p:cNvPr id="6" name="Picture 14" descr="Image result for qa4eo">
            <a:extLst>
              <a:ext uri="{FF2B5EF4-FFF2-40B4-BE49-F238E27FC236}">
                <a16:creationId xmlns:a16="http://schemas.microsoft.com/office/drawing/2014/main" id="{29990A85-96FD-84F0-6E03-FC6AE88D8A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4526" y="5319744"/>
            <a:ext cx="2527571" cy="74656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AE2850A-2E35-2ADD-6794-C160D2CB2E91}"/>
              </a:ext>
            </a:extLst>
          </p:cNvPr>
          <p:cNvSpPr txBox="1"/>
          <p:nvPr/>
        </p:nvSpPr>
        <p:spPr>
          <a:xfrm>
            <a:off x="6922717" y="6066311"/>
            <a:ext cx="3899253" cy="369332"/>
          </a:xfrm>
          <a:prstGeom prst="rect">
            <a:avLst/>
          </a:prstGeom>
          <a:noFill/>
        </p:spPr>
        <p:txBody>
          <a:bodyPr wrap="square">
            <a:spAutoFit/>
          </a:bodyPr>
          <a:lstStyle/>
          <a:p>
            <a:r>
              <a:rPr lang="en-GB" dirty="0">
                <a:hlinkClick r:id="rId5"/>
              </a:rPr>
              <a:t>https://qa4eo.org/documents/</a:t>
            </a:r>
            <a:r>
              <a:rPr lang="en-GB" dirty="0"/>
              <a:t> </a:t>
            </a:r>
          </a:p>
        </p:txBody>
      </p:sp>
    </p:spTree>
    <p:extLst>
      <p:ext uri="{BB962C8B-B14F-4D97-AF65-F5344CB8AC3E}">
        <p14:creationId xmlns:p14="http://schemas.microsoft.com/office/powerpoint/2010/main" val="1935971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5AC9-B0E4-A644-B953-43009E3CE9C5}"/>
              </a:ext>
            </a:extLst>
          </p:cNvPr>
          <p:cNvSpPr>
            <a:spLocks noGrp="1"/>
          </p:cNvSpPr>
          <p:nvPr>
            <p:ph type="title"/>
          </p:nvPr>
        </p:nvSpPr>
        <p:spPr>
          <a:xfrm>
            <a:off x="298371" y="208577"/>
            <a:ext cx="9377546" cy="553998"/>
          </a:xfrm>
        </p:spPr>
        <p:txBody>
          <a:bodyPr/>
          <a:lstStyle/>
          <a:p>
            <a:r>
              <a:rPr lang="en-GB" kern="0" dirty="0"/>
              <a:t>Challenges for hyperspectral data</a:t>
            </a:r>
          </a:p>
        </p:txBody>
      </p:sp>
      <p:sp>
        <p:nvSpPr>
          <p:cNvPr id="23" name="Content Placeholder 2">
            <a:extLst>
              <a:ext uri="{FF2B5EF4-FFF2-40B4-BE49-F238E27FC236}">
                <a16:creationId xmlns:a16="http://schemas.microsoft.com/office/drawing/2014/main" id="{B6E6578E-AC9E-4DB0-B728-2F693620EB3B}"/>
              </a:ext>
            </a:extLst>
          </p:cNvPr>
          <p:cNvSpPr txBox="1">
            <a:spLocks/>
          </p:cNvSpPr>
          <p:nvPr/>
        </p:nvSpPr>
        <p:spPr bwMode="auto">
          <a:xfrm>
            <a:off x="430526" y="1262246"/>
            <a:ext cx="11598076" cy="5009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3399"/>
              </a:buClr>
              <a:buFont typeface="Wingdings" panose="05000000000000000000" pitchFamily="2" charset="2"/>
              <a:buChar char="§"/>
              <a:defRPr sz="2400">
                <a:solidFill>
                  <a:srgbClr val="003399"/>
                </a:solidFill>
                <a:latin typeface="+mn-lt"/>
                <a:ea typeface="+mn-ea"/>
                <a:cs typeface="+mn-cs"/>
              </a:defRPr>
            </a:lvl1pPr>
            <a:lvl2pPr marL="742950" indent="-28575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2pPr>
            <a:lvl3pPr marL="1143000" indent="-22860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3pPr>
            <a:lvl4pPr marL="1600200" indent="-22860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4pPr>
            <a:lvl5pPr marL="2057400" indent="-22860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5pPr>
            <a:lvl6pPr marL="25146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6pPr>
            <a:lvl7pPr marL="29718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7pPr>
            <a:lvl8pPr marL="34290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8pPr>
            <a:lvl9pPr marL="38862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9pPr>
          </a:lstStyle>
          <a:p>
            <a:pPr marL="0" indent="0">
              <a:buNone/>
            </a:pPr>
            <a:r>
              <a:rPr lang="en-GB" kern="0" dirty="0"/>
              <a:t>Hyperspectral imaging datasets have large data volumes and processing times</a:t>
            </a:r>
          </a:p>
          <a:p>
            <a:pPr marL="0" indent="0">
              <a:buNone/>
            </a:pPr>
            <a:endParaRPr lang="en-GB" kern="0" dirty="0"/>
          </a:p>
          <a:p>
            <a:pPr marL="0" indent="0">
              <a:buNone/>
            </a:pPr>
            <a:r>
              <a:rPr lang="en-GB" kern="0" dirty="0"/>
              <a:t>This leads to challenges to propagate and store the uncertainties because:</a:t>
            </a:r>
          </a:p>
          <a:p>
            <a:pPr marL="800100" lvl="1" indent="-342900">
              <a:buFont typeface="Arial" panose="020B0604020202020204" pitchFamily="34" charset="0"/>
              <a:buChar char="•"/>
            </a:pPr>
            <a:r>
              <a:rPr lang="en-GB" sz="2000" kern="0" dirty="0"/>
              <a:t>Every stored uncertainty component will typically take up as much space as data variable</a:t>
            </a:r>
            <a:br>
              <a:rPr lang="en-GB" sz="2000" kern="0" dirty="0"/>
            </a:br>
            <a:r>
              <a:rPr lang="en-GB" sz="2000" kern="0" dirty="0"/>
              <a:t>(e.g. data with 300 spectral * 1000 spatial * 1000 spatial * 32 bit  = 1.2 Gb)</a:t>
            </a:r>
          </a:p>
          <a:p>
            <a:pPr marL="800100" lvl="1" indent="-342900">
              <a:buFont typeface="Arial" panose="020B0604020202020204" pitchFamily="34" charset="0"/>
              <a:buChar char="•"/>
            </a:pPr>
            <a:endParaRPr lang="en-GB" sz="2000" kern="0" dirty="0"/>
          </a:p>
          <a:p>
            <a:pPr marL="800100" lvl="1" indent="-342900">
              <a:buFont typeface="Arial" panose="020B0604020202020204" pitchFamily="34" charset="0"/>
              <a:buChar char="•"/>
            </a:pPr>
            <a:r>
              <a:rPr lang="en-GB" sz="2000" kern="0" dirty="0"/>
              <a:t>Storing error-correlation information from every pixel (spectral/spatial) to every other pixel becomes impossible</a:t>
            </a:r>
            <a:br>
              <a:rPr lang="en-GB" sz="2000" kern="0" dirty="0"/>
            </a:br>
            <a:r>
              <a:rPr lang="en-GB" sz="2000" kern="0" dirty="0"/>
              <a:t>(e.g. </a:t>
            </a:r>
            <a:r>
              <a:rPr lang="en-GB" sz="2000" kern="0"/>
              <a:t>complete </a:t>
            </a:r>
            <a:r>
              <a:rPr lang="en-GB" sz="2000" kern="0" dirty="0"/>
              <a:t>error-correlation of every pixel to every other pixel for above data = 360 Pb)</a:t>
            </a:r>
            <a:br>
              <a:rPr lang="en-GB" sz="2000" kern="0" dirty="0"/>
            </a:br>
            <a:endParaRPr lang="en-GB" sz="2000" kern="0" dirty="0"/>
          </a:p>
          <a:p>
            <a:pPr marL="800100" lvl="1" indent="-342900">
              <a:buFont typeface="Arial" panose="020B0604020202020204" pitchFamily="34" charset="0"/>
              <a:buChar char="•"/>
            </a:pPr>
            <a:r>
              <a:rPr lang="en-GB" sz="2000" kern="0" dirty="0"/>
              <a:t>Propagating uncertainties becomes more time consuming</a:t>
            </a:r>
          </a:p>
          <a:p>
            <a:pPr marL="800100" lvl="1" indent="-342900">
              <a:buFont typeface="Arial" panose="020B0604020202020204" pitchFamily="34" charset="0"/>
              <a:buChar char="•"/>
            </a:pPr>
            <a:endParaRPr lang="en-GB" sz="2000" kern="0" dirty="0"/>
          </a:p>
          <a:p>
            <a:pPr marL="800100" lvl="1" indent="-342900">
              <a:buFont typeface="Arial" panose="020B0604020202020204" pitchFamily="34" charset="0"/>
              <a:buChar char="•"/>
            </a:pPr>
            <a:r>
              <a:rPr lang="en-GB" sz="2000" kern="0" dirty="0"/>
              <a:t>Full characterisation of sensors from industry often not available</a:t>
            </a:r>
          </a:p>
        </p:txBody>
      </p:sp>
    </p:spTree>
    <p:extLst>
      <p:ext uri="{BB962C8B-B14F-4D97-AF65-F5344CB8AC3E}">
        <p14:creationId xmlns:p14="http://schemas.microsoft.com/office/powerpoint/2010/main" val="3425752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5AC9-B0E4-A644-B953-43009E3CE9C5}"/>
              </a:ext>
            </a:extLst>
          </p:cNvPr>
          <p:cNvSpPr>
            <a:spLocks noGrp="1"/>
          </p:cNvSpPr>
          <p:nvPr>
            <p:ph type="title"/>
          </p:nvPr>
        </p:nvSpPr>
        <p:spPr>
          <a:xfrm>
            <a:off x="298371" y="-22255"/>
            <a:ext cx="9377546" cy="1015663"/>
          </a:xfrm>
        </p:spPr>
        <p:txBody>
          <a:bodyPr/>
          <a:lstStyle/>
          <a:p>
            <a:r>
              <a:rPr lang="en-GB" kern="0" dirty="0"/>
              <a:t>Approaches for storing and propagating uncertainties for hyperspectral sensors</a:t>
            </a:r>
          </a:p>
        </p:txBody>
      </p:sp>
      <p:sp>
        <p:nvSpPr>
          <p:cNvPr id="23" name="Content Placeholder 2">
            <a:extLst>
              <a:ext uri="{FF2B5EF4-FFF2-40B4-BE49-F238E27FC236}">
                <a16:creationId xmlns:a16="http://schemas.microsoft.com/office/drawing/2014/main" id="{B6E6578E-AC9E-4DB0-B728-2F693620EB3B}"/>
              </a:ext>
            </a:extLst>
          </p:cNvPr>
          <p:cNvSpPr txBox="1">
            <a:spLocks/>
          </p:cNvSpPr>
          <p:nvPr/>
        </p:nvSpPr>
        <p:spPr bwMode="auto">
          <a:xfrm>
            <a:off x="430526" y="1262246"/>
            <a:ext cx="11598076" cy="5009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3399"/>
              </a:buClr>
              <a:buFont typeface="Wingdings" panose="05000000000000000000" pitchFamily="2" charset="2"/>
              <a:buChar char="§"/>
              <a:defRPr sz="2400">
                <a:solidFill>
                  <a:srgbClr val="003399"/>
                </a:solidFill>
                <a:latin typeface="+mn-lt"/>
                <a:ea typeface="+mn-ea"/>
                <a:cs typeface="+mn-cs"/>
              </a:defRPr>
            </a:lvl1pPr>
            <a:lvl2pPr marL="742950" indent="-28575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2pPr>
            <a:lvl3pPr marL="1143000" indent="-22860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3pPr>
            <a:lvl4pPr marL="1600200" indent="-22860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4pPr>
            <a:lvl5pPr marL="2057400" indent="-22860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5pPr>
            <a:lvl6pPr marL="25146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6pPr>
            <a:lvl7pPr marL="29718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7pPr>
            <a:lvl8pPr marL="34290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8pPr>
            <a:lvl9pPr marL="38862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9pPr>
          </a:lstStyle>
          <a:p>
            <a:pPr marL="0" indent="0">
              <a:buNone/>
            </a:pPr>
            <a:r>
              <a:rPr lang="en-GB" sz="2000" kern="0" dirty="0"/>
              <a:t>To mitigate these challenges, the following small compromises can be made:</a:t>
            </a:r>
          </a:p>
          <a:p>
            <a:pPr marL="0" indent="0">
              <a:buNone/>
            </a:pPr>
            <a:endParaRPr lang="en-GB" sz="2000" kern="0" dirty="0"/>
          </a:p>
          <a:p>
            <a:r>
              <a:rPr lang="en-GB" sz="2000" kern="0" dirty="0"/>
              <a:t>Uncertainties and error correlation can be stored with fewer bits. </a:t>
            </a:r>
          </a:p>
          <a:p>
            <a:pPr marL="800100" lvl="1" indent="-342900">
              <a:buFont typeface="Arial" panose="020B0604020202020204" pitchFamily="34" charset="0"/>
              <a:buChar char="•"/>
            </a:pPr>
            <a:r>
              <a:rPr lang="en-GB" sz="2000" kern="0" dirty="0"/>
              <a:t>E.g. 8-bit for error correlation matrix results in 0.01 accuracy in error-correlation coefficients </a:t>
            </a:r>
          </a:p>
          <a:p>
            <a:pPr marL="800100" lvl="1" indent="-342900">
              <a:buFont typeface="Arial" panose="020B0604020202020204" pitchFamily="34" charset="0"/>
              <a:buChar char="•"/>
            </a:pPr>
            <a:endParaRPr lang="en-GB" sz="2000" kern="0" dirty="0"/>
          </a:p>
          <a:p>
            <a:r>
              <a:rPr lang="en-GB" sz="2000" kern="0" dirty="0"/>
              <a:t>In most cases, error correlation matrices can be stored per dimension. </a:t>
            </a:r>
          </a:p>
          <a:p>
            <a:pPr marL="800100" lvl="1" indent="-342900">
              <a:buFont typeface="Arial" panose="020B0604020202020204" pitchFamily="34" charset="0"/>
              <a:buChar char="•"/>
            </a:pPr>
            <a:r>
              <a:rPr lang="en-GB" sz="2000" kern="0" dirty="0"/>
              <a:t>E.g. for data with 300 spectral * 1000 spatial * 1000 spatial, three error correlation matrices will be stored with sizes 300*300, 1000*1000 and 1000*1000 in 8 bit = 2.1 Mb .</a:t>
            </a:r>
          </a:p>
          <a:p>
            <a:pPr marL="800100" lvl="1" indent="-342900">
              <a:buFont typeface="Arial" panose="020B0604020202020204" pitchFamily="34" charset="0"/>
              <a:buChar char="•"/>
            </a:pPr>
            <a:endParaRPr lang="en-GB" sz="2000" kern="0" dirty="0"/>
          </a:p>
          <a:p>
            <a:r>
              <a:rPr lang="en-GB" sz="2000" kern="0" dirty="0"/>
              <a:t>In some cases, error correlation can be assumed to be constant, and provided in separate file or described in ATBD or QA4EO effects table</a:t>
            </a:r>
          </a:p>
          <a:p>
            <a:pPr marL="457200" lvl="1" indent="0"/>
            <a:endParaRPr lang="en-GB" sz="2000" kern="0" dirty="0"/>
          </a:p>
          <a:p>
            <a:pPr marL="57150" indent="0">
              <a:buNone/>
            </a:pPr>
            <a:r>
              <a:rPr lang="en-GB" sz="2000" kern="0" dirty="0"/>
              <a:t> </a:t>
            </a:r>
          </a:p>
          <a:p>
            <a:pPr marL="57150" indent="0">
              <a:buNone/>
            </a:pPr>
            <a:endParaRPr lang="en-GB" sz="2000" kern="0" dirty="0"/>
          </a:p>
        </p:txBody>
      </p:sp>
    </p:spTree>
    <p:extLst>
      <p:ext uri="{BB962C8B-B14F-4D97-AF65-F5344CB8AC3E}">
        <p14:creationId xmlns:p14="http://schemas.microsoft.com/office/powerpoint/2010/main" val="888214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C191FD-2A8B-AEE2-AA39-AE60BBACDEE1}"/>
              </a:ext>
            </a:extLst>
          </p:cNvPr>
          <p:cNvSpPr/>
          <p:nvPr/>
        </p:nvSpPr>
        <p:spPr>
          <a:xfrm>
            <a:off x="188536" y="2516957"/>
            <a:ext cx="5665509" cy="3874416"/>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7945AC9-B0E4-A644-B953-43009E3CE9C5}"/>
              </a:ext>
            </a:extLst>
          </p:cNvPr>
          <p:cNvSpPr>
            <a:spLocks noGrp="1"/>
          </p:cNvSpPr>
          <p:nvPr>
            <p:ph type="title"/>
          </p:nvPr>
        </p:nvSpPr>
        <p:spPr>
          <a:xfrm>
            <a:off x="298371" y="-22255"/>
            <a:ext cx="9377546" cy="1015663"/>
          </a:xfrm>
        </p:spPr>
        <p:txBody>
          <a:bodyPr/>
          <a:lstStyle/>
          <a:p>
            <a:r>
              <a:rPr lang="en-GB" kern="0" dirty="0"/>
              <a:t>Approaches for storing and propagating uncertainties for hyperspectral sensors</a:t>
            </a:r>
          </a:p>
        </p:txBody>
      </p:sp>
      <p:sp>
        <p:nvSpPr>
          <p:cNvPr id="23" name="Content Placeholder 2">
            <a:extLst>
              <a:ext uri="{FF2B5EF4-FFF2-40B4-BE49-F238E27FC236}">
                <a16:creationId xmlns:a16="http://schemas.microsoft.com/office/drawing/2014/main" id="{B6E6578E-AC9E-4DB0-B728-2F693620EB3B}"/>
              </a:ext>
            </a:extLst>
          </p:cNvPr>
          <p:cNvSpPr txBox="1">
            <a:spLocks/>
          </p:cNvSpPr>
          <p:nvPr/>
        </p:nvSpPr>
        <p:spPr bwMode="auto">
          <a:xfrm>
            <a:off x="381365" y="1233948"/>
            <a:ext cx="9568880" cy="52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3399"/>
              </a:buClr>
              <a:buFont typeface="Wingdings" panose="05000000000000000000" pitchFamily="2" charset="2"/>
              <a:buChar char="§"/>
              <a:defRPr sz="2400">
                <a:solidFill>
                  <a:srgbClr val="003399"/>
                </a:solidFill>
                <a:latin typeface="+mn-lt"/>
                <a:ea typeface="+mn-ea"/>
                <a:cs typeface="+mn-cs"/>
              </a:defRPr>
            </a:lvl1pPr>
            <a:lvl2pPr marL="742950" indent="-28575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2pPr>
            <a:lvl3pPr marL="1143000" indent="-22860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3pPr>
            <a:lvl4pPr marL="1600200" indent="-22860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4pPr>
            <a:lvl5pPr marL="2057400" indent="-22860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5pPr>
            <a:lvl6pPr marL="25146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6pPr>
            <a:lvl7pPr marL="29718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7pPr>
            <a:lvl8pPr marL="34290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8pPr>
            <a:lvl9pPr marL="38862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9pPr>
          </a:lstStyle>
          <a:p>
            <a:pPr marL="0" indent="0">
              <a:buNone/>
            </a:pPr>
            <a:r>
              <a:rPr lang="en-GB" sz="2000" kern="0" dirty="0"/>
              <a:t>Beyond this, some choices need to be made for:</a:t>
            </a:r>
          </a:p>
          <a:p>
            <a:pPr marL="57150" indent="0">
              <a:buNone/>
            </a:pPr>
            <a:endParaRPr lang="en-GB" sz="2000" kern="0" dirty="0"/>
          </a:p>
        </p:txBody>
      </p:sp>
      <p:sp>
        <p:nvSpPr>
          <p:cNvPr id="5" name="Content Placeholder 2">
            <a:extLst>
              <a:ext uri="{FF2B5EF4-FFF2-40B4-BE49-F238E27FC236}">
                <a16:creationId xmlns:a16="http://schemas.microsoft.com/office/drawing/2014/main" id="{1C53C851-DCB6-7546-90EC-F43CB4CE4E03}"/>
              </a:ext>
            </a:extLst>
          </p:cNvPr>
          <p:cNvSpPr txBox="1">
            <a:spLocks/>
          </p:cNvSpPr>
          <p:nvPr/>
        </p:nvSpPr>
        <p:spPr bwMode="auto">
          <a:xfrm>
            <a:off x="298371" y="1896819"/>
            <a:ext cx="5475566" cy="407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3399"/>
              </a:buClr>
              <a:buFont typeface="Wingdings" panose="05000000000000000000" pitchFamily="2" charset="2"/>
              <a:buChar char="§"/>
              <a:defRPr sz="2400">
                <a:solidFill>
                  <a:srgbClr val="003399"/>
                </a:solidFill>
                <a:latin typeface="+mn-lt"/>
                <a:ea typeface="+mn-ea"/>
                <a:cs typeface="+mn-cs"/>
              </a:defRPr>
            </a:lvl1pPr>
            <a:lvl2pPr marL="742950" indent="-28575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2pPr>
            <a:lvl3pPr marL="1143000" indent="-22860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3pPr>
            <a:lvl4pPr marL="1600200" indent="-22860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4pPr>
            <a:lvl5pPr marL="2057400" indent="-22860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5pPr>
            <a:lvl6pPr marL="25146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6pPr>
            <a:lvl7pPr marL="29718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7pPr>
            <a:lvl8pPr marL="34290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8pPr>
            <a:lvl9pPr marL="38862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9pPr>
          </a:lstStyle>
          <a:p>
            <a:pPr marL="0" indent="0">
              <a:buNone/>
            </a:pPr>
            <a:r>
              <a:rPr lang="en-GB" sz="2000" b="1" kern="0" dirty="0"/>
              <a:t>Storing uncertainty and error-correlation</a:t>
            </a:r>
          </a:p>
          <a:p>
            <a:pPr marL="0" indent="0">
              <a:buNone/>
            </a:pPr>
            <a:r>
              <a:rPr lang="en-GB" sz="2000" b="1" kern="0" dirty="0"/>
              <a:t>			</a:t>
            </a:r>
          </a:p>
          <a:p>
            <a:r>
              <a:rPr lang="en-GB" sz="2000" kern="0" dirty="0"/>
              <a:t>Splitting uncertainties into components</a:t>
            </a:r>
          </a:p>
          <a:p>
            <a:pPr marL="800100" lvl="1" indent="-342900">
              <a:buFont typeface="Arial" panose="020B0604020202020204" pitchFamily="34" charset="0"/>
              <a:buChar char="•"/>
            </a:pPr>
            <a:r>
              <a:rPr lang="en-GB" sz="1800" kern="0" dirty="0"/>
              <a:t>Useful when error correlation of these component is constant, but relative contribution of components varies</a:t>
            </a:r>
          </a:p>
          <a:p>
            <a:pPr marL="457200" lvl="1" indent="0"/>
            <a:endParaRPr lang="en-GB" sz="2000" kern="0" dirty="0"/>
          </a:p>
          <a:p>
            <a:pPr marL="457200" lvl="1" indent="0"/>
            <a:endParaRPr lang="en-GB" sz="2000" kern="0" dirty="0"/>
          </a:p>
          <a:p>
            <a:r>
              <a:rPr lang="en-GB" sz="2000" kern="0" dirty="0"/>
              <a:t>Storing uncertainty with error-correlation</a:t>
            </a:r>
          </a:p>
          <a:p>
            <a:pPr marL="800100" lvl="1" indent="-342900">
              <a:buFont typeface="Arial" panose="020B0604020202020204" pitchFamily="34" charset="0"/>
              <a:buChar char="•"/>
            </a:pPr>
            <a:r>
              <a:rPr lang="en-GB" sz="1800" kern="0" dirty="0"/>
              <a:t>Error-correlation matrices stored in each file (for each dimension separately if possible)</a:t>
            </a:r>
          </a:p>
          <a:p>
            <a:pPr marL="0" indent="0">
              <a:buNone/>
            </a:pPr>
            <a:endParaRPr lang="en-GB" sz="2000" kern="0" dirty="0"/>
          </a:p>
          <a:p>
            <a:pPr marL="0" indent="0">
              <a:buNone/>
            </a:pPr>
            <a:endParaRPr lang="en-GB" sz="2000" kern="0" dirty="0"/>
          </a:p>
          <a:p>
            <a:pPr marL="0" indent="0">
              <a:buNone/>
            </a:pPr>
            <a:endParaRPr lang="en-GB" sz="2000" kern="0" dirty="0"/>
          </a:p>
          <a:p>
            <a:pPr marL="57150" indent="0">
              <a:buNone/>
            </a:pPr>
            <a:endParaRPr lang="en-GB" sz="2000" kern="0" dirty="0"/>
          </a:p>
        </p:txBody>
      </p:sp>
      <p:sp>
        <p:nvSpPr>
          <p:cNvPr id="6" name="Content Placeholder 2">
            <a:extLst>
              <a:ext uri="{FF2B5EF4-FFF2-40B4-BE49-F238E27FC236}">
                <a16:creationId xmlns:a16="http://schemas.microsoft.com/office/drawing/2014/main" id="{2EF2ACD0-A063-8126-6B66-F506C9E0A2FF}"/>
              </a:ext>
            </a:extLst>
          </p:cNvPr>
          <p:cNvSpPr txBox="1">
            <a:spLocks/>
          </p:cNvSpPr>
          <p:nvPr/>
        </p:nvSpPr>
        <p:spPr bwMode="auto">
          <a:xfrm>
            <a:off x="6466264" y="1896818"/>
            <a:ext cx="5475565" cy="407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3399"/>
              </a:buClr>
              <a:buFont typeface="Wingdings" panose="05000000000000000000" pitchFamily="2" charset="2"/>
              <a:buChar char="§"/>
              <a:defRPr sz="2400">
                <a:solidFill>
                  <a:srgbClr val="003399"/>
                </a:solidFill>
                <a:latin typeface="+mn-lt"/>
                <a:ea typeface="+mn-ea"/>
                <a:cs typeface="+mn-cs"/>
              </a:defRPr>
            </a:lvl1pPr>
            <a:lvl2pPr marL="742950" indent="-28575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2pPr>
            <a:lvl3pPr marL="1143000" indent="-22860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3pPr>
            <a:lvl4pPr marL="1600200" indent="-22860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4pPr>
            <a:lvl5pPr marL="2057400" indent="-22860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5pPr>
            <a:lvl6pPr marL="25146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6pPr>
            <a:lvl7pPr marL="29718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7pPr>
            <a:lvl8pPr marL="34290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8pPr>
            <a:lvl9pPr marL="38862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9pPr>
          </a:lstStyle>
          <a:p>
            <a:pPr marL="0" indent="0">
              <a:buNone/>
            </a:pPr>
            <a:r>
              <a:rPr lang="en-GB" sz="2000" b="1" kern="0" dirty="0"/>
              <a:t>          Uncertainty propagation method</a:t>
            </a:r>
          </a:p>
          <a:p>
            <a:pPr marL="0" indent="0">
              <a:buNone/>
            </a:pPr>
            <a:endParaRPr lang="en-GB" sz="2000" kern="0" dirty="0"/>
          </a:p>
          <a:p>
            <a:r>
              <a:rPr lang="en-GB" sz="2000" kern="0" dirty="0"/>
              <a:t>Monte Carlo (MC)</a:t>
            </a:r>
          </a:p>
          <a:p>
            <a:pPr marL="800100" lvl="1" indent="-342900">
              <a:buFont typeface="Arial" panose="020B0604020202020204" pitchFamily="34" charset="0"/>
              <a:buChar char="•"/>
            </a:pPr>
            <a:r>
              <a:rPr lang="en-GB" sz="1800" kern="0" dirty="0"/>
              <a:t>Depending on number of iterations, can be very time consuming</a:t>
            </a:r>
          </a:p>
          <a:p>
            <a:pPr marL="800100" lvl="1" indent="-342900">
              <a:buFont typeface="Arial" panose="020B0604020202020204" pitchFamily="34" charset="0"/>
              <a:buChar char="•"/>
            </a:pPr>
            <a:endParaRPr lang="en-GB" sz="1800" kern="0" dirty="0"/>
          </a:p>
          <a:p>
            <a:pPr marL="800100" lvl="1" indent="-342900">
              <a:buFont typeface="Arial" panose="020B0604020202020204" pitchFamily="34" charset="0"/>
              <a:buChar char="•"/>
            </a:pPr>
            <a:endParaRPr lang="en-GB" sz="1800" kern="0" dirty="0"/>
          </a:p>
          <a:p>
            <a:pPr marL="800100" lvl="1" indent="-342900">
              <a:buFont typeface="Arial" panose="020B0604020202020204" pitchFamily="34" charset="0"/>
              <a:buChar char="•"/>
            </a:pPr>
            <a:endParaRPr lang="en-GB" sz="1800" kern="0" dirty="0"/>
          </a:p>
          <a:p>
            <a:r>
              <a:rPr lang="en-GB" sz="2000" kern="0" dirty="0"/>
              <a:t>Law of propagation of uncertainty (LPU)</a:t>
            </a:r>
          </a:p>
          <a:p>
            <a:pPr marL="800100" lvl="1" indent="-342900">
              <a:buFont typeface="Arial" panose="020B0604020202020204" pitchFamily="34" charset="0"/>
              <a:buChar char="•"/>
            </a:pPr>
            <a:r>
              <a:rPr lang="en-GB" sz="1800" kern="0" dirty="0"/>
              <a:t>Calculation of Jacobian time consuming</a:t>
            </a:r>
          </a:p>
          <a:p>
            <a:pPr marL="800100" lvl="1" indent="-342900">
              <a:buFont typeface="Arial" panose="020B0604020202020204" pitchFamily="34" charset="0"/>
              <a:buChar char="•"/>
            </a:pPr>
            <a:r>
              <a:rPr lang="en-GB" sz="1800" kern="0" dirty="0"/>
              <a:t>Large error correlation matrices can lead to slow matrix multiplication</a:t>
            </a:r>
          </a:p>
          <a:p>
            <a:pPr marL="800100" lvl="1" indent="-342900">
              <a:buFont typeface="Arial" panose="020B0604020202020204" pitchFamily="34" charset="0"/>
              <a:buChar char="•"/>
            </a:pPr>
            <a:endParaRPr lang="en-GB" sz="2000" kern="0" dirty="0"/>
          </a:p>
          <a:p>
            <a:pPr marL="457200" lvl="1" indent="0"/>
            <a:endParaRPr lang="en-GB" sz="2000" kern="0" dirty="0"/>
          </a:p>
          <a:p>
            <a:pPr marL="57150" indent="0">
              <a:buNone/>
            </a:pPr>
            <a:endParaRPr lang="en-GB" sz="2000" kern="0" dirty="0"/>
          </a:p>
        </p:txBody>
      </p:sp>
      <p:sp>
        <p:nvSpPr>
          <p:cNvPr id="8" name="Rectangle 7">
            <a:extLst>
              <a:ext uri="{FF2B5EF4-FFF2-40B4-BE49-F238E27FC236}">
                <a16:creationId xmlns:a16="http://schemas.microsoft.com/office/drawing/2014/main" id="{9448310E-FB12-8ABC-98FB-93E1C18237CD}"/>
              </a:ext>
            </a:extLst>
          </p:cNvPr>
          <p:cNvSpPr/>
          <p:nvPr/>
        </p:nvSpPr>
        <p:spPr>
          <a:xfrm>
            <a:off x="6371293" y="2516957"/>
            <a:ext cx="5665509" cy="3874416"/>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10738753"/>
      </p:ext>
    </p:extLst>
  </p:cSld>
  <p:clrMapOvr>
    <a:masterClrMapping/>
  </p:clrMapOvr>
</p:sld>
</file>

<file path=ppt/theme/theme1.xml><?xml version="1.0" encoding="utf-8"?>
<a:theme xmlns:a="http://schemas.openxmlformats.org/drawingml/2006/main" name="Presentation page">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a:solidFill>
              <a:srgbClr val="8197A6"/>
            </a:solidFill>
            <a:latin typeface="Arial" panose="020B0604020202020204" pitchFamily="34" charset="0"/>
            <a:ea typeface="MS PGothic" pitchFamily="34" charset="-128"/>
            <a:cs typeface="Arial" panose="020B0604020202020204" pitchFamily="34" charset="0"/>
          </a:defRPr>
        </a:defPPr>
      </a:lstStyle>
    </a:txDef>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potx" id="{3960ED60-8A23-46C4-B339-32CD106C96D9}" vid="{FD0E5E75-7717-46C2-B7DD-6B9340E741A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ESA_Documents" ma:contentTypeID="0x010100B93108F87DD4F24BAE6D0E809C37974D000FC206F40FA8F44792B0B25BFFF4A9D0" ma:contentTypeVersion="43" ma:contentTypeDescription="" ma:contentTypeScope="" ma:versionID="9b1703045571109d1041c6f1d6402cb6">
  <xsd:schema xmlns:xsd="http://www.w3.org/2001/XMLSchema" xmlns:xs="http://www.w3.org/2001/XMLSchema" xmlns:p="http://schemas.microsoft.com/office/2006/metadata/properties" xmlns:ns2="ddc99d1b-0883-4f2c-a8e6-6d8ebaa0e5d6" xmlns:ns3="http://schemas.microsoft.com/sharepoint/v3/fields" xmlns:ns4="http://schemas.microsoft.com/sharepoint/v4" targetNamespace="http://schemas.microsoft.com/office/2006/metadata/properties" ma:root="true" ma:fieldsID="8aee6ade98337e03742b7c59ef1ca971" ns2:_="" ns3:_="" ns4:_="">
    <xsd:import namespace="ddc99d1b-0883-4f2c-a8e6-6d8ebaa0e5d6"/>
    <xsd:import namespace="http://schemas.microsoft.com/sharepoint/v3/fields"/>
    <xsd:import namespace="http://schemas.microsoft.com/sharepoint/v4"/>
    <xsd:element name="properties">
      <xsd:complexType>
        <xsd:sequence>
          <xsd:element name="documentManagement">
            <xsd:complexType>
              <xsd:all>
                <xsd:element ref="ns2:Document_x0020_Type" minOccurs="0"/>
                <xsd:element ref="ns2:Reference" minOccurs="0"/>
                <xsd:element ref="ns2:Assign_x0020_document_x0020_reference" minOccurs="0"/>
                <xsd:element ref="ns2:Classification" minOccurs="0"/>
                <xsd:element ref="ns2:Classification_x0020_Caveat" minOccurs="0"/>
                <xsd:element ref="ns2:Issue_x0020_Date" minOccurs="0"/>
                <xsd:element ref="ns2:Issue" minOccurs="0"/>
                <xsd:element ref="ns3:Revision" minOccurs="0"/>
                <xsd:element ref="ns3:Status" minOccurs="0"/>
                <xsd:element ref="ns2:Distribution" minOccurs="0"/>
                <xsd:element ref="ns2:Organisational_x0020_entity" minOccurs="0"/>
                <xsd:element ref="ns2:_dlc_DocId" minOccurs="0"/>
                <xsd:element ref="ns2:_dlc_DocIdUrl" minOccurs="0"/>
                <xsd:element ref="ns2:_dlc_DocIdPersistId" minOccurs="0"/>
                <xsd:element ref="ns2:In_iShare" minOccurs="0"/>
                <xsd:element ref="ns2:AutoSync"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c99d1b-0883-4f2c-a8e6-6d8ebaa0e5d6" elementFormDefault="qualified">
    <xsd:import namespace="http://schemas.microsoft.com/office/2006/documentManagement/types"/>
    <xsd:import namespace="http://schemas.microsoft.com/office/infopath/2007/PartnerControls"/>
    <xsd:element name="Document_x0020_Type" ma:index="2" nillable="true" ma:displayName="Document Type" ma:format="Dropdown" ma:internalName="Document_x0020_Type">
      <xsd:simpleType>
        <xsd:restriction base="dms:Choice">
          <xsd:enumeration value="AD - Assumption Document"/>
          <xsd:enumeration value="AN - Analysis"/>
          <xsd:enumeration value="AO - Announcement of Opportunity"/>
          <xsd:enumeration value="AR - Article"/>
          <xsd:enumeration value="BR - Brochure"/>
          <xsd:enumeration value="CCN - Contract Change Notice"/>
          <xsd:enumeration value="CE - Certificate (Certificate / Statement of Conformance, etc.)"/>
          <xsd:enumeration value="CO - Contract / Rider"/>
          <xsd:enumeration value="CP - Change Proposal (Engineering / Document)"/>
          <xsd:enumeration value="CR - Change Request (Engineering / Configuration)"/>
          <xsd:enumeration value="CT - Cost Documents (Estimate / CaC / CtC, etc)"/>
          <xsd:enumeration value="DCR - Cost Documents (Estimate / CaC / CtC, etc)"/>
          <xsd:enumeration value="DD - Design Description / Document"/>
          <xsd:enumeration value="DEC - Declaration"/>
          <xsd:enumeration value="DN - Delivery Notice / Release Notice / Transfer Notice"/>
          <xsd:enumeration value="DP - Data Package"/>
          <xsd:enumeration value="DRD - Document Requirements Definition"/>
          <xsd:enumeration value="DW - Drawing / Diagram"/>
          <xsd:enumeration value="EM - E-mail"/>
          <xsd:enumeration value="EX - Executive Summary"/>
          <xsd:enumeration value="FAX - Fax"/>
          <xsd:enumeration value="FI - File (Software / Configuration / Network)"/>
          <xsd:enumeration value="HO - Handout / Presentation"/>
          <xsd:enumeration value="IF - Interface Requirement / Specification / Interface Control Document / EID"/>
          <xsd:enumeration value="INS - Instruction"/>
          <xsd:enumeration value="ITT - Invitation to Tender"/>
          <xsd:enumeration value="LB - Logbook"/>
          <xsd:enumeration value="LE - Letter"/>
          <xsd:enumeration value="LEG - Legal Text"/>
          <xsd:enumeration value="LI - List"/>
          <xsd:enumeration value="MAN - Manual / User Guide / Handbook"/>
          <xsd:enumeration value="MIN - Minutes of Meeting"/>
          <xsd:enumeration value="ML - Model"/>
          <xsd:enumeration value="MO - Memorandum"/>
          <xsd:enumeration value="MOU - Agreement / Memorandum of Understanding"/>
          <xsd:enumeration value="MX - Matrix / Compliance"/>
          <xsd:enumeration value="NC - Non-Conformance"/>
          <xsd:enumeration value="NDA - Non-disclosure agreement"/>
          <xsd:enumeration value="OD - Operations Document"/>
          <xsd:enumeration value="OJ - Agenda"/>
          <xsd:enumeration value="PG - Progress Report / Status Report"/>
          <xsd:enumeration value="PL - Plan"/>
          <xsd:enumeration value="PO - Proposal"/>
          <xsd:enumeration value="POL - Policy Document"/>
          <xsd:enumeration value="PR - Procedure"/>
          <xsd:enumeration value="PT - Product Tree"/>
          <xsd:enumeration value="RD - Request for Deviation"/>
          <xsd:enumeration value="REC - Record"/>
          <xsd:enumeration value="REG - Regulation"/>
          <xsd:enumeration value="RES - Resolution"/>
          <xsd:enumeration value="RFQ - Request for Quotation"/>
          <xsd:enumeration value="RP - Report (Technical, Budget, Cost, Manpower, Travel, Audit, etc.)"/>
          <xsd:enumeration value="RS - Requirement Document / Specification (System, Subsystem, Unit, Equipment level)"/>
          <xsd:enumeration value="RW - Request for Waiver"/>
          <xsd:enumeration value="SC - Schedule / Network / Barchart / Chart"/>
          <xsd:enumeration value="SLA - Service Level Agreement"/>
          <xsd:enumeration value="SOW - Statement of Work"/>
          <xsd:enumeration value="SP - Specifications"/>
          <xsd:enumeration value="ST - Standards"/>
          <xsd:enumeration value="TC - Tender Conditions"/>
          <xsd:enumeration value="TN - Technical Note"/>
          <xsd:enumeration value="TOR - Terms of Reference"/>
          <xsd:enumeration value="TP - Test Procedure/Test Plan"/>
          <xsd:enumeration value="TR - Test Report / Test Result"/>
          <xsd:enumeration value="TS - Test Specification"/>
          <xsd:enumeration value="VC - Verification Control Document"/>
          <xsd:enumeration value="WBS - Work Breakdown Structure"/>
          <xsd:enumeration value="WI - Work Instruction"/>
          <xsd:enumeration value="WP - Working Paper"/>
          <xsd:enumeration value="WPD - Work Package Description"/>
          <xsd:enumeration value="AD"/>
          <xsd:enumeration value="AN"/>
          <xsd:enumeration value="AO"/>
          <xsd:enumeration value="AR"/>
          <xsd:enumeration value="BR"/>
          <xsd:enumeration value="CE"/>
          <xsd:enumeration value="CCN"/>
          <xsd:enumeration value="CO"/>
          <xsd:enumeration value="CP"/>
          <xsd:enumeration value="CR"/>
          <xsd:enumeration value="CT"/>
          <xsd:enumeration value="DEC"/>
          <xsd:enumeration value="DCR"/>
          <xsd:enumeration value="DD"/>
          <xsd:enumeration value="DN"/>
          <xsd:enumeration value="DP"/>
          <xsd:enumeration value="DRD"/>
          <xsd:enumeration value="DW"/>
          <xsd:enumeration value="EM"/>
          <xsd:enumeration value="EX"/>
          <xsd:enumeration value="FI"/>
          <xsd:enumeration value="FAX"/>
          <xsd:enumeration value="HO"/>
          <xsd:enumeration value="IF"/>
          <xsd:enumeration value="INS"/>
          <xsd:enumeration value="ITT"/>
          <xsd:enumeration value="LB"/>
          <xsd:enumeration value="LE"/>
          <xsd:enumeration value="LEG"/>
          <xsd:enumeration value="LI"/>
          <xsd:enumeration value="MAN"/>
          <xsd:enumeration value="ML"/>
          <xsd:enumeration value="MIN"/>
          <xsd:enumeration value="MO"/>
          <xsd:enumeration value="MOU"/>
          <xsd:enumeration value="MX"/>
          <xsd:enumeration value="NC"/>
          <xsd:enumeration value="NDA"/>
          <xsd:enumeration value="OD"/>
          <xsd:enumeration value="OJ"/>
          <xsd:enumeration value="POL"/>
          <xsd:enumeration value="PG"/>
          <xsd:enumeration value="PL"/>
          <xsd:enumeration value="PO"/>
          <xsd:enumeration value="PR"/>
          <xsd:enumeration value="PT"/>
          <xsd:enumeration value="REG"/>
          <xsd:enumeration value="RD"/>
          <xsd:enumeration value="REC"/>
          <xsd:enumeration value="RP"/>
          <xsd:enumeration value="RFQ"/>
          <xsd:enumeration value="RS"/>
          <xsd:enumeration value="RW"/>
          <xsd:enumeration value="RES"/>
          <xsd:enumeration value="SC"/>
          <xsd:enumeration value="SLA"/>
          <xsd:enumeration value="SP"/>
          <xsd:enumeration value="ST"/>
          <xsd:enumeration value="SOW"/>
          <xsd:enumeration value="TC"/>
          <xsd:enumeration value="TOR"/>
          <xsd:enumeration value="TN"/>
          <xsd:enumeration value="TP"/>
          <xsd:enumeration value="TR"/>
          <xsd:enumeration value="TS"/>
          <xsd:enumeration value="VC"/>
          <xsd:enumeration value="WBS"/>
          <xsd:enumeration value="WI"/>
          <xsd:enumeration value="WP"/>
          <xsd:enumeration value="WPD"/>
        </xsd:restriction>
      </xsd:simpleType>
    </xsd:element>
    <xsd:element name="Reference" ma:index="3" nillable="true" ma:displayName="Reference" ma:internalName="Reference">
      <xsd:simpleType>
        <xsd:restriction base="dms:Text">
          <xsd:maxLength value="255"/>
        </xsd:restriction>
      </xsd:simpleType>
    </xsd:element>
    <xsd:element name="Assign_x0020_document_x0020_reference" ma:index="4" nillable="true" ma:displayName="Assign document reference" ma:default="0" ma:internalName="Assign_x0020_document_x0020_reference">
      <xsd:simpleType>
        <xsd:restriction base="dms:Boolean"/>
      </xsd:simpleType>
    </xsd:element>
    <xsd:element name="Classification" ma:index="6" nillable="true" ma:displayName="Classification" ma:format="Dropdown" ma:internalName="Classification" ma:readOnly="false">
      <xsd:simpleType>
        <xsd:restriction base="dms:Choice">
          <xsd:enumeration value="ESA UNCLASSIFIED – Releasable to the Public"/>
          <xsd:enumeration value="ESA UNCLASSIFIED – For ESA Official Use Only"/>
          <xsd:enumeration value="ESA UNCLASSIFIED – Limited Distribution"/>
          <xsd:enumeration value="ESA UNCLASSIFIED – Sensitive Personal Data"/>
          <xsd:enumeration value="ESA UNCLASSIFIED - For Official Use"/>
          <xsd:enumeration value="ESA UNCLASSIFIED - For Internal Use"/>
          <xsd:enumeration value="ESA UNCLASSIFIED - Proprietary Information"/>
          <xsd:enumeration value="ESA UNCLASSIFIED - Personnel in Confidence"/>
          <xsd:enumeration value="ESA UNCLASSIFIED - Medical in Confidence"/>
          <xsd:enumeration value="ESA UNCLASSIFIED ITT - For Internal Use - Limited Distribution"/>
          <xsd:enumeration value="ESA UNCLASSIFIED TEB - For Internal Use - Limited Distribution"/>
          <xsd:enumeration value="ESA UNCLASSIFIED - Proprietary Information - Limited Distribution"/>
          <xsd:enumeration value="ESA Unclassified – For Official Use – Privileged – OBSOLETE"/>
          <xsd:enumeration value="ESA Unclassified – For Internal Use – Privileged – OBSOLETE"/>
          <xsd:enumeration value="ESA Unclassified – Proprietary Information – Privileged – OBSOLETE"/>
          <xsd:enumeration value="Non-ESA document"/>
          <xsd:enumeration value="Non-ESA document - Proprietary Information"/>
          <xsd:enumeration value="ESA Restricted – OBSOLETE"/>
          <xsd:enumeration value="ESA Confidential – OBSOLETE"/>
          <xsd:enumeration value="ESA Secret – OBSOLETE"/>
        </xsd:restriction>
      </xsd:simpleType>
    </xsd:element>
    <xsd:element name="Classification_x0020_Caveat" ma:index="7" nillable="true" ma:displayName="Classification Caveat" ma:description="Please use this field only in case of documents classified as &quot;For Internal Use&quot; and &quot;Proprietary Information&quot;" ma:internalName="Classification_x0020_Caveat">
      <xsd:simpleType>
        <xsd:restriction base="dms:Text">
          <xsd:maxLength value="255"/>
        </xsd:restriction>
      </xsd:simpleType>
    </xsd:element>
    <xsd:element name="Issue_x0020_Date" ma:index="8" nillable="true" ma:displayName="Issue Date" ma:format="DateOnly" ma:internalName="Issue_x0020_Date">
      <xsd:simpleType>
        <xsd:restriction base="dms:DateTime"/>
      </xsd:simpleType>
    </xsd:element>
    <xsd:element name="Issue" ma:index="9" nillable="true" ma:displayName="Issue" ma:internalName="Issue">
      <xsd:simpleType>
        <xsd:restriction base="dms:Text">
          <xsd:maxLength value="4"/>
        </xsd:restriction>
      </xsd:simpleType>
    </xsd:element>
    <xsd:element name="Distribution" ma:index="12" nillable="true" ma:displayName="Distribution" ma:internalName="Distribution">
      <xsd:simpleType>
        <xsd:restriction base="dms:Text">
          <xsd:maxLength value="255"/>
        </xsd:restriction>
      </xsd:simpleType>
    </xsd:element>
    <xsd:element name="Organisational_x0020_entity" ma:index="13" nillable="true" ma:displayName="Organisational entity" ma:internalName="Organisational_x0020_entity">
      <xsd:simpleType>
        <xsd:restriction base="dms:Text">
          <xsd:maxLength value="255"/>
        </xsd:restriction>
      </xsd:simpleType>
    </xsd:element>
    <xsd:element name="_dlc_DocId" ma:index="22" nillable="true" ma:displayName="Document ID Value" ma:description="The value of the document ID assigned to this item."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element name="In_iShare" ma:index="25" nillable="true" ma:displayName="In_iShare" ma:default="0" ma:internalName="In_iShare">
      <xsd:simpleType>
        <xsd:restriction base="dms:Boolean"/>
      </xsd:simpleType>
    </xsd:element>
    <xsd:element name="AutoSync" ma:index="26" nillable="true" ma:displayName="AutoSync" ma:default="0" ma:internalName="AutoSync">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Revision" ma:index="10" nillable="true" ma:displayName="Revision" ma:internalName="Revision">
      <xsd:simpleType>
        <xsd:restriction base="dms:Text">
          <xsd:maxLength value="4"/>
        </xsd:restriction>
      </xsd:simpleType>
    </xsd:element>
    <xsd:element name="Status" ma:index="11" nillable="true" ma:displayName="Status" ma:format="Dropdown" ma:internalName="Status">
      <xsd:simpleType>
        <xsd:restriction base="dms:Choice">
          <xsd:enumeration value="N/A"/>
          <xsd:enumeration value="For Information Only"/>
          <xsd:enumeration value="Draft"/>
          <xsd:enumeration value="Under Review"/>
          <xsd:enumeration value="Approved"/>
          <xsd:enumeration value="ESA Approved"/>
          <xsd:enumeration value="Issued"/>
          <xsd:enumeration value="Rejected"/>
          <xsd:enumeration value="Withdrawn"/>
          <xsd:enumeration value="Supersed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5" ma:displayName="Author"/>
        <xsd:element ref="dcterms:created" minOccurs="0" maxOccurs="1"/>
        <xsd:element ref="dc:identifier" minOccurs="0" maxOccurs="1"/>
        <xsd:element name="contentType" minOccurs="0" maxOccurs="1" type="xsd:string" ma:index="17" ma:displayName="Content Type"/>
        <xsd:element ref="dc:title" minOccurs="0" maxOccurs="1" ma:index="1" ma:displayName="Title"/>
        <xsd:element ref="dc:subject" minOccurs="0" maxOccurs="1"/>
        <xsd:element ref="dc:description" minOccurs="0" maxOccurs="1" ma:index="15"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stribution xmlns="ddc99d1b-0883-4f2c-a8e6-6d8ebaa0e5d6" xsi:nil="true"/>
    <Organisational_x0020_entity xmlns="ddc99d1b-0883-4f2c-a8e6-6d8ebaa0e5d6" xsi:nil="true"/>
    <Document_x0020_Type xmlns="ddc99d1b-0883-4f2c-a8e6-6d8ebaa0e5d6">HO - Handout / Presentation</Document_x0020_Type>
    <Revision xmlns="http://schemas.microsoft.com/sharepoint/v3/fields">0</Revision>
    <IconOverlay xmlns="http://schemas.microsoft.com/sharepoint/v4" xsi:nil="true"/>
    <In_iShare xmlns="ddc99d1b-0883-4f2c-a8e6-6d8ebaa0e5d6">false</In_iShare>
    <Classification xmlns="ddc99d1b-0883-4f2c-a8e6-6d8ebaa0e5d6">ESA UNCLASSIFIED - For ESA Official Use Only</Classification>
    <Issue_x0020_Date xmlns="ddc99d1b-0883-4f2c-a8e6-6d8ebaa0e5d6">2020-08-04T22:00:00+00:00</Issue_x0020_Date>
    <Issue xmlns="ddc99d1b-0883-4f2c-a8e6-6d8ebaa0e5d6">0</Issue>
    <Reference xmlns="ddc99d1b-0883-4f2c-a8e6-6d8ebaa0e5d6" xsi:nil="true"/>
    <Assign_x0020_document_x0020_reference xmlns="ddc99d1b-0883-4f2c-a8e6-6d8ebaa0e5d6">false</Assign_x0020_document_x0020_reference>
    <Classification_x0020_Caveat xmlns="ddc99d1b-0883-4f2c-a8e6-6d8ebaa0e5d6" xsi:nil="true"/>
    <AutoSync xmlns="ddc99d1b-0883-4f2c-a8e6-6d8ebaa0e5d6">false</AutoSync>
    <Status xmlns="http://schemas.microsoft.com/sharepoint/v3/fields">N/A</Status>
    <_dlc_DocId xmlns="ddc99d1b-0883-4f2c-a8e6-6d8ebaa0e5d6">PKKMWAM5UKCP-1108600927-1303</_dlc_DocId>
    <_dlc_DocIdUrl xmlns="ddc99d1b-0883-4f2c-a8e6-6d8ebaa0e5d6">
      <Url>https://esateamsite.sso.esa.int/support/EOT2018/_layouts/15/DocIdRedir.aspx?ID=PKKMWAM5UKCP-1108600927-1303</Url>
      <Description>PKKMWAM5UKCP-1108600927-1303</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B14A63-63A1-4694-A9CB-C52F3967F032}">
  <ds:schemaRefs>
    <ds:schemaRef ds:uri="http://schemas.microsoft.com/sharepoint/events"/>
  </ds:schemaRefs>
</ds:datastoreItem>
</file>

<file path=customXml/itemProps2.xml><?xml version="1.0" encoding="utf-8"?>
<ds:datastoreItem xmlns:ds="http://schemas.openxmlformats.org/officeDocument/2006/customXml" ds:itemID="{32253E4B-BB15-4AC1-82DB-CDDE390D88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c99d1b-0883-4f2c-a8e6-6d8ebaa0e5d6"/>
    <ds:schemaRef ds:uri="http://schemas.microsoft.com/sharepoint/v3/field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22279E-2C4C-4C93-8498-455A58D1433E}">
  <ds:schemaRefs>
    <ds:schemaRef ds:uri="http://purl.org/dc/elements/1.1/"/>
    <ds:schemaRef ds:uri="http://schemas.microsoft.com/office/2006/metadata/properties"/>
    <ds:schemaRef ds:uri="http://schemas.microsoft.com/sharepoint/v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schemas.microsoft.com/sharepoint/v3/fields"/>
    <ds:schemaRef ds:uri="ddc99d1b-0883-4f2c-a8e6-6d8ebaa0e5d6"/>
    <ds:schemaRef ds:uri="http://www.w3.org/XML/1998/namespace"/>
    <ds:schemaRef ds:uri="http://purl.org/dc/dcmitype/"/>
  </ds:schemaRefs>
</ds:datastoreItem>
</file>

<file path=customXml/itemProps4.xml><?xml version="1.0" encoding="utf-8"?>
<ds:datastoreItem xmlns:ds="http://schemas.openxmlformats.org/officeDocument/2006/customXml" ds:itemID="{548D79E0-F545-4A75-B39D-7B8AF1D9BA85}">
  <ds:schemaRefs>
    <ds:schemaRef ds:uri="http://schemas.microsoft.com/sharepoint/v3/contenttype/forms"/>
  </ds:schemaRefs>
</ds:datastoreItem>
</file>

<file path=docMetadata/LabelInfo.xml><?xml version="1.0" encoding="utf-8"?>
<clbl:labelList xmlns:clbl="http://schemas.microsoft.com/office/2020/mipLabelMetadata">
  <clbl:label id="{3976fa30-1907-4356-8241-62ea5e1c0256}" enabled="1" method="Standard" siteId="{9a5cacd0-2bef-4dd7-ac5c-7ebe1f54f495}" removed="0"/>
</clbl:labelList>
</file>

<file path=docProps/app.xml><?xml version="1.0" encoding="utf-8"?>
<Properties xmlns="http://schemas.openxmlformats.org/officeDocument/2006/extended-properties" xmlns:vt="http://schemas.openxmlformats.org/officeDocument/2006/docPropsVTypes">
  <Template>2020_ESA_Presentation</Template>
  <TotalTime>2467</TotalTime>
  <Words>1181</Words>
  <Application>Microsoft Office PowerPoint</Application>
  <PresentationFormat>Custom</PresentationFormat>
  <Paragraphs>199</Paragraphs>
  <Slides>14</Slides>
  <Notes>1</Notes>
  <HiddenSlides>4</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Aptos</vt:lpstr>
      <vt:lpstr>Arial</vt:lpstr>
      <vt:lpstr>Calibri</vt:lpstr>
      <vt:lpstr>Cambria Math</vt:lpstr>
      <vt:lpstr>CMR12</vt:lpstr>
      <vt:lpstr>Symbol</vt:lpstr>
      <vt:lpstr>Times</vt:lpstr>
      <vt:lpstr>Verdana</vt:lpstr>
      <vt:lpstr>Presentation page</vt:lpstr>
      <vt:lpstr>PowerPoint Presentation</vt:lpstr>
      <vt:lpstr>Uncertainties are important but can be complex</vt:lpstr>
      <vt:lpstr>Dealing with uncertainties</vt:lpstr>
      <vt:lpstr>QA4EO Uncertainty tree diagram</vt:lpstr>
      <vt:lpstr>PowerPoint Presentation</vt:lpstr>
      <vt:lpstr>PowerPoint Presentation</vt:lpstr>
      <vt:lpstr>Challenges for hyperspectral data</vt:lpstr>
      <vt:lpstr>Approaches for storing and propagating uncertainties for hyperspectral sensors</vt:lpstr>
      <vt:lpstr>Approaches for storing and propagating uncertainties for hyperspectral sensors</vt:lpstr>
      <vt:lpstr>Examples</vt:lpstr>
      <vt:lpstr>Tools overview</vt:lpstr>
      <vt:lpstr> </vt:lpstr>
      <vt:lpstr>Conclusions</vt:lpstr>
      <vt:lpstr>Seed 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TITLE OF PRESENTATION</dc:subject>
  <dc:creator>Ulla</dc:creator>
  <cp:keywords/>
  <dc:description/>
  <cp:lastModifiedBy>Pieter De Vis</cp:lastModifiedBy>
  <cp:revision>3</cp:revision>
  <cp:lastPrinted>2008-08-26T16:26:23Z</cp:lastPrinted>
  <dcterms:created xsi:type="dcterms:W3CDTF">2024-10-24T13:38:22Z</dcterms:created>
  <dcterms:modified xsi:type="dcterms:W3CDTF">2024-11-13T08:49:21Z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TITLE OF PRESENTATION</vt:lpwstr>
  </property>
  <property fmtid="{D5CDD505-2E9C-101B-9397-08002B2CF9AE}" pid="3" name="PSubtitle">
    <vt:lpwstr>TITLE OF PRESENTATION</vt:lpwstr>
  </property>
  <property fmtid="{D5CDD505-2E9C-101B-9397-08002B2CF9AE}" pid="4" name="PAuthor">
    <vt:lpwstr>user</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5GV2.0</vt:lpwstr>
  </property>
  <property fmtid="{D5CDD505-2E9C-101B-9397-08002B2CF9AE}" pid="13" name="ShowESADialog1">
    <vt:bool>true</vt:bool>
  </property>
  <property fmtid="{D5CDD505-2E9C-101B-9397-08002B2CF9AE}" pid="14" name="ContentTypeId">
    <vt:lpwstr>0x010100B93108F87DD4F24BAE6D0E809C37974D000FC206F40FA8F44792B0B25BFFF4A9D0</vt:lpwstr>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ESA Official Use Only</vt:lpwstr>
  </property>
  <property fmtid="{D5CDD505-2E9C-101B-9397-08002B2CF9AE}" pid="18" name="Classification Caveat">
    <vt:lpwstr/>
  </property>
  <property fmtid="{D5CDD505-2E9C-101B-9397-08002B2CF9AE}" pid="19" name="Status">
    <vt:lpwstr>N/A</vt:lpwstr>
  </property>
  <property fmtid="{D5CDD505-2E9C-101B-9397-08002B2CF9AE}" pid="20" name="bmsSiteName">
    <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
  </property>
  <property fmtid="{D5CDD505-2E9C-101B-9397-08002B2CF9AE}" pid="24" name="bmsAddress">
    <vt:lpwstr/>
  </property>
  <property fmtid="{D5CDD505-2E9C-101B-9397-08002B2CF9AE}" pid="25" name="bmsPlace">
    <vt:lpwstr/>
  </property>
  <property fmtid="{D5CDD505-2E9C-101B-9397-08002B2CF9AE}" pid="26" name="bmsPhoneFax">
    <vt:lpwstr/>
  </property>
  <property fmtid="{D5CDD505-2E9C-101B-9397-08002B2CF9AE}" pid="27" name="Issue">
    <vt:i4>0</vt:i4>
  </property>
  <property fmtid="{D5CDD505-2E9C-101B-9397-08002B2CF9AE}" pid="28" name="Revision">
    <vt:i4>0</vt:i4>
  </property>
  <property fmtid="{D5CDD505-2E9C-101B-9397-08002B2CF9AE}" pid="29" name="Issue Date">
    <vt:filetime>2024-10-23T22:00:00Z</vt:filetime>
  </property>
  <property fmtid="{D5CDD505-2E9C-101B-9397-08002B2CF9AE}" pid="30" name="Organisational_x0020_entity">
    <vt:lpwstr/>
  </property>
  <property fmtid="{D5CDD505-2E9C-101B-9397-08002B2CF9AE}" pid="31" name="_dlc_DocIdItemGuid">
    <vt:lpwstr>5f0bab48-4ce0-4eab-83cc-d71b5b88219f</vt:lpwstr>
  </property>
  <property fmtid="{D5CDD505-2E9C-101B-9397-08002B2CF9AE}" pid="32" name="Organisational entity">
    <vt:lpwstr/>
  </property>
  <property fmtid="{D5CDD505-2E9C-101B-9397-08002B2CF9AE}" pid="33" name="IconOverlay">
    <vt:lpwstr/>
  </property>
  <property fmtid="{D5CDD505-2E9C-101B-9397-08002B2CF9AE}" pid="34" name="Document ID Value">
    <vt:lpwstr>PKKMWAM5UKCP-1108600927-1303</vt:lpwstr>
  </property>
  <property fmtid="{D5CDD505-2E9C-101B-9397-08002B2CF9AE}" pid="35" name="MSIP_Label_3976fa30-1907-4356-8241-62ea5e1c0256_Enabled">
    <vt:lpwstr>true</vt:lpwstr>
  </property>
  <property fmtid="{D5CDD505-2E9C-101B-9397-08002B2CF9AE}" pid="36" name="MSIP_Label_3976fa30-1907-4356-8241-62ea5e1c0256_SetDate">
    <vt:lpwstr>2020-09-30T12:03:24Z</vt:lpwstr>
  </property>
  <property fmtid="{D5CDD505-2E9C-101B-9397-08002B2CF9AE}" pid="37" name="MSIP_Label_3976fa30-1907-4356-8241-62ea5e1c0256_Method">
    <vt:lpwstr>Standard</vt:lpwstr>
  </property>
  <property fmtid="{D5CDD505-2E9C-101B-9397-08002B2CF9AE}" pid="38" name="MSIP_Label_3976fa30-1907-4356-8241-62ea5e1c0256_Name">
    <vt:lpwstr>ESA UNCLASSIFIED – For ESA Official Use Only</vt:lpwstr>
  </property>
  <property fmtid="{D5CDD505-2E9C-101B-9397-08002B2CF9AE}" pid="39" name="MSIP_Label_3976fa30-1907-4356-8241-62ea5e1c0256_SiteId">
    <vt:lpwstr>9a5cacd0-2bef-4dd7-ac5c-7ebe1f54f495</vt:lpwstr>
  </property>
  <property fmtid="{D5CDD505-2E9C-101B-9397-08002B2CF9AE}" pid="40" name="MSIP_Label_3976fa30-1907-4356-8241-62ea5e1c0256_ActionId">
    <vt:lpwstr>12cffb5a-e4fd-4993-a937-3b8906224a24</vt:lpwstr>
  </property>
  <property fmtid="{D5CDD505-2E9C-101B-9397-08002B2CF9AE}" pid="41" name="MSIP_Label_3976fa30-1907-4356-8241-62ea5e1c0256_ContentBits">
    <vt:lpwstr>0</vt:lpwstr>
  </property>
  <property fmtid="{D5CDD505-2E9C-101B-9397-08002B2CF9AE}" pid="42" name="MSIP_Label_9df4b5af-ab42-45d5-91e7-45583bed1b2a_Enabled">
    <vt:lpwstr>true</vt:lpwstr>
  </property>
  <property fmtid="{D5CDD505-2E9C-101B-9397-08002B2CF9AE}" pid="43" name="MSIP_Label_9df4b5af-ab42-45d5-91e7-45583bed1b2a_SetDate">
    <vt:lpwstr>2024-11-10T20:16:43Z</vt:lpwstr>
  </property>
  <property fmtid="{D5CDD505-2E9C-101B-9397-08002B2CF9AE}" pid="44" name="MSIP_Label_9df4b5af-ab42-45d5-91e7-45583bed1b2a_Method">
    <vt:lpwstr>Standard</vt:lpwstr>
  </property>
  <property fmtid="{D5CDD505-2E9C-101B-9397-08002B2CF9AE}" pid="45" name="MSIP_Label_9df4b5af-ab42-45d5-91e7-45583bed1b2a_Name">
    <vt:lpwstr>9df4b5af-ab42-45d5-91e7-45583bed1b2a</vt:lpwstr>
  </property>
  <property fmtid="{D5CDD505-2E9C-101B-9397-08002B2CF9AE}" pid="46" name="MSIP_Label_9df4b5af-ab42-45d5-91e7-45583bed1b2a_SiteId">
    <vt:lpwstr>601e5460-b1bf-49c0-bd2d-e76ffc186a8d</vt:lpwstr>
  </property>
  <property fmtid="{D5CDD505-2E9C-101B-9397-08002B2CF9AE}" pid="47" name="MSIP_Label_9df4b5af-ab42-45d5-91e7-45583bed1b2a_ActionId">
    <vt:lpwstr>a286a439-fb61-4847-bc04-e5072aed0723</vt:lpwstr>
  </property>
  <property fmtid="{D5CDD505-2E9C-101B-9397-08002B2CF9AE}" pid="48" name="MSIP_Label_9df4b5af-ab42-45d5-91e7-45583bed1b2a_ContentBits">
    <vt:lpwstr>0</vt:lpwstr>
  </property>
</Properties>
</file>