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2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19"/>
  </p:notesMasterIdLst>
  <p:handoutMasterIdLst>
    <p:handoutMasterId r:id="rId20"/>
  </p:handoutMasterIdLst>
  <p:sldIdLst>
    <p:sldId id="256" r:id="rId6"/>
    <p:sldId id="263" r:id="rId7"/>
    <p:sldId id="261" r:id="rId8"/>
    <p:sldId id="860" r:id="rId9"/>
    <p:sldId id="868" r:id="rId10"/>
    <p:sldId id="869" r:id="rId11"/>
    <p:sldId id="871" r:id="rId12"/>
    <p:sldId id="873" r:id="rId13"/>
    <p:sldId id="878" r:id="rId14"/>
    <p:sldId id="879" r:id="rId15"/>
    <p:sldId id="870" r:id="rId16"/>
    <p:sldId id="881" r:id="rId17"/>
    <p:sldId id="875" r:id="rId18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E6F"/>
    <a:srgbClr val="006196"/>
    <a:srgbClr val="8197A6"/>
    <a:srgbClr val="F1666A"/>
    <a:srgbClr val="D9D9D9"/>
    <a:srgbClr val="053249"/>
    <a:srgbClr val="003249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9EA77A-CE31-42C9-8FFF-45D1F2098E6B}" v="11" dt="2024-10-24T13:51:39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ile scuro 1 - Color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35" autoAdjust="0"/>
  </p:normalViewPr>
  <p:slideViewPr>
    <p:cSldViewPr snapToGrid="0">
      <p:cViewPr varScale="1">
        <p:scale>
          <a:sx n="65" d="100"/>
          <a:sy n="65" d="100"/>
        </p:scale>
        <p:origin x="852" y="90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-1374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FR-Theresa\Misure_in_campo\2024-08-26%20Jolanda_Theresa-SimonHook\dati_impilati_trasposti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it-IT"/>
              <a:t>Emissivity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088663173608874E-2"/>
          <c:y val="0.13044417647543888"/>
          <c:w val="0.9021230896323833"/>
          <c:h val="0.77141580448353075"/>
        </c:manualLayout>
      </c:layout>
      <c:scatterChart>
        <c:scatterStyle val="smoothMarker"/>
        <c:varyColors val="0"/>
        <c:ser>
          <c:idx val="3"/>
          <c:order val="0"/>
          <c:tx>
            <c:v>LAB SAND 38%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SAND!$S$1:$BON$1</c:f>
              <c:numCache>
                <c:formatCode>General</c:formatCode>
                <c:ptCount val="1738"/>
                <c:pt idx="0">
                  <c:v>2.5001856387836798</c:v>
                </c:pt>
                <c:pt idx="1">
                  <c:v>2.5013920246617238</c:v>
                </c:pt>
                <c:pt idx="2">
                  <c:v>2.502598949008545</c:v>
                </c:pt>
                <c:pt idx="3">
                  <c:v>2.50380766550732</c:v>
                </c:pt>
                <c:pt idx="4">
                  <c:v>2.5050169226418211</c:v>
                </c:pt>
                <c:pt idx="5">
                  <c:v>2.506227348403947</c:v>
                </c:pt>
                <c:pt idx="6">
                  <c:v>2.5074395732137251</c:v>
                </c:pt>
                <c:pt idx="7">
                  <c:v>2.508652341927307</c:v>
                </c:pt>
                <c:pt idx="8">
                  <c:v>2.509866914306869</c:v>
                </c:pt>
                <c:pt idx="9">
                  <c:v>2.5110826633346268</c:v>
                </c:pt>
                <c:pt idx="10">
                  <c:v>2.5122989595565088</c:v>
                </c:pt>
                <c:pt idx="11">
                  <c:v>2.5135164346272081</c:v>
                </c:pt>
                <c:pt idx="12">
                  <c:v>2.5147357226508031</c:v>
                </c:pt>
                <c:pt idx="13">
                  <c:v>2.5159555611801139</c:v>
                </c:pt>
                <c:pt idx="14">
                  <c:v>2.5171772173310671</c:v>
                </c:pt>
                <c:pt idx="15">
                  <c:v>2.5183994262078748</c:v>
                </c:pt>
                <c:pt idx="16">
                  <c:v>2.5196234573920329</c:v>
                </c:pt>
                <c:pt idx="17">
                  <c:v>2.5208486789996671</c:v>
                </c:pt>
                <c:pt idx="18">
                  <c:v>2.5220744566821098</c:v>
                </c:pt>
                <c:pt idx="19">
                  <c:v>2.5233014270278891</c:v>
                </c:pt>
                <c:pt idx="20">
                  <c:v>2.5245302291036431</c:v>
                </c:pt>
                <c:pt idx="21">
                  <c:v>2.5257595906248862</c:v>
                </c:pt>
                <c:pt idx="22">
                  <c:v>2.5269907886131771</c:v>
                </c:pt>
                <c:pt idx="23">
                  <c:v>2.528222548306748</c:v>
                </c:pt>
                <c:pt idx="24">
                  <c:v>2.529456149221724</c:v>
                </c:pt>
                <c:pt idx="25">
                  <c:v>2.530690954551321</c:v>
                </c:pt>
                <c:pt idx="26">
                  <c:v>2.531926324995025</c:v>
                </c:pt>
                <c:pt idx="27">
                  <c:v>2.5331629021332782</c:v>
                </c:pt>
                <c:pt idx="28">
                  <c:v>2.534401330053818</c:v>
                </c:pt>
                <c:pt idx="29">
                  <c:v>2.5356403265194758</c:v>
                </c:pt>
                <c:pt idx="30">
                  <c:v>2.5368811785741099</c:v>
                </c:pt>
                <c:pt idx="31">
                  <c:v>2.538122601474142</c:v>
                </c:pt>
                <c:pt idx="32">
                  <c:v>2.5393658847874461</c:v>
                </c:pt>
                <c:pt idx="33">
                  <c:v>2.5406097412566822</c:v>
                </c:pt>
                <c:pt idx="34">
                  <c:v>2.54185546298118</c:v>
                </c:pt>
                <c:pt idx="35">
                  <c:v>2.5431017601824522</c:v>
                </c:pt>
                <c:pt idx="36">
                  <c:v>2.5443499274987489</c:v>
                </c:pt>
                <c:pt idx="37">
                  <c:v>2.545598672623028</c:v>
                </c:pt>
                <c:pt idx="38">
                  <c:v>2.5468492927399509</c:v>
                </c:pt>
                <c:pt idx="39">
                  <c:v>2.548100493006483</c:v>
                </c:pt>
                <c:pt idx="40">
                  <c:v>2.5493535731612211</c:v>
                </c:pt>
                <c:pt idx="41">
                  <c:v>2.550607235817667</c:v>
                </c:pt>
                <c:pt idx="42">
                  <c:v>2.551862783275908</c:v>
                </c:pt>
                <c:pt idx="43">
                  <c:v>2.553118915598485</c:v>
                </c:pt>
                <c:pt idx="44">
                  <c:v>2.5543769376545562</c:v>
                </c:pt>
                <c:pt idx="45">
                  <c:v>2.5556355469481749</c:v>
                </c:pt>
                <c:pt idx="46">
                  <c:v>2.5568960509251868</c:v>
                </c:pt>
                <c:pt idx="47">
                  <c:v>2.5581571445236002</c:v>
                </c:pt>
                <c:pt idx="48">
                  <c:v>2.5594201377735861</c:v>
                </c:pt>
                <c:pt idx="49">
                  <c:v>2.5606837230395221</c:v>
                </c:pt>
                <c:pt idx="50">
                  <c:v>2.561949212943583</c:v>
                </c:pt>
                <c:pt idx="51">
                  <c:v>2.563215297268894</c:v>
                </c:pt>
                <c:pt idx="52">
                  <c:v>2.5644832912373401</c:v>
                </c:pt>
                <c:pt idx="53">
                  <c:v>2.5657518820431489</c:v>
                </c:pt>
                <c:pt idx="54">
                  <c:v>2.5670223875156459</c:v>
                </c:pt>
                <c:pt idx="55">
                  <c:v>2.568293492252486</c:v>
                </c:pt>
                <c:pt idx="56">
                  <c:v>2.5695665166981998</c:v>
                </c:pt>
                <c:pt idx="57">
                  <c:v>2.570840142846162</c:v>
                </c:pt>
                <c:pt idx="58">
                  <c:v>2.572115693763906</c:v>
                </c:pt>
                <c:pt idx="59">
                  <c:v>2.5733918488327872</c:v>
                </c:pt>
                <c:pt idx="60">
                  <c:v>2.574669933751168</c:v>
                </c:pt>
                <c:pt idx="61">
                  <c:v>2.575948625280617</c:v>
                </c:pt>
                <c:pt idx="62">
                  <c:v>2.5772292517581858</c:v>
                </c:pt>
                <c:pt idx="63">
                  <c:v>2.5785104873178541</c:v>
                </c:pt>
                <c:pt idx="64">
                  <c:v>2.579793662943251</c:v>
                </c:pt>
                <c:pt idx="65">
                  <c:v>2.5810774501329381</c:v>
                </c:pt>
                <c:pt idx="66">
                  <c:v>2.5823631825250448</c:v>
                </c:pt>
                <c:pt idx="67">
                  <c:v>2.583649528974854</c:v>
                </c:pt>
                <c:pt idx="68">
                  <c:v>2.5849378257829452</c:v>
                </c:pt>
                <c:pt idx="69">
                  <c:v>2.586226739153429</c:v>
                </c:pt>
                <c:pt idx="70">
                  <c:v>2.5875176080573228</c:v>
                </c:pt>
                <c:pt idx="71">
                  <c:v>2.5888090960396402</c:v>
                </c:pt>
                <c:pt idx="72">
                  <c:v>2.5901025447498491</c:v>
                </c:pt>
                <c:pt idx="73">
                  <c:v>2.5913966150659138</c:v>
                </c:pt>
                <c:pt idx="74">
                  <c:v>2.5926926513238029</c:v>
                </c:pt>
                <c:pt idx="75">
                  <c:v>2.5939893117264399</c:v>
                </c:pt>
                <c:pt idx="76">
                  <c:v>2.5952879433043781</c:v>
                </c:pt>
                <c:pt idx="77">
                  <c:v>2.5965872015774791</c:v>
                </c:pt>
                <c:pt idx="78">
                  <c:v>2.5978884362789918</c:v>
                </c:pt>
                <c:pt idx="79">
                  <c:v>2.5991903002376699</c:v>
                </c:pt>
                <c:pt idx="80">
                  <c:v>2.6004941458976041</c:v>
                </c:pt>
                <c:pt idx="81">
                  <c:v>2.601798623388349</c:v>
                </c:pt>
                <c:pt idx="82">
                  <c:v>2.603105087873018</c:v>
                </c:pt>
                <c:pt idx="83">
                  <c:v>2.6044121867738572</c:v>
                </c:pt>
                <c:pt idx="84">
                  <c:v>2.6057212779812118</c:v>
                </c:pt>
                <c:pt idx="85">
                  <c:v>2.6070310062018658</c:v>
                </c:pt>
                <c:pt idx="86">
                  <c:v>2.608342732061645</c:v>
                </c:pt>
                <c:pt idx="87">
                  <c:v>2.6096550975436879</c:v>
                </c:pt>
                <c:pt idx="88">
                  <c:v>2.61096946601758</c:v>
                </c:pt>
                <c:pt idx="89">
                  <c:v>2.6122844767346032</c:v>
                </c:pt>
                <c:pt idx="90">
                  <c:v>2.613601495816408</c:v>
                </c:pt>
                <c:pt idx="91">
                  <c:v>2.6149191597741761</c:v>
                </c:pt>
                <c:pt idx="92">
                  <c:v>2.6162388374899699</c:v>
                </c:pt>
                <c:pt idx="93">
                  <c:v>2.617559162726586</c:v>
                </c:pt>
                <c:pt idx="94">
                  <c:v>2.6188815071348812</c:v>
                </c:pt>
                <c:pt idx="95">
                  <c:v>2.6202045017209499</c:v>
                </c:pt>
                <c:pt idx="96">
                  <c:v>2.621529520912858</c:v>
                </c:pt>
                <c:pt idx="97">
                  <c:v>2.6228551929516541</c:v>
                </c:pt>
                <c:pt idx="98">
                  <c:v>2.624182895051054</c:v>
                </c:pt>
                <c:pt idx="99">
                  <c:v>2.6255112526786779</c:v>
                </c:pt>
                <c:pt idx="100">
                  <c:v>2.6268416458423789</c:v>
                </c:pt>
                <c:pt idx="101">
                  <c:v>2.6281726972279351</c:v>
                </c:pt>
                <c:pt idx="102">
                  <c:v>2.6295057896458469</c:v>
                </c:pt>
                <c:pt idx="103">
                  <c:v>2.6308395429916009</c:v>
                </c:pt>
                <c:pt idx="104">
                  <c:v>2.6321753428869008</c:v>
                </c:pt>
                <c:pt idx="105">
                  <c:v>2.6335118064284551</c:v>
                </c:pt>
                <c:pt idx="106">
                  <c:v>2.6348503220577548</c:v>
                </c:pt>
                <c:pt idx="107">
                  <c:v>2.6361895040642129</c:v>
                </c:pt>
                <c:pt idx="108">
                  <c:v>2.6375307437177309</c:v>
                </c:pt>
                <c:pt idx="109">
                  <c:v>2.638872652491874</c:v>
                </c:pt>
                <c:pt idx="110">
                  <c:v>2.6402166244936058</c:v>
                </c:pt>
                <c:pt idx="111">
                  <c:v>2.6415612683720591</c:v>
                </c:pt>
                <c:pt idx="112">
                  <c:v>2.6429079810799498</c:v>
                </c:pt>
                <c:pt idx="113">
                  <c:v>2.6442553684333561</c:v>
                </c:pt>
                <c:pt idx="114">
                  <c:v>2.645604830239475</c:v>
                </c:pt>
                <c:pt idx="115">
                  <c:v>2.646954969472668</c:v>
                </c:pt>
                <c:pt idx="116">
                  <c:v>2.6483071888033809</c:v>
                </c:pt>
                <c:pt idx="117">
                  <c:v>2.649660088355565</c:v>
                </c:pt>
                <c:pt idx="118">
                  <c:v>2.6510150736717089</c:v>
                </c:pt>
                <c:pt idx="119">
                  <c:v>2.6523707420166289</c:v>
                </c:pt>
                <c:pt idx="120">
                  <c:v>2.6537285018136911</c:v>
                </c:pt>
                <c:pt idx="121">
                  <c:v>2.6550869474598122</c:v>
                </c:pt>
                <c:pt idx="122">
                  <c:v>2.6564474902681048</c:v>
                </c:pt>
                <c:pt idx="123">
                  <c:v>2.6578087217587889</c:v>
                </c:pt>
                <c:pt idx="124">
                  <c:v>2.6591720561436309</c:v>
                </c:pt>
                <c:pt idx="125">
                  <c:v>2.6605360820573178</c:v>
                </c:pt>
                <c:pt idx="126">
                  <c:v>2.6619022166192141</c:v>
                </c:pt>
                <c:pt idx="127">
                  <c:v>2.663269045569598</c:v>
                </c:pt>
                <c:pt idx="128">
                  <c:v>2.6646379889444169</c:v>
                </c:pt>
                <c:pt idx="129">
                  <c:v>2.6660076295806339</c:v>
                </c:pt>
                <c:pt idx="130">
                  <c:v>2.667379390439792</c:v>
                </c:pt>
                <c:pt idx="131">
                  <c:v>2.6687518514465971</c:v>
                </c:pt>
                <c:pt idx="132">
                  <c:v>2.6701264384972418</c:v>
                </c:pt>
                <c:pt idx="133">
                  <c:v>2.6715017285951932</c:v>
                </c:pt>
                <c:pt idx="134">
                  <c:v>2.6728791505803891</c:v>
                </c:pt>
                <c:pt idx="135">
                  <c:v>2.674257278526035</c:v>
                </c:pt>
                <c:pt idx="136">
                  <c:v>2.6756375442249438</c:v>
                </c:pt>
                <c:pt idx="137">
                  <c:v>2.6770185188110078</c:v>
                </c:pt>
                <c:pt idx="138">
                  <c:v>2.6784016370390811</c:v>
                </c:pt>
                <c:pt idx="139">
                  <c:v>2.6797854670946459</c:v>
                </c:pt>
                <c:pt idx="140">
                  <c:v>2.6811714467038081</c:v>
                </c:pt>
                <c:pt idx="141">
                  <c:v>2.682558141094511</c:v>
                </c:pt>
                <c:pt idx="142">
                  <c:v>2.6839469909733489</c:v>
                </c:pt>
                <c:pt idx="143">
                  <c:v>2.6853365586015632</c:v>
                </c:pt>
                <c:pt idx="144">
                  <c:v>2.686727565824826</c:v>
                </c:pt>
                <c:pt idx="145">
                  <c:v>2.6881207374805478</c:v>
                </c:pt>
                <c:pt idx="146">
                  <c:v>2.6895153547121118</c:v>
                </c:pt>
                <c:pt idx="147">
                  <c:v>2.6909106956703792</c:v>
                </c:pt>
                <c:pt idx="148">
                  <c:v>2.692308210059271</c:v>
                </c:pt>
                <c:pt idx="149">
                  <c:v>2.693706451184517</c:v>
                </c:pt>
                <c:pt idx="150">
                  <c:v>2.695106871767893</c:v>
                </c:pt>
                <c:pt idx="151">
                  <c:v>2.6965080221113662</c:v>
                </c:pt>
                <c:pt idx="152">
                  <c:v>2.697910630091632</c:v>
                </c:pt>
                <c:pt idx="153">
                  <c:v>2.699315426614656</c:v>
                </c:pt>
                <c:pt idx="154">
                  <c:v>2.7007216868491599</c:v>
                </c:pt>
                <c:pt idx="155">
                  <c:v>2.702128682933842</c:v>
                </c:pt>
                <c:pt idx="156">
                  <c:v>2.70353787670083</c:v>
                </c:pt>
                <c:pt idx="157">
                  <c:v>2.7049478093844921</c:v>
                </c:pt>
                <c:pt idx="158">
                  <c:v>2.7063599458728009</c:v>
                </c:pt>
                <c:pt idx="159">
                  <c:v>2.7077728243586909</c:v>
                </c:pt>
                <c:pt idx="160">
                  <c:v>2.7091871788258599</c:v>
                </c:pt>
                <c:pt idx="161">
                  <c:v>2.7106037463254382</c:v>
                </c:pt>
                <c:pt idx="162">
                  <c:v>2.7120217959767698</c:v>
                </c:pt>
                <c:pt idx="163">
                  <c:v>2.7134405938310469</c:v>
                </c:pt>
                <c:pt idx="164">
                  <c:v>2.714861614001518</c:v>
                </c:pt>
                <c:pt idx="165">
                  <c:v>2.7162833854995561</c:v>
                </c:pt>
                <c:pt idx="166">
                  <c:v>2.7177066469397402</c:v>
                </c:pt>
                <c:pt idx="167">
                  <c:v>2.7191321400331301</c:v>
                </c:pt>
                <c:pt idx="168">
                  <c:v>2.7205583891682599</c:v>
                </c:pt>
                <c:pt idx="169">
                  <c:v>2.7219868762124748</c:v>
                </c:pt>
                <c:pt idx="170">
                  <c:v>2.72341686415978</c:v>
                </c:pt>
                <c:pt idx="171">
                  <c:v>2.724847612897249</c:v>
                </c:pt>
                <c:pt idx="172">
                  <c:v>2.726280608974752</c:v>
                </c:pt>
                <c:pt idx="173">
                  <c:v>2.7277143690264758</c:v>
                </c:pt>
                <c:pt idx="174">
                  <c:v>2.7291496379100719</c:v>
                </c:pt>
                <c:pt idx="175">
                  <c:v>2.730587163618968</c:v>
                </c:pt>
                <c:pt idx="176">
                  <c:v>2.7320254581060288</c:v>
                </c:pt>
                <c:pt idx="177">
                  <c:v>2.7334660157737392</c:v>
                </c:pt>
                <c:pt idx="178">
                  <c:v>2.7349080934135208</c:v>
                </c:pt>
                <c:pt idx="179">
                  <c:v>2.7363509446704368</c:v>
                </c:pt>
                <c:pt idx="180">
                  <c:v>2.737796068689113</c:v>
                </c:pt>
                <c:pt idx="181">
                  <c:v>2.7392419695697612</c:v>
                </c:pt>
                <c:pt idx="182">
                  <c:v>2.740689398492675</c:v>
                </c:pt>
                <c:pt idx="183">
                  <c:v>2.742139109813897</c:v>
                </c:pt>
                <c:pt idx="184">
                  <c:v>2.743589602892841</c:v>
                </c:pt>
                <c:pt idx="185">
                  <c:v>2.745042384826943</c:v>
                </c:pt>
                <c:pt idx="186">
                  <c:v>2.7464967061265</c:v>
                </c:pt>
                <c:pt idx="187">
                  <c:v>2.7479518141153489</c:v>
                </c:pt>
                <c:pt idx="188">
                  <c:v>2.7494084647688051</c:v>
                </c:pt>
                <c:pt idx="189">
                  <c:v>2.75086741726835</c:v>
                </c:pt>
                <c:pt idx="190">
                  <c:v>2.7523271614231621</c:v>
                </c:pt>
                <c:pt idx="191">
                  <c:v>2.7537892139584068</c:v>
                </c:pt>
                <c:pt idx="192">
                  <c:v>2.755252061479593</c:v>
                </c:pt>
                <c:pt idx="193">
                  <c:v>2.756717223941648</c:v>
                </c:pt>
                <c:pt idx="194">
                  <c:v>2.7581839454938719</c:v>
                </c:pt>
                <c:pt idx="195">
                  <c:v>2.7596514670583159</c:v>
                </c:pt>
                <c:pt idx="196">
                  <c:v>2.7611205510754839</c:v>
                </c:pt>
                <c:pt idx="197">
                  <c:v>2.7625919632332159</c:v>
                </c:pt>
                <c:pt idx="198">
                  <c:v>2.7640641804646449</c:v>
                </c:pt>
                <c:pt idx="199">
                  <c:v>2.765538732476164</c:v>
                </c:pt>
                <c:pt idx="200">
                  <c:v>2.767014092956178</c:v>
                </c:pt>
                <c:pt idx="201">
                  <c:v>2.768491794882443</c:v>
                </c:pt>
                <c:pt idx="202">
                  <c:v>2.7699710759620251</c:v>
                </c:pt>
                <c:pt idx="203">
                  <c:v>2.7714511706332599</c:v>
                </c:pt>
                <c:pt idx="204">
                  <c:v>2.7729328478852229</c:v>
                </c:pt>
                <c:pt idx="205">
                  <c:v>2.7744168799962048</c:v>
                </c:pt>
                <c:pt idx="206">
                  <c:v>2.7759017308580058</c:v>
                </c:pt>
                <c:pt idx="207">
                  <c:v>2.777388943325712</c:v>
                </c:pt>
                <c:pt idx="208">
                  <c:v>2.7788769780046332</c:v>
                </c:pt>
                <c:pt idx="209">
                  <c:v>2.7803673810635301</c:v>
                </c:pt>
                <c:pt idx="210">
                  <c:v>2.7818586098106688</c:v>
                </c:pt>
                <c:pt idx="211">
                  <c:v>2.7833522137391831</c:v>
                </c:pt>
                <c:pt idx="212">
                  <c:v>2.7848466468496982</c:v>
                </c:pt>
                <c:pt idx="213">
                  <c:v>2.7863434619704521</c:v>
                </c:pt>
                <c:pt idx="214">
                  <c:v>2.787841109783789</c:v>
                </c:pt>
                <c:pt idx="215">
                  <c:v>2.78934114646384</c:v>
                </c:pt>
                <c:pt idx="216">
                  <c:v>2.790842019363978</c:v>
                </c:pt>
                <c:pt idx="217">
                  <c:v>2.792345288015059</c:v>
                </c:pt>
                <c:pt idx="218">
                  <c:v>2.7938493964307449</c:v>
                </c:pt>
                <c:pt idx="219">
                  <c:v>2.7953559075094998</c:v>
                </c:pt>
                <c:pt idx="220">
                  <c:v>2.7968632619144969</c:v>
                </c:pt>
                <c:pt idx="221">
                  <c:v>2.7983730259227291</c:v>
                </c:pt>
                <c:pt idx="222">
                  <c:v>2.7998836368360531</c:v>
                </c:pt>
                <c:pt idx="223">
                  <c:v>2.801396664320964</c:v>
                </c:pt>
                <c:pt idx="224">
                  <c:v>2.8029105423071319</c:v>
                </c:pt>
                <c:pt idx="225">
                  <c:v>2.804426843861572</c:v>
                </c:pt>
                <c:pt idx="226">
                  <c:v>2.8059439995308462</c:v>
                </c:pt>
                <c:pt idx="227">
                  <c:v>2.8074635857935601</c:v>
                </c:pt>
                <c:pt idx="228">
                  <c:v>2.8089840298021969</c:v>
                </c:pt>
                <c:pt idx="229">
                  <c:v>2.810506911458071</c:v>
                </c:pt>
                <c:pt idx="230">
                  <c:v>2.8120306545085709</c:v>
                </c:pt>
                <c:pt idx="231">
                  <c:v>2.813556842288885</c:v>
                </c:pt>
                <c:pt idx="232">
                  <c:v>2.8150838951302428</c:v>
                </c:pt>
                <c:pt idx="233">
                  <c:v>2.8166133998129208</c:v>
                </c:pt>
                <c:pt idx="234">
                  <c:v>2.8181437732408789</c:v>
                </c:pt>
                <c:pt idx="235">
                  <c:v>2.819676605650745</c:v>
                </c:pt>
                <c:pt idx="236">
                  <c:v>2.8212103105080488</c:v>
                </c:pt>
                <c:pt idx="237">
                  <c:v>2.82274648151708</c:v>
                </c:pt>
                <c:pt idx="238">
                  <c:v>2.8242835286937318</c:v>
                </c:pt>
                <c:pt idx="239">
                  <c:v>2.8258230492213161</c:v>
                </c:pt>
                <c:pt idx="240">
                  <c:v>2.8273634496548361</c:v>
                </c:pt>
                <c:pt idx="241">
                  <c:v>2.828906330668032</c:v>
                </c:pt>
                <c:pt idx="242">
                  <c:v>2.8304500953437119</c:v>
                </c:pt>
                <c:pt idx="243">
                  <c:v>2.8319963478575101</c:v>
                </c:pt>
                <c:pt idx="244">
                  <c:v>2.8335434878086789</c:v>
                </c:pt>
                <c:pt idx="245">
                  <c:v>2.8350931228862608</c:v>
                </c:pt>
                <c:pt idx="246">
                  <c:v>2.8366436491945488</c:v>
                </c:pt>
                <c:pt idx="247">
                  <c:v>2.8381966779475518</c:v>
                </c:pt>
                <c:pt idx="248">
                  <c:v>2.8397506017431522</c:v>
                </c:pt>
                <c:pt idx="249">
                  <c:v>2.841307035331937</c:v>
                </c:pt>
                <c:pt idx="250">
                  <c:v>2.8428643677938719</c:v>
                </c:pt>
                <c:pt idx="251">
                  <c:v>2.8444242174277869</c:v>
                </c:pt>
                <c:pt idx="252">
                  <c:v>2.845984969784177</c:v>
                </c:pt>
                <c:pt idx="253">
                  <c:v>2.8475482467218312</c:v>
                </c:pt>
                <c:pt idx="254">
                  <c:v>2.849112430250166</c:v>
                </c:pt>
                <c:pt idx="255">
                  <c:v>2.8506791457996949</c:v>
                </c:pt>
                <c:pt idx="256">
                  <c:v>2.8522467718271041</c:v>
                </c:pt>
                <c:pt idx="257">
                  <c:v>2.8538169373464468</c:v>
                </c:pt>
                <c:pt idx="258">
                  <c:v>2.8553880172499699</c:v>
                </c:pt>
                <c:pt idx="259">
                  <c:v>2.8569616441471419</c:v>
                </c:pt>
                <c:pt idx="260">
                  <c:v>2.8585361893540111</c:v>
                </c:pt>
                <c:pt idx="261">
                  <c:v>2.8601132890873808</c:v>
                </c:pt>
                <c:pt idx="262">
                  <c:v>2.8616913110752891</c:v>
                </c:pt>
                <c:pt idx="263">
                  <c:v>2.8632718951538552</c:v>
                </c:pt>
                <c:pt idx="264">
                  <c:v>2.8648534054512429</c:v>
                </c:pt>
                <c:pt idx="265">
                  <c:v>2.8664374854349148</c:v>
                </c:pt>
                <c:pt idx="266">
                  <c:v>2.868022495621247</c:v>
                </c:pt>
                <c:pt idx="267">
                  <c:v>2.8696100831211262</c:v>
                </c:pt>
                <c:pt idx="268">
                  <c:v>2.8711986048271738</c:v>
                </c:pt>
                <c:pt idx="269">
                  <c:v>2.8727897115058392</c:v>
                </c:pt>
                <c:pt idx="270">
                  <c:v>2.8743817564139671</c:v>
                </c:pt>
                <c:pt idx="271">
                  <c:v>2.8759763939857579</c:v>
                </c:pt>
                <c:pt idx="272">
                  <c:v>2.877571973830209</c:v>
                </c:pt>
                <c:pt idx="273">
                  <c:v>2.8791701540615162</c:v>
                </c:pt>
                <c:pt idx="274">
                  <c:v>2.8807692806286989</c:v>
                </c:pt>
                <c:pt idx="275">
                  <c:v>2.8823710153382489</c:v>
                </c:pt>
                <c:pt idx="276">
                  <c:v>2.8839737004670312</c:v>
                </c:pt>
                <c:pt idx="277">
                  <c:v>2.8855790015261831</c:v>
                </c:pt>
                <c:pt idx="278">
                  <c:v>2.887185257108178</c:v>
                </c:pt>
                <c:pt idx="279">
                  <c:v>2.8887941364412142</c:v>
                </c:pt>
                <c:pt idx="280">
                  <c:v>2.8904039744210812</c:v>
                </c:pt>
                <c:pt idx="281">
                  <c:v>2.8920164440055012</c:v>
                </c:pt>
                <c:pt idx="282">
                  <c:v>2.893629876381238</c:v>
                </c:pt>
                <c:pt idx="283">
                  <c:v>2.895245948248057</c:v>
                </c:pt>
                <c:pt idx="284">
                  <c:v>2.8968629870712999</c:v>
                </c:pt>
                <c:pt idx="285">
                  <c:v>2.898482673305351</c:v>
                </c:pt>
                <c:pt idx="286">
                  <c:v>2.9001033306816719</c:v>
                </c:pt>
                <c:pt idx="287">
                  <c:v>2.901726643421902</c:v>
                </c:pt>
                <c:pt idx="288">
                  <c:v>2.9033509315111128</c:v>
                </c:pt>
                <c:pt idx="289">
                  <c:v>2.9049778829508881</c:v>
                </c:pt>
                <c:pt idx="290">
                  <c:v>2.906605813967345</c:v>
                </c:pt>
                <c:pt idx="291">
                  <c:v>2.9082364163547578</c:v>
                </c:pt>
                <c:pt idx="292">
                  <c:v>2.9098680025676682</c:v>
                </c:pt>
                <c:pt idx="293">
                  <c:v>2.911502268205842</c:v>
                </c:pt>
                <c:pt idx="294">
                  <c:v>2.913137521939567</c:v>
                </c:pt>
                <c:pt idx="295">
                  <c:v>2.9147754631869689</c:v>
                </c:pt>
                <c:pt idx="296">
                  <c:v>2.9164143968213421</c:v>
                </c:pt>
                <c:pt idx="297">
                  <c:v>2.9180560260920898</c:v>
                </c:pt>
                <c:pt idx="298">
                  <c:v>2.9196986520627228</c:v>
                </c:pt>
                <c:pt idx="299">
                  <c:v>2.921343981826904</c:v>
                </c:pt>
                <c:pt idx="300">
                  <c:v>2.9229903126255059</c:v>
                </c:pt>
                <c:pt idx="301">
                  <c:v>2.9246393554094858</c:v>
                </c:pt>
                <c:pt idx="302">
                  <c:v>2.9262894035841782</c:v>
                </c:pt>
                <c:pt idx="303">
                  <c:v>2.9279421719709271</c:v>
                </c:pt>
                <c:pt idx="304">
                  <c:v>2.9295959501265592</c:v>
                </c:pt>
                <c:pt idx="305">
                  <c:v>2.9312524567559648</c:v>
                </c:pt>
                <c:pt idx="306">
                  <c:v>2.9329099775544401</c:v>
                </c:pt>
                <c:pt idx="307">
                  <c:v>2.934570235123636</c:v>
                </c:pt>
                <c:pt idx="308">
                  <c:v>2.9362315112842312</c:v>
                </c:pt>
                <c:pt idx="309">
                  <c:v>2.9378955325479161</c:v>
                </c:pt>
                <c:pt idx="310">
                  <c:v>2.939560576847609</c:v>
                </c:pt>
                <c:pt idx="311">
                  <c:v>2.9412283746183761</c:v>
                </c:pt>
                <c:pt idx="312">
                  <c:v>2.942897199892172</c:v>
                </c:pt>
                <c:pt idx="313">
                  <c:v>2.944568787040835</c:v>
                </c:pt>
                <c:pt idx="314">
                  <c:v>2.9462414061820978</c:v>
                </c:pt>
                <c:pt idx="315">
                  <c:v>2.9479167956380259</c:v>
                </c:pt>
                <c:pt idx="316">
                  <c:v>2.9495932215988101</c:v>
                </c:pt>
                <c:pt idx="317">
                  <c:v>2.951272426350259</c:v>
                </c:pt>
                <c:pt idx="318">
                  <c:v>2.9529526721416381</c:v>
                </c:pt>
                <c:pt idx="319">
                  <c:v>2.954635705236087</c:v>
                </c:pt>
                <c:pt idx="320">
                  <c:v>2.9563197839285</c:v>
                </c:pt>
                <c:pt idx="321">
                  <c:v>2.9580057834929079</c:v>
                </c:pt>
                <c:pt idx="322">
                  <c:v>2.9596945831965709</c:v>
                </c:pt>
                <c:pt idx="323">
                  <c:v>2.9613853123580389</c:v>
                </c:pt>
                <c:pt idx="324">
                  <c:v>2.9630770963029689</c:v>
                </c:pt>
                <c:pt idx="325">
                  <c:v>2.9647716933085988</c:v>
                </c:pt>
                <c:pt idx="326">
                  <c:v>2.966467349725439</c:v>
                </c:pt>
                <c:pt idx="327">
                  <c:v>2.9681658278630039</c:v>
                </c:pt>
                <c:pt idx="328">
                  <c:v>2.9698653700630442</c:v>
                </c:pt>
                <c:pt idx="329">
                  <c:v>2.9715668596600291</c:v>
                </c:pt>
                <c:pt idx="330">
                  <c:v>2.973271184036864</c:v>
                </c:pt>
                <c:pt idx="331">
                  <c:v>2.9749774645457059</c:v>
                </c:pt>
                <c:pt idx="332">
                  <c:v>2.97668481849069</c:v>
                </c:pt>
                <c:pt idx="333">
                  <c:v>2.978395020361797</c:v>
                </c:pt>
                <c:pt idx="334">
                  <c:v>2.9801063003917352</c:v>
                </c:pt>
                <c:pt idx="335">
                  <c:v>2.9818204371587309</c:v>
                </c:pt>
                <c:pt idx="336">
                  <c:v>2.983535656831342</c:v>
                </c:pt>
                <c:pt idx="337">
                  <c:v>2.985252850916472</c:v>
                </c:pt>
                <c:pt idx="338">
                  <c:v>2.9869729150256989</c:v>
                </c:pt>
                <c:pt idx="339">
                  <c:v>2.9886949624350931</c:v>
                </c:pt>
                <c:pt idx="340">
                  <c:v>2.990418102316557</c:v>
                </c:pt>
                <c:pt idx="341">
                  <c:v>2.9921441255982422</c:v>
                </c:pt>
                <c:pt idx="342">
                  <c:v>2.993871246171961</c:v>
                </c:pt>
                <c:pt idx="343">
                  <c:v>2.9956003617486999</c:v>
                </c:pt>
                <c:pt idx="344">
                  <c:v>2.997332374186974</c:v>
                </c:pt>
                <c:pt idx="345">
                  <c:v>2.999065491192944</c:v>
                </c:pt>
                <c:pt idx="346">
                  <c:v>3.000801514084412</c:v>
                </c:pt>
                <c:pt idx="347">
                  <c:v>3.0025395479496551</c:v>
                </c:pt>
                <c:pt idx="348">
                  <c:v>3.0042786937155901</c:v>
                </c:pt>
                <c:pt idx="349">
                  <c:v>3.0060207589781571</c:v>
                </c:pt>
                <c:pt idx="350">
                  <c:v>3.0077639410610608</c:v>
                </c:pt>
                <c:pt idx="351">
                  <c:v>3.00950914604877</c:v>
                </c:pt>
                <c:pt idx="352">
                  <c:v>3.011257284231371</c:v>
                </c:pt>
                <c:pt idx="353">
                  <c:v>3.0130065466606251</c:v>
                </c:pt>
                <c:pt idx="354">
                  <c:v>3.0147587514678111</c:v>
                </c:pt>
                <c:pt idx="355">
                  <c:v>3.0165129954396361</c:v>
                </c:pt>
                <c:pt idx="356">
                  <c:v>3.018268371143181</c:v>
                </c:pt>
                <c:pt idx="357">
                  <c:v>3.020026703076109</c:v>
                </c:pt>
                <c:pt idx="358">
                  <c:v>3.0217861717625571</c:v>
                </c:pt>
                <c:pt idx="359">
                  <c:v>3.0235476917783388</c:v>
                </c:pt>
                <c:pt idx="360">
                  <c:v>3.0253121819640572</c:v>
                </c:pt>
                <c:pt idx="361">
                  <c:v>3.0270778164840131</c:v>
                </c:pt>
                <c:pt idx="362">
                  <c:v>3.0288464305196259</c:v>
                </c:pt>
                <c:pt idx="363">
                  <c:v>3.030617112440138</c:v>
                </c:pt>
                <c:pt idx="364">
                  <c:v>3.0323889463358129</c:v>
                </c:pt>
                <c:pt idx="365">
                  <c:v>3.0341628532296538</c:v>
                </c:pt>
                <c:pt idx="366">
                  <c:v>3.0359397584545609</c:v>
                </c:pt>
                <c:pt idx="367">
                  <c:v>3.0377178233536708</c:v>
                </c:pt>
                <c:pt idx="368">
                  <c:v>3.0394988960540008</c:v>
                </c:pt>
                <c:pt idx="369">
                  <c:v>3.041281133594965</c:v>
                </c:pt>
                <c:pt idx="370">
                  <c:v>3.0430663884492501</c:v>
                </c:pt>
                <c:pt idx="371">
                  <c:v>3.044853740450578</c:v>
                </c:pt>
                <c:pt idx="372">
                  <c:v>3.0466422650932179</c:v>
                </c:pt>
                <c:pt idx="373">
                  <c:v>3.0484328921031572</c:v>
                </c:pt>
                <c:pt idx="374">
                  <c:v>3.050226555577416</c:v>
                </c:pt>
                <c:pt idx="375">
                  <c:v>3.052021399553245</c:v>
                </c:pt>
                <c:pt idx="376">
                  <c:v>3.0538192896327718</c:v>
                </c:pt>
                <c:pt idx="377">
                  <c:v>3.0556183654886242</c:v>
                </c:pt>
                <c:pt idx="378">
                  <c:v>3.0574204971304582</c:v>
                </c:pt>
                <c:pt idx="379">
                  <c:v>3.0592247557361989</c:v>
                </c:pt>
                <c:pt idx="380">
                  <c:v>3.0610302080827121</c:v>
                </c:pt>
                <c:pt idx="381">
                  <c:v>3.062837792723065</c:v>
                </c:pt>
                <c:pt idx="382">
                  <c:v>3.0646484526436728</c:v>
                </c:pt>
                <c:pt idx="383">
                  <c:v>3.0664603143305809</c:v>
                </c:pt>
                <c:pt idx="384">
                  <c:v>3.0682752611102249</c:v>
                </c:pt>
                <c:pt idx="385">
                  <c:v>3.0700914150419738</c:v>
                </c:pt>
                <c:pt idx="386">
                  <c:v>3.0719106639228362</c:v>
                </c:pt>
                <c:pt idx="387">
                  <c:v>3.0737311253698079</c:v>
                </c:pt>
                <c:pt idx="388">
                  <c:v>3.075554691666416</c:v>
                </c:pt>
                <c:pt idx="389">
                  <c:v>3.077379475971513</c:v>
                </c:pt>
                <c:pt idx="390">
                  <c:v>3.0792073750711682</c:v>
                </c:pt>
                <c:pt idx="391">
                  <c:v>3.0810364976502469</c:v>
                </c:pt>
                <c:pt idx="392">
                  <c:v>3.0828687450134602</c:v>
                </c:pt>
                <c:pt idx="393">
                  <c:v>3.084702221355764</c:v>
                </c:pt>
                <c:pt idx="394">
                  <c:v>3.0865388325166871</c:v>
                </c:pt>
                <c:pt idx="395">
                  <c:v>3.0883766781852819</c:v>
                </c:pt>
                <c:pt idx="396">
                  <c:v>3.090217668752151</c:v>
                </c:pt>
                <c:pt idx="397">
                  <c:v>3.0920598993843709</c:v>
                </c:pt>
                <c:pt idx="398">
                  <c:v>3.0939052850399471</c:v>
                </c:pt>
                <c:pt idx="399">
                  <c:v>3.09575191634783</c:v>
                </c:pt>
                <c:pt idx="400">
                  <c:v>3.0976017128498432</c:v>
                </c:pt>
                <c:pt idx="401">
                  <c:v>3.0994527606205851</c:v>
                </c:pt>
                <c:pt idx="402">
                  <c:v>3.1013069838021838</c:v>
                </c:pt>
                <c:pt idx="403">
                  <c:v>3.1031624638985842</c:v>
                </c:pt>
                <c:pt idx="404">
                  <c:v>3.1050211296687871</c:v>
                </c:pt>
                <c:pt idx="405">
                  <c:v>3.1068810580297028</c:v>
                </c:pt>
                <c:pt idx="406">
                  <c:v>3.1087441823738562</c:v>
                </c:pt>
                <c:pt idx="407">
                  <c:v>3.110608575014659</c:v>
                </c:pt>
                <c:pt idx="408">
                  <c:v>3.1124761739948879</c:v>
                </c:pt>
                <c:pt idx="409">
                  <c:v>3.1143450470079239</c:v>
                </c:pt>
                <c:pt idx="410">
                  <c:v>3.1162171367636029</c:v>
                </c:pt>
                <c:pt idx="411">
                  <c:v>3.118090506318655</c:v>
                </c:pt>
                <c:pt idx="412">
                  <c:v>3.1199671030668661</c:v>
                </c:pt>
                <c:pt idx="413">
                  <c:v>3.1218449854116179</c:v>
                </c:pt>
                <c:pt idx="414">
                  <c:v>3.1237261054476222</c:v>
                </c:pt>
                <c:pt idx="415">
                  <c:v>3.125608516908136</c:v>
                </c:pt>
                <c:pt idx="416">
                  <c:v>3.1274941766058428</c:v>
                </c:pt>
                <c:pt idx="417">
                  <c:v>3.1293811335870219</c:v>
                </c:pt>
                <c:pt idx="418">
                  <c:v>3.1312713493994688</c:v>
                </c:pt>
                <c:pt idx="419">
                  <c:v>3.1331628683855408</c:v>
                </c:pt>
                <c:pt idx="420">
                  <c:v>3.1350576568453672</c:v>
                </c:pt>
                <c:pt idx="421">
                  <c:v>3.1369537544003618</c:v>
                </c:pt>
                <c:pt idx="422">
                  <c:v>3.1388531321202922</c:v>
                </c:pt>
                <c:pt idx="423">
                  <c:v>3.1407538248885269</c:v>
                </c:pt>
                <c:pt idx="424">
                  <c:v>3.1426578085618568</c:v>
                </c:pt>
                <c:pt idx="425">
                  <c:v>3.1445631132684211</c:v>
                </c:pt>
                <c:pt idx="426">
                  <c:v>3.1464717196695071</c:v>
                </c:pt>
                <c:pt idx="427">
                  <c:v>3.148381653120754</c:v>
                </c:pt>
                <c:pt idx="428">
                  <c:v>3.1502948991055049</c:v>
                </c:pt>
                <c:pt idx="429">
                  <c:v>3.1522094781895471</c:v>
                </c:pt>
                <c:pt idx="430">
                  <c:v>3.15412738069592</c:v>
                </c:pt>
                <c:pt idx="431">
                  <c:v>3.1560466223831249</c:v>
                </c:pt>
                <c:pt idx="432">
                  <c:v>3.1579691984316258</c:v>
                </c:pt>
                <c:pt idx="433">
                  <c:v>3.1598931197751159</c:v>
                </c:pt>
                <c:pt idx="434">
                  <c:v>3.161820386469306</c:v>
                </c:pt>
                <c:pt idx="435">
                  <c:v>3.163749004605469</c:v>
                </c:pt>
                <c:pt idx="436">
                  <c:v>3.165680979132464</c:v>
                </c:pt>
                <c:pt idx="437">
                  <c:v>3.1676143112814592</c:v>
                </c:pt>
                <c:pt idx="438">
                  <c:v>3.1695510109124472</c:v>
                </c:pt>
                <c:pt idx="439">
                  <c:v>3.1714890743787132</c:v>
                </c:pt>
                <c:pt idx="440">
                  <c:v>3.1734305164694701</c:v>
                </c:pt>
                <c:pt idx="441">
                  <c:v>3.175373328642249</c:v>
                </c:pt>
                <c:pt idx="442">
                  <c:v>3.1773195306336501</c:v>
                </c:pt>
                <c:pt idx="443">
                  <c:v>3.179267108987502</c:v>
                </c:pt>
                <c:pt idx="444">
                  <c:v>3.1812180884060508</c:v>
                </c:pt>
                <c:pt idx="445">
                  <c:v>3.1831704505013811</c:v>
                </c:pt>
                <c:pt idx="446">
                  <c:v>3.1851262249597321</c:v>
                </c:pt>
                <c:pt idx="447">
                  <c:v>3.187083388443317</c:v>
                </c:pt>
                <c:pt idx="448">
                  <c:v>3.1890439756408071</c:v>
                </c:pt>
                <c:pt idx="449">
                  <c:v>3.191005958246325</c:v>
                </c:pt>
                <c:pt idx="450">
                  <c:v>3.1929713759695062</c:v>
                </c:pt>
                <c:pt idx="451">
                  <c:v>3.1949381955180769</c:v>
                </c:pt>
                <c:pt idx="452">
                  <c:v>3.1969084616412551</c:v>
                </c:pt>
                <c:pt idx="453">
                  <c:v>3.198880136041975</c:v>
                </c:pt>
                <c:pt idx="454">
                  <c:v>3.20085526852775</c:v>
                </c:pt>
                <c:pt idx="455">
                  <c:v>3.2028318157782389</c:v>
                </c:pt>
                <c:pt idx="456">
                  <c:v>3.2048118326780561</c:v>
                </c:pt>
                <c:pt idx="457">
                  <c:v>3.206793270865</c:v>
                </c:pt>
                <c:pt idx="458">
                  <c:v>3.2087781903196939</c:v>
                </c:pt>
                <c:pt idx="459">
                  <c:v>3.2107645376194038</c:v>
                </c:pt>
                <c:pt idx="460">
                  <c:v>3.2127543778597532</c:v>
                </c:pt>
                <c:pt idx="461">
                  <c:v>3.214745652538717</c:v>
                </c:pt>
                <c:pt idx="462">
                  <c:v>3.216740431886004</c:v>
                </c:pt>
                <c:pt idx="463">
                  <c:v>3.2187366523014451</c:v>
                </c:pt>
                <c:pt idx="464">
                  <c:v>3.2207363891680192</c:v>
                </c:pt>
                <c:pt idx="465">
                  <c:v>3.2227375737684629</c:v>
                </c:pt>
                <c:pt idx="466">
                  <c:v>3.224742286658306</c:v>
                </c:pt>
                <c:pt idx="467">
                  <c:v>3.2267484539841469</c:v>
                </c:pt>
                <c:pt idx="468">
                  <c:v>3.2287581614934431</c:v>
                </c:pt>
                <c:pt idx="469">
                  <c:v>3.2307693301775182</c:v>
                </c:pt>
                <c:pt idx="470">
                  <c:v>3.232784050995229</c:v>
                </c:pt>
                <c:pt idx="471">
                  <c:v>3.2348002397633939</c:v>
                </c:pt>
                <c:pt idx="472">
                  <c:v>3.23681999267184</c:v>
                </c:pt>
                <c:pt idx="473">
                  <c:v>3.2388412203435499</c:v>
                </c:pt>
                <c:pt idx="474">
                  <c:v>3.2408660242189922</c:v>
                </c:pt>
                <c:pt idx="475">
                  <c:v>3.2428923097078899</c:v>
                </c:pt>
                <c:pt idx="476">
                  <c:v>3.2449221835211168</c:v>
                </c:pt>
                <c:pt idx="477">
                  <c:v>3.2469535458356198</c:v>
                </c:pt>
                <c:pt idx="478">
                  <c:v>3.2489885086525438</c:v>
                </c:pt>
                <c:pt idx="479">
                  <c:v>3.2510249668964382</c:v>
                </c:pt>
                <c:pt idx="480">
                  <c:v>3.2530650378786889</c:v>
                </c:pt>
                <c:pt idx="481">
                  <c:v>3.255106611251732</c:v>
                </c:pt>
                <c:pt idx="482">
                  <c:v>3.2571518096572598</c:v>
                </c:pt>
                <c:pt idx="483">
                  <c:v>3.2591985174557778</c:v>
                </c:pt>
                <c:pt idx="484">
                  <c:v>3.2612488626394591</c:v>
                </c:pt>
                <c:pt idx="485">
                  <c:v>3.263300724256962</c:v>
                </c:pt>
                <c:pt idx="486">
                  <c:v>3.265356235671208</c:v>
                </c:pt>
                <c:pt idx="487">
                  <c:v>3.2674132705989982</c:v>
                </c:pt>
                <c:pt idx="488">
                  <c:v>3.269473967794374</c:v>
                </c:pt>
                <c:pt idx="489">
                  <c:v>3.2715361956221609</c:v>
                </c:pt>
                <c:pt idx="490">
                  <c:v>3.2736010266012818</c:v>
                </c:pt>
                <c:pt idx="491">
                  <c:v>3.2756695386645291</c:v>
                </c:pt>
                <c:pt idx="492">
                  <c:v>3.277740666469565</c:v>
                </c:pt>
                <c:pt idx="493">
                  <c:v>3.279813339263236</c:v>
                </c:pt>
                <c:pt idx="494">
                  <c:v>3.2818897120962252</c:v>
                </c:pt>
                <c:pt idx="495">
                  <c:v>3.2839676371557291</c:v>
                </c:pt>
                <c:pt idx="496">
                  <c:v>3.2860492749660879</c:v>
                </c:pt>
                <c:pt idx="497">
                  <c:v>3.2881324722810441</c:v>
                </c:pt>
                <c:pt idx="498">
                  <c:v>3.290218312565476</c:v>
                </c:pt>
                <c:pt idx="499">
                  <c:v>3.2923078847810761</c:v>
                </c:pt>
                <c:pt idx="500">
                  <c:v>3.2944001128002598</c:v>
                </c:pt>
                <c:pt idx="501">
                  <c:v>3.296493915001883</c:v>
                </c:pt>
                <c:pt idx="502">
                  <c:v>3.2985914684570541</c:v>
                </c:pt>
                <c:pt idx="503">
                  <c:v>3.300690603494969</c:v>
                </c:pt>
                <c:pt idx="504">
                  <c:v>3.3027935027446218</c:v>
                </c:pt>
                <c:pt idx="505">
                  <c:v>3.3048979910186089</c:v>
                </c:pt>
                <c:pt idx="506">
                  <c:v>3.307005162896461</c:v>
                </c:pt>
                <c:pt idx="507">
                  <c:v>3.309116118539158</c:v>
                </c:pt>
                <c:pt idx="508">
                  <c:v>3.311229770869522</c:v>
                </c:pt>
                <c:pt idx="509">
                  <c:v>3.313345027232383</c:v>
                </c:pt>
                <c:pt idx="510">
                  <c:v>3.3154640870587819</c:v>
                </c:pt>
                <c:pt idx="511">
                  <c:v>3.3175847584848062</c:v>
                </c:pt>
                <c:pt idx="512">
                  <c:v>3.3197081445387648</c:v>
                </c:pt>
                <c:pt idx="513">
                  <c:v>3.3218353538950511</c:v>
                </c:pt>
                <c:pt idx="514">
                  <c:v>3.3239641862802709</c:v>
                </c:pt>
                <c:pt idx="515">
                  <c:v>3.3260968552752059</c:v>
                </c:pt>
                <c:pt idx="516">
                  <c:v>3.3282322626853911</c:v>
                </c:pt>
                <c:pt idx="517">
                  <c:v>3.3303693046521929</c:v>
                </c:pt>
                <c:pt idx="518">
                  <c:v>3.3325102033131149</c:v>
                </c:pt>
                <c:pt idx="519">
                  <c:v>3.3346527442691491</c:v>
                </c:pt>
                <c:pt idx="520">
                  <c:v>3.336798041966909</c:v>
                </c:pt>
                <c:pt idx="521">
                  <c:v>3.338947216586821</c:v>
                </c:pt>
                <c:pt idx="522">
                  <c:v>3.341098045190356</c:v>
                </c:pt>
                <c:pt idx="523">
                  <c:v>3.343252764284967</c:v>
                </c:pt>
                <c:pt idx="524">
                  <c:v>3.3454102643877728</c:v>
                </c:pt>
                <c:pt idx="525">
                  <c:v>3.3475694302637682</c:v>
                </c:pt>
                <c:pt idx="526">
                  <c:v>3.349732507110645</c:v>
                </c:pt>
                <c:pt idx="527">
                  <c:v>3.351897257645259</c:v>
                </c:pt>
                <c:pt idx="528">
                  <c:v>3.354064807911032</c:v>
                </c:pt>
                <c:pt idx="529">
                  <c:v>3.3562362897747571</c:v>
                </c:pt>
                <c:pt idx="530">
                  <c:v>3.3584094572810321</c:v>
                </c:pt>
                <c:pt idx="531">
                  <c:v>3.360586570222313</c:v>
                </c:pt>
                <c:pt idx="532">
                  <c:v>3.3627665076526481</c:v>
                </c:pt>
                <c:pt idx="533">
                  <c:v>3.3649481427841721</c:v>
                </c:pt>
                <c:pt idx="534">
                  <c:v>3.367133744235888</c:v>
                </c:pt>
                <c:pt idx="535">
                  <c:v>3.3693210514842371</c:v>
                </c:pt>
                <c:pt idx="536">
                  <c:v>3.3715112023516971</c:v>
                </c:pt>
                <c:pt idx="537">
                  <c:v>3.3737053405755542</c:v>
                </c:pt>
                <c:pt idx="538">
                  <c:v>3.3759011968244921</c:v>
                </c:pt>
                <c:pt idx="539">
                  <c:v>3.3781010545418062</c:v>
                </c:pt>
                <c:pt idx="540">
                  <c:v>3.3803037811402041</c:v>
                </c:pt>
                <c:pt idx="541">
                  <c:v>3.3825082380988141</c:v>
                </c:pt>
                <c:pt idx="542">
                  <c:v>3.3847155721963209</c:v>
                </c:pt>
                <c:pt idx="543">
                  <c:v>3.3869269361960539</c:v>
                </c:pt>
                <c:pt idx="544">
                  <c:v>3.3891400429946299</c:v>
                </c:pt>
                <c:pt idx="545">
                  <c:v>3.3913571940181879</c:v>
                </c:pt>
                <c:pt idx="546">
                  <c:v>3.39357609619295</c:v>
                </c:pt>
                <c:pt idx="547">
                  <c:v>3.3957990569866019</c:v>
                </c:pt>
                <c:pt idx="548">
                  <c:v>3.3980249319885312</c:v>
                </c:pt>
                <c:pt idx="549">
                  <c:v>3.4002525707609559</c:v>
                </c:pt>
                <c:pt idx="550">
                  <c:v>3.4024831321898721</c:v>
                </c:pt>
                <c:pt idx="551">
                  <c:v>3.4047177812407541</c:v>
                </c:pt>
                <c:pt idx="552">
                  <c:v>3.406954206787812</c:v>
                </c:pt>
                <c:pt idx="553">
                  <c:v>3.409194734566916</c:v>
                </c:pt>
                <c:pt idx="554">
                  <c:v>3.4114370473875901</c:v>
                </c:pt>
                <c:pt idx="555">
                  <c:v>3.4136834771233708</c:v>
                </c:pt>
                <c:pt idx="556">
                  <c:v>3.4159328673545439</c:v>
                </c:pt>
                <c:pt idx="557">
                  <c:v>3.4181840555386538</c:v>
                </c:pt>
                <c:pt idx="558">
                  <c:v>3.4204382128620789</c:v>
                </c:pt>
                <c:pt idx="559">
                  <c:v>3.4226965166875281</c:v>
                </c:pt>
                <c:pt idx="560">
                  <c:v>3.424956631486654</c:v>
                </c:pt>
                <c:pt idx="561">
                  <c:v>3.427220907692603</c:v>
                </c:pt>
                <c:pt idx="562">
                  <c:v>3.429487003616051</c:v>
                </c:pt>
                <c:pt idx="563">
                  <c:v>3.4317572759259831</c:v>
                </c:pt>
                <c:pt idx="564">
                  <c:v>3.434029376747707</c:v>
                </c:pt>
                <c:pt idx="565">
                  <c:v>3.4363056690109151</c:v>
                </c:pt>
                <c:pt idx="566">
                  <c:v>3.438583798631031</c:v>
                </c:pt>
                <c:pt idx="567">
                  <c:v>3.4408661348234579</c:v>
                </c:pt>
                <c:pt idx="568">
                  <c:v>3.4431503172690858</c:v>
                </c:pt>
                <c:pt idx="569">
                  <c:v>3.4454387214941629</c:v>
                </c:pt>
                <c:pt idx="570">
                  <c:v>3.4477289809202678</c:v>
                </c:pt>
                <c:pt idx="571">
                  <c:v>3.450023477409764</c:v>
                </c:pt>
                <c:pt idx="572">
                  <c:v>3.4523198381000091</c:v>
                </c:pt>
                <c:pt idx="573">
                  <c:v>3.454620451214887</c:v>
                </c:pt>
                <c:pt idx="574">
                  <c:v>3.4569229375824908</c:v>
                </c:pt>
                <c:pt idx="575">
                  <c:v>3.4592296918137682</c:v>
                </c:pt>
                <c:pt idx="576">
                  <c:v>3.461538328402372</c:v>
                </c:pt>
                <c:pt idx="577">
                  <c:v>3.4638512483719901</c:v>
                </c:pt>
                <c:pt idx="578">
                  <c:v>3.466166059856528</c:v>
                </c:pt>
                <c:pt idx="579">
                  <c:v>3.46848517031823</c:v>
                </c:pt>
                <c:pt idx="580">
                  <c:v>3.4708061815058091</c:v>
                </c:pt>
                <c:pt idx="581">
                  <c:v>3.4731315073460198</c:v>
                </c:pt>
                <c:pt idx="582">
                  <c:v>3.475458743176806</c:v>
                </c:pt>
                <c:pt idx="583">
                  <c:v>3.4777903094155258</c:v>
                </c:pt>
                <c:pt idx="584">
                  <c:v>3.4801237949636352</c:v>
                </c:pt>
                <c:pt idx="585">
                  <c:v>3.482461626755335</c:v>
                </c:pt>
                <c:pt idx="586">
                  <c:v>3.4848013872297359</c:v>
                </c:pt>
                <c:pt idx="587">
                  <c:v>3.4871455098642632</c:v>
                </c:pt>
                <c:pt idx="588">
                  <c:v>3.4894915706096881</c:v>
                </c:pt>
                <c:pt idx="589">
                  <c:v>3.4918420095131739</c:v>
                </c:pt>
                <c:pt idx="590">
                  <c:v>3.4941943960110282</c:v>
                </c:pt>
                <c:pt idx="591">
                  <c:v>3.496551176746816</c:v>
                </c:pt>
                <c:pt idx="592">
                  <c:v>3.4989099146161009</c:v>
                </c:pt>
                <c:pt idx="593">
                  <c:v>3.501273062885665</c:v>
                </c:pt>
                <c:pt idx="594">
                  <c:v>3.5036381778839152</c:v>
                </c:pt>
                <c:pt idx="595">
                  <c:v>3.5060077195277972</c:v>
                </c:pt>
                <c:pt idx="596">
                  <c:v>3.508379237552008</c:v>
                </c:pt>
                <c:pt idx="597">
                  <c:v>3.5107551985507599</c:v>
                </c:pt>
                <c:pt idx="598">
                  <c:v>3.5131331456383399</c:v>
                </c:pt>
                <c:pt idx="599">
                  <c:v>3.515515552113476</c:v>
                </c:pt>
                <c:pt idx="600">
                  <c:v>3.517899954443195</c:v>
                </c:pt>
                <c:pt idx="601">
                  <c:v>3.5202888326581419</c:v>
                </c:pt>
                <c:pt idx="602">
                  <c:v>3.522679716551099</c:v>
                </c:pt>
                <c:pt idx="603">
                  <c:v>3.525075092912167</c:v>
                </c:pt>
                <c:pt idx="604">
                  <c:v>3.5274724848327499</c:v>
                </c:pt>
                <c:pt idx="605">
                  <c:v>3.5298743858901038</c:v>
                </c:pt>
                <c:pt idx="606">
                  <c:v>3.5322783124469721</c:v>
                </c:pt>
                <c:pt idx="607">
                  <c:v>3.534686764895612</c:v>
                </c:pt>
                <c:pt idx="608">
                  <c:v>3.5370972528426758</c:v>
                </c:pt>
                <c:pt idx="609">
                  <c:v>3.5395122835234289</c:v>
                </c:pt>
                <c:pt idx="610">
                  <c:v>3.5419293597608492</c:v>
                </c:pt>
                <c:pt idx="611">
                  <c:v>3.5443509956613601</c:v>
                </c:pt>
                <c:pt idx="612">
                  <c:v>3.5467746872365411</c:v>
                </c:pt>
                <c:pt idx="613">
                  <c:v>3.549202955492285</c:v>
                </c:pt>
                <c:pt idx="614">
                  <c:v>3.551633289600888</c:v>
                </c:pt>
                <c:pt idx="615">
                  <c:v>3.5540682174961802</c:v>
                </c:pt>
                <c:pt idx="616">
                  <c:v>3.5565052214831412</c:v>
                </c:pt>
                <c:pt idx="617">
                  <c:v>3.558946836452157</c:v>
                </c:pt>
                <c:pt idx="618">
                  <c:v>3.561390537812708</c:v>
                </c:pt>
                <c:pt idx="619">
                  <c:v>3.563838867440519</c:v>
                </c:pt>
                <c:pt idx="620">
                  <c:v>3.5662892938212258</c:v>
                </c:pt>
                <c:pt idx="621">
                  <c:v>3.5687443658448319</c:v>
                </c:pt>
                <c:pt idx="622">
                  <c:v>3.5712015450446359</c:v>
                </c:pt>
                <c:pt idx="623">
                  <c:v>3.5736633873540211</c:v>
                </c:pt>
                <c:pt idx="624">
                  <c:v>3.576127347325289</c:v>
                </c:pt>
                <c:pt idx="625">
                  <c:v>3.5785959879644662</c:v>
                </c:pt>
                <c:pt idx="626">
                  <c:v>3.581066756814054</c:v>
                </c:pt>
                <c:pt idx="627">
                  <c:v>3.58354222398214</c:v>
                </c:pt>
                <c:pt idx="628">
                  <c:v>3.5860198299724559</c:v>
                </c:pt>
                <c:pt idx="629">
                  <c:v>3.5885021520247409</c:v>
                </c:pt>
                <c:pt idx="630">
                  <c:v>3.5909866235748269</c:v>
                </c:pt>
                <c:pt idx="631">
                  <c:v>3.5934758290238582</c:v>
                </c:pt>
                <c:pt idx="632">
                  <c:v>3.5959671947104761</c:v>
                </c:pt>
                <c:pt idx="633">
                  <c:v>3.598463312227147</c:v>
                </c:pt>
                <c:pt idx="634">
                  <c:v>3.6009616007858738</c:v>
                </c:pt>
                <c:pt idx="635">
                  <c:v>3.6034646592005282</c:v>
                </c:pt>
                <c:pt idx="636">
                  <c:v>3.605969899526861</c:v>
                </c:pt>
                <c:pt idx="637">
                  <c:v>3.6084799278304009</c:v>
                </c:pt>
                <c:pt idx="638">
                  <c:v>3.610992148980869</c:v>
                </c:pt>
                <c:pt idx="639">
                  <c:v>3.613509176325878</c:v>
                </c:pt>
                <c:pt idx="640">
                  <c:v>3.6160284075191691</c:v>
                </c:pt>
                <c:pt idx="641">
                  <c:v>3.6185524632210329</c:v>
                </c:pt>
                <c:pt idx="642">
                  <c:v>3.6210787338391248</c:v>
                </c:pt>
                <c:pt idx="643">
                  <c:v>3.623609847377177</c:v>
                </c:pt>
                <c:pt idx="644">
                  <c:v>3.6261431869664809</c:v>
                </c:pt>
                <c:pt idx="645">
                  <c:v>3.6286813879851461</c:v>
                </c:pt>
                <c:pt idx="646">
                  <c:v>3.6312218262576561</c:v>
                </c:pt>
                <c:pt idx="647">
                  <c:v>3.6337671445676092</c:v>
                </c:pt>
                <c:pt idx="648">
                  <c:v>3.6363147114020649</c:v>
                </c:pt>
                <c:pt idx="649">
                  <c:v>3.6388671769813992</c:v>
                </c:pt>
                <c:pt idx="650">
                  <c:v>3.641421902424459</c:v>
                </c:pt>
                <c:pt idx="651">
                  <c:v>3.643981545419861</c:v>
                </c:pt>
                <c:pt idx="652">
                  <c:v>3.6465434596872801</c:v>
                </c:pt>
                <c:pt idx="653">
                  <c:v>3.6491103104152178</c:v>
                </c:pt>
                <c:pt idx="654">
                  <c:v>3.6516794438930411</c:v>
                </c:pt>
                <c:pt idx="655">
                  <c:v>3.65425353284096</c:v>
                </c:pt>
                <c:pt idx="656">
                  <c:v>3.6568299160867239</c:v>
                </c:pt>
                <c:pt idx="657">
                  <c:v>3.659411273914253</c:v>
                </c:pt>
                <c:pt idx="658">
                  <c:v>3.6619949376581982</c:v>
                </c:pt>
                <c:pt idx="659">
                  <c:v>3.6645835951983701</c:v>
                </c:pt>
                <c:pt idx="660">
                  <c:v>3.6671745703446592</c:v>
                </c:pt>
                <c:pt idx="661">
                  <c:v>3.6697705586051348</c:v>
                </c:pt>
                <c:pt idx="662">
                  <c:v>3.6723688762330902</c:v>
                </c:pt>
                <c:pt idx="663">
                  <c:v>3.674972226397399</c:v>
                </c:pt>
                <c:pt idx="664">
                  <c:v>3.6775779177627381</c:v>
                </c:pt>
                <c:pt idx="665">
                  <c:v>3.680188661191528</c:v>
                </c:pt>
                <c:pt idx="666">
                  <c:v>3.6828017577276229</c:v>
                </c:pt>
                <c:pt idx="667">
                  <c:v>3.6854185677284108</c:v>
                </c:pt>
                <c:pt idx="668">
                  <c:v>3.6880404592790539</c:v>
                </c:pt>
                <c:pt idx="669">
                  <c:v>3.6906660840335141</c:v>
                </c:pt>
                <c:pt idx="670">
                  <c:v>3.69329408592818</c:v>
                </c:pt>
                <c:pt idx="671">
                  <c:v>3.6959271991044029</c:v>
                </c:pt>
                <c:pt idx="672">
                  <c:v>3.6985627015485512</c:v>
                </c:pt>
                <c:pt idx="673">
                  <c:v>3.70120333522835</c:v>
                </c:pt>
                <c:pt idx="674">
                  <c:v>3.7038463703787108</c:v>
                </c:pt>
                <c:pt idx="675">
                  <c:v>3.7064931830177379</c:v>
                </c:pt>
                <c:pt idx="676">
                  <c:v>3.709145157024806</c:v>
                </c:pt>
                <c:pt idx="677">
                  <c:v>3.7118009286925919</c:v>
                </c:pt>
                <c:pt idx="678">
                  <c:v>3.7144591264632192</c:v>
                </c:pt>
                <c:pt idx="679">
                  <c:v>3.7171225159864139</c:v>
                </c:pt>
                <c:pt idx="680">
                  <c:v>3.719788344043224</c:v>
                </c:pt>
                <c:pt idx="681">
                  <c:v>3.7224593842456581</c:v>
                </c:pt>
                <c:pt idx="682">
                  <c:v>3.7251328754896691</c:v>
                </c:pt>
                <c:pt idx="683">
                  <c:v>3.727810209726603</c:v>
                </c:pt>
                <c:pt idx="684">
                  <c:v>3.7304927869056721</c:v>
                </c:pt>
                <c:pt idx="685">
                  <c:v>3.7331792276948139</c:v>
                </c:pt>
                <c:pt idx="686">
                  <c:v>3.7358681447753508</c:v>
                </c:pt>
                <c:pt idx="687">
                  <c:v>3.7385623358537479</c:v>
                </c:pt>
                <c:pt idx="688">
                  <c:v>3.7412590159665711</c:v>
                </c:pt>
                <c:pt idx="689">
                  <c:v>3.7439595891977779</c:v>
                </c:pt>
                <c:pt idx="690">
                  <c:v>3.7466654677337168</c:v>
                </c:pt>
                <c:pt idx="691">
                  <c:v>3.7493738545662869</c:v>
                </c:pt>
                <c:pt idx="692">
                  <c:v>3.752087567720491</c:v>
                </c:pt>
                <c:pt idx="693">
                  <c:v>3.754805211970019</c:v>
                </c:pt>
                <c:pt idx="694">
                  <c:v>3.7575253839627312</c:v>
                </c:pt>
                <c:pt idx="695">
                  <c:v>3.7602509140229912</c:v>
                </c:pt>
                <c:pt idx="696">
                  <c:v>3.7629789848912631</c:v>
                </c:pt>
                <c:pt idx="697">
                  <c:v>3.7657110170771229</c:v>
                </c:pt>
                <c:pt idx="698">
                  <c:v>3.768448439334763</c:v>
                </c:pt>
                <c:pt idx="699">
                  <c:v>3.7711884221498488</c:v>
                </c:pt>
                <c:pt idx="700">
                  <c:v>3.7739338165226601</c:v>
                </c:pt>
                <c:pt idx="701">
                  <c:v>3.7766832110569202</c:v>
                </c:pt>
                <c:pt idx="702">
                  <c:v>3.7794351860880502</c:v>
                </c:pt>
                <c:pt idx="703">
                  <c:v>3.782192605132662</c:v>
                </c:pt>
                <c:pt idx="704">
                  <c:v>3.7849526180706499</c:v>
                </c:pt>
                <c:pt idx="705">
                  <c:v>3.7877166621277198</c:v>
                </c:pt>
                <c:pt idx="706">
                  <c:v>3.790486182919766</c:v>
                </c:pt>
                <c:pt idx="707">
                  <c:v>3.7932583178568402</c:v>
                </c:pt>
                <c:pt idx="708">
                  <c:v>3.7960359514972888</c:v>
                </c:pt>
                <c:pt idx="709">
                  <c:v>3.7988176559927491</c:v>
                </c:pt>
                <c:pt idx="710">
                  <c:v>3.8016019950807269</c:v>
                </c:pt>
                <c:pt idx="711">
                  <c:v>3.804390418718818</c:v>
                </c:pt>
                <c:pt idx="712">
                  <c:v>3.807184385366249</c:v>
                </c:pt>
                <c:pt idx="713">
                  <c:v>3.8099810072446791</c:v>
                </c:pt>
                <c:pt idx="714">
                  <c:v>3.8127831944717689</c:v>
                </c:pt>
                <c:pt idx="715">
                  <c:v>3.8155880507992128</c:v>
                </c:pt>
                <c:pt idx="716">
                  <c:v>3.81839849494005</c:v>
                </c:pt>
                <c:pt idx="717">
                  <c:v>3.821211622138724</c:v>
                </c:pt>
                <c:pt idx="718">
                  <c:v>3.8240303597418319</c:v>
                </c:pt>
                <c:pt idx="719">
                  <c:v>3.826851794449075</c:v>
                </c:pt>
                <c:pt idx="720">
                  <c:v>3.8296788622790041</c:v>
                </c:pt>
                <c:pt idx="721">
                  <c:v>3.8325086413488592</c:v>
                </c:pt>
                <c:pt idx="722">
                  <c:v>3.8353440763877811</c:v>
                </c:pt>
                <c:pt idx="723">
                  <c:v>3.838182236892608</c:v>
                </c:pt>
                <c:pt idx="724">
                  <c:v>3.8410260763419291</c:v>
                </c:pt>
                <c:pt idx="725">
                  <c:v>3.8438726555740188</c:v>
                </c:pt>
                <c:pt idx="726">
                  <c:v>3.8467249368560101</c:v>
                </c:pt>
                <c:pt idx="727">
                  <c:v>3.8495799723292188</c:v>
                </c:pt>
                <c:pt idx="728">
                  <c:v>3.8524407330886521</c:v>
                </c:pt>
                <c:pt idx="729">
                  <c:v>3.8553042625400509</c:v>
                </c:pt>
                <c:pt idx="730">
                  <c:v>3.8581735406458582</c:v>
                </c:pt>
                <c:pt idx="731">
                  <c:v>3.8610456020373962</c:v>
                </c:pt>
                <c:pt idx="732">
                  <c:v>3.863923435584339</c:v>
                </c:pt>
                <c:pt idx="733">
                  <c:v>3.8668040671045181</c:v>
                </c:pt>
                <c:pt idx="734">
                  <c:v>3.869690494414876</c:v>
                </c:pt>
                <c:pt idx="735">
                  <c:v>3.872579734480444</c:v>
                </c:pt>
                <c:pt idx="736">
                  <c:v>3.8754747941057128</c:v>
                </c:pt>
                <c:pt idx="737">
                  <c:v>3.878372681363373</c:v>
                </c:pt>
                <c:pt idx="738">
                  <c:v>3.8812764120859842</c:v>
                </c:pt>
                <c:pt idx="739">
                  <c:v>3.8841829854141161</c:v>
                </c:pt>
                <c:pt idx="740">
                  <c:v>3.887095426249167</c:v>
                </c:pt>
                <c:pt idx="741">
                  <c:v>3.8900107247595681</c:v>
                </c:pt>
                <c:pt idx="742">
                  <c:v>3.8929319149565669</c:v>
                </c:pt>
                <c:pt idx="743">
                  <c:v>3.895855977996205</c:v>
                </c:pt>
                <c:pt idx="744">
                  <c:v>3.898785957040837</c:v>
                </c:pt>
                <c:pt idx="745">
                  <c:v>3.901718824193622</c:v>
                </c:pt>
                <c:pt idx="746">
                  <c:v>3.9046576318095281</c:v>
                </c:pt>
                <c:pt idx="747">
                  <c:v>3.9075993428980951</c:v>
                </c:pt>
                <c:pt idx="748">
                  <c:v>3.910547019048666</c:v>
                </c:pt>
                <c:pt idx="749">
                  <c:v>3.9134976141361801</c:v>
                </c:pt>
                <c:pt idx="750">
                  <c:v>3.916454199026369</c:v>
                </c:pt>
                <c:pt idx="751">
                  <c:v>3.919413718418344</c:v>
                </c:pt>
                <c:pt idx="752">
                  <c:v>3.922379252496496</c:v>
                </c:pt>
                <c:pt idx="753">
                  <c:v>3.925347736742629</c:v>
                </c:pt>
                <c:pt idx="754">
                  <c:v>3.9283222607023212</c:v>
                </c:pt>
                <c:pt idx="755">
                  <c:v>3.931299750598344</c:v>
                </c:pt>
                <c:pt idx="756">
                  <c:v>3.9342833053802511</c:v>
                </c:pt>
                <c:pt idx="757">
                  <c:v>3.9372698419697998</c:v>
                </c:pt>
                <c:pt idx="758">
                  <c:v>3.940262468763569</c:v>
                </c:pt>
                <c:pt idx="759">
                  <c:v>3.943258093340074</c:v>
                </c:pt>
                <c:pt idx="760">
                  <c:v>3.9462598335862231</c:v>
                </c:pt>
                <c:pt idx="761">
                  <c:v>3.949264587694802</c:v>
                </c:pt>
                <c:pt idx="762">
                  <c:v>3.9522754830866318</c:v>
                </c:pt>
                <c:pt idx="763">
                  <c:v>3.955289408526022</c:v>
                </c:pt>
                <c:pt idx="764">
                  <c:v>3.9583095010115459</c:v>
                </c:pt>
                <c:pt idx="765">
                  <c:v>3.9613326398360331</c:v>
                </c:pt>
                <c:pt idx="766">
                  <c:v>3.9643619716199252</c:v>
                </c:pt>
                <c:pt idx="767">
                  <c:v>3.967394366141304</c:v>
                </c:pt>
                <c:pt idx="768">
                  <c:v>3.9704329796868669</c:v>
                </c:pt>
                <c:pt idx="769">
                  <c:v>3.9734746724764172</c:v>
                </c:pt>
                <c:pt idx="770">
                  <c:v>3.9765226105075628</c:v>
                </c:pt>
                <c:pt idx="771">
                  <c:v>3.9795736443980338</c:v>
                </c:pt>
                <c:pt idx="772">
                  <c:v>3.9826309499012909</c:v>
                </c:pt>
                <c:pt idx="773">
                  <c:v>3.9856913679889199</c:v>
                </c:pt>
                <c:pt idx="774">
                  <c:v>3.9887580842154469</c:v>
                </c:pt>
                <c:pt idx="775">
                  <c:v>3.9918279298619872</c:v>
                </c:pt>
                <c:pt idx="776">
                  <c:v>3.9949041003296202</c:v>
                </c:pt>
                <c:pt idx="777">
                  <c:v>3.9979834171643822</c:v>
                </c:pt>
                <c:pt idx="778">
                  <c:v>4.0010690856596884</c:v>
                </c:pt>
                <c:pt idx="779">
                  <c:v>4.0041579175816171</c:v>
                </c:pt>
                <c:pt idx="780">
                  <c:v>4.007253128161973</c:v>
                </c:pt>
                <c:pt idx="781">
                  <c:v>4.0103515193417252</c:v>
                </c:pt>
                <c:pt idx="782">
                  <c:v>4.0134563163374164</c:v>
                </c:pt>
                <c:pt idx="783">
                  <c:v>4.0165643112194687</c:v>
                </c:pt>
                <c:pt idx="784">
                  <c:v>4.0196787392358031</c:v>
                </c:pt>
                <c:pt idx="785">
                  <c:v>4.022796382540581</c:v>
                </c:pt>
                <c:pt idx="786">
                  <c:v>4.0259204864600244</c:v>
                </c:pt>
                <c:pt idx="787">
                  <c:v>4.0290478231860423</c:v>
                </c:pt>
                <c:pt idx="788">
                  <c:v>4.0321816481703774</c:v>
                </c:pt>
                <c:pt idx="789">
                  <c:v>4.0353187235964052</c:v>
                </c:pt>
                <c:pt idx="790">
                  <c:v>4.038462315088907</c:v>
                </c:pt>
                <c:pt idx="791">
                  <c:v>4.0416091747761564</c:v>
                </c:pt>
                <c:pt idx="792">
                  <c:v>4.0447625785037857</c:v>
                </c:pt>
                <c:pt idx="793">
                  <c:v>4.0479192682981129</c:v>
                </c:pt>
                <c:pt idx="794">
                  <c:v>4.0510825302737397</c:v>
                </c:pt>
                <c:pt idx="795">
                  <c:v>4.0542490963078768</c:v>
                </c:pt>
                <c:pt idx="796">
                  <c:v>4.0574222628325103</c:v>
                </c:pt>
                <c:pt idx="797">
                  <c:v>4.0605987515283077</c:v>
                </c:pt>
                <c:pt idx="798">
                  <c:v>4.0637818691933631</c:v>
                </c:pt>
                <c:pt idx="799">
                  <c:v>4.0669683272640613</c:v>
                </c:pt>
                <c:pt idx="800">
                  <c:v>4.0701614429536344</c:v>
                </c:pt>
                <c:pt idx="801">
                  <c:v>4.0733579174061507</c:v>
                </c:pt>
                <c:pt idx="802">
                  <c:v>4.0765610782993242</c:v>
                </c:pt>
                <c:pt idx="803">
                  <c:v>4.0797676164365679</c:v>
                </c:pt>
                <c:pt idx="804">
                  <c:v>4.0829808700097301</c:v>
                </c:pt>
                <c:pt idx="805">
                  <c:v>4.0861975194329343</c:v>
                </c:pt>
                <c:pt idx="806">
                  <c:v>4.0894209134621287</c:v>
                </c:pt>
                <c:pt idx="807">
                  <c:v>4.0926477220732043</c:v>
                </c:pt>
                <c:pt idx="808">
                  <c:v>4.0958813046364968</c:v>
                </c:pt>
                <c:pt idx="809">
                  <c:v>4.0991183206404136</c:v>
                </c:pt>
                <c:pt idx="810">
                  <c:v>4.102362140120281</c:v>
                </c:pt>
                <c:pt idx="811">
                  <c:v>4.1056094120274649</c:v>
                </c:pt>
                <c:pt idx="812">
                  <c:v>4.1088635171132113</c:v>
                </c:pt>
                <c:pt idx="813">
                  <c:v>4.1121210937419681</c:v>
                </c:pt>
                <c:pt idx="814">
                  <c:v>4.1153855334321578</c:v>
                </c:pt>
                <c:pt idx="815">
                  <c:v>4.118653463911123</c:v>
                </c:pt>
                <c:pt idx="816">
                  <c:v>4.1219282875160399</c:v>
                </c:pt>
                <c:pt idx="817">
                  <c:v>4.1252066212866438</c:v>
                </c:pt>
                <c:pt idx="818">
                  <c:v>4.1284918784307756</c:v>
                </c:pt>
                <c:pt idx="819">
                  <c:v>4.1317806652497424</c:v>
                </c:pt>
                <c:pt idx="820">
                  <c:v>4.1350764058742886</c:v>
                </c:pt>
                <c:pt idx="821">
                  <c:v>4.1383756958161433</c:v>
                </c:pt>
                <c:pt idx="822">
                  <c:v>4.1416819701815459</c:v>
                </c:pt>
                <c:pt idx="823">
                  <c:v>4.1449918136411679</c:v>
                </c:pt>
                <c:pt idx="824">
                  <c:v>4.1483086723296614</c:v>
                </c:pt>
                <c:pt idx="825">
                  <c:v>4.1516291200248432</c:v>
                </c:pt>
                <c:pt idx="826">
                  <c:v>4.1549566139430372</c:v>
                </c:pt>
                <c:pt idx="827">
                  <c:v>4.1582877169170791</c:v>
                </c:pt>
                <c:pt idx="828">
                  <c:v>4.1616258972985634</c:v>
                </c:pt>
                <c:pt idx="829">
                  <c:v>4.1649677069228854</c:v>
                </c:pt>
                <c:pt idx="830">
                  <c:v>4.1683166253308599</c:v>
                </c:pt>
                <c:pt idx="831">
                  <c:v>4.1716691933076424</c:v>
                </c:pt>
                <c:pt idx="832">
                  <c:v>4.175028901637571</c:v>
                </c:pt>
                <c:pt idx="833">
                  <c:v>4.1783922800024236</c:v>
                </c:pt>
                <c:pt idx="834">
                  <c:v>4.1817628304847174</c:v>
                </c:pt>
                <c:pt idx="835">
                  <c:v>4.1851370716093692</c:v>
                </c:pt>
                <c:pt idx="836">
                  <c:v>4.1885185168120858</c:v>
                </c:pt>
                <c:pt idx="837">
                  <c:v>4.1919036734071078</c:v>
                </c:pt>
                <c:pt idx="838">
                  <c:v>4.1952960662386909</c:v>
                </c:pt>
                <c:pt idx="839">
                  <c:v>4.1986921913562361</c:v>
                </c:pt>
                <c:pt idx="840">
                  <c:v>4.2020955850682737</c:v>
                </c:pt>
                <c:pt idx="841">
                  <c:v>4.2055027321048497</c:v>
                </c:pt>
                <c:pt idx="842">
                  <c:v>4.2089171802948604</c:v>
                </c:pt>
                <c:pt idx="843">
                  <c:v>4.2123354029941282</c:v>
                </c:pt>
                <c:pt idx="844">
                  <c:v>4.2157591823450744</c:v>
                </c:pt>
                <c:pt idx="845">
                  <c:v>4.2191903120639731</c:v>
                </c:pt>
                <c:pt idx="846">
                  <c:v>4.2226252483431468</c:v>
                </c:pt>
                <c:pt idx="847">
                  <c:v>4.2260675680587054</c:v>
                </c:pt>
                <c:pt idx="848">
                  <c:v>4.2295155047694131</c:v>
                </c:pt>
                <c:pt idx="849">
                  <c:v>4.2329672804328116</c:v>
                </c:pt>
                <c:pt idx="850">
                  <c:v>4.2364264895275534</c:v>
                </c:pt>
                <c:pt idx="851">
                  <c:v>4.239889559356758</c:v>
                </c:pt>
                <c:pt idx="852">
                  <c:v>4.2433582955957343</c:v>
                </c:pt>
                <c:pt idx="853">
                  <c:v>4.2468345157228429</c:v>
                </c:pt>
                <c:pt idx="854">
                  <c:v>4.2503146295404521</c:v>
                </c:pt>
                <c:pt idx="855">
                  <c:v>4.2538022611511286</c:v>
                </c:pt>
                <c:pt idx="856">
                  <c:v>4.2572956210734434</c:v>
                </c:pt>
                <c:pt idx="857">
                  <c:v>4.2607929079954197</c:v>
                </c:pt>
                <c:pt idx="858">
                  <c:v>4.2642977639728246</c:v>
                </c:pt>
                <c:pt idx="859">
                  <c:v>4.2678065693492968</c:v>
                </c:pt>
                <c:pt idx="860">
                  <c:v>4.2713211538034406</c:v>
                </c:pt>
                <c:pt idx="861">
                  <c:v>4.2748433590522161</c:v>
                </c:pt>
                <c:pt idx="862">
                  <c:v>4.2783695475923693</c:v>
                </c:pt>
                <c:pt idx="863">
                  <c:v>4.2819033916956766</c:v>
                </c:pt>
                <c:pt idx="864">
                  <c:v>4.2854430783880391</c:v>
                </c:pt>
                <c:pt idx="865">
                  <c:v>4.2889867826294319</c:v>
                </c:pt>
                <c:pt idx="866">
                  <c:v>4.2925363524172342</c:v>
                </c:pt>
                <c:pt idx="867">
                  <c:v>4.2960936479677763</c:v>
                </c:pt>
                <c:pt idx="868">
                  <c:v>4.299654995683146</c:v>
                </c:pt>
                <c:pt idx="869">
                  <c:v>4.3032241045958868</c:v>
                </c:pt>
                <c:pt idx="870">
                  <c:v>4.3067972889572426</c:v>
                </c:pt>
                <c:pt idx="871">
                  <c:v>4.3103782701762343</c:v>
                </c:pt>
                <c:pt idx="872">
                  <c:v>4.3139652113217428</c:v>
                </c:pt>
                <c:pt idx="873">
                  <c:v>4.3175562631550539</c:v>
                </c:pt>
                <c:pt idx="874">
                  <c:v>4.3211532985307644</c:v>
                </c:pt>
                <c:pt idx="875">
                  <c:v>4.3247582027688836</c:v>
                </c:pt>
                <c:pt idx="876">
                  <c:v>4.328367253304708</c:v>
                </c:pt>
                <c:pt idx="877">
                  <c:v>4.3319842090511607</c:v>
                </c:pt>
                <c:pt idx="878">
                  <c:v>4.3356053350490766</c:v>
                </c:pt>
                <c:pt idx="879">
                  <c:v>4.3392344028389003</c:v>
                </c:pt>
                <c:pt idx="880">
                  <c:v>4.3428695510558599</c:v>
                </c:pt>
                <c:pt idx="881">
                  <c:v>4.3465089057794222</c:v>
                </c:pt>
                <c:pt idx="882">
                  <c:v>4.3501543652276506</c:v>
                </c:pt>
                <c:pt idx="883">
                  <c:v>4.3538078403371587</c:v>
                </c:pt>
                <c:pt idx="884">
                  <c:v>4.3574655585922253</c:v>
                </c:pt>
                <c:pt idx="885">
                  <c:v>4.3611313298005259</c:v>
                </c:pt>
                <c:pt idx="886">
                  <c:v>4.36480136880171</c:v>
                </c:pt>
                <c:pt idx="887">
                  <c:v>4.3684794982888659</c:v>
                </c:pt>
                <c:pt idx="888">
                  <c:v>4.3721619203934248</c:v>
                </c:pt>
                <c:pt idx="889">
                  <c:v>4.3758524707594599</c:v>
                </c:pt>
                <c:pt idx="890">
                  <c:v>4.3795473387461623</c:v>
                </c:pt>
                <c:pt idx="891">
                  <c:v>4.3832503730146071</c:v>
                </c:pt>
                <c:pt idx="892">
                  <c:v>4.3869577500872996</c:v>
                </c:pt>
                <c:pt idx="893">
                  <c:v>4.3906733317087836</c:v>
                </c:pt>
                <c:pt idx="894">
                  <c:v>4.3943932815000002</c:v>
                </c:pt>
                <c:pt idx="895">
                  <c:v>4.3981214743558734</c:v>
                </c:pt>
                <c:pt idx="896">
                  <c:v>4.4018540609304644</c:v>
                </c:pt>
                <c:pt idx="897">
                  <c:v>4.40559492933646</c:v>
                </c:pt>
                <c:pt idx="898">
                  <c:v>4.4093402171952807</c:v>
                </c:pt>
                <c:pt idx="899">
                  <c:v>4.4130938259052144</c:v>
                </c:pt>
                <c:pt idx="900">
                  <c:v>4.4168518799888341</c:v>
                </c:pt>
                <c:pt idx="901">
                  <c:v>4.4206182941983361</c:v>
                </c:pt>
                <c:pt idx="902">
                  <c:v>4.4243891798907971</c:v>
                </c:pt>
                <c:pt idx="903">
                  <c:v>4.4281684652410913</c:v>
                </c:pt>
                <c:pt idx="904">
                  <c:v>4.4319522483736948</c:v>
                </c:pt>
                <c:pt idx="905">
                  <c:v>4.4357444709554104</c:v>
                </c:pt>
                <c:pt idx="906">
                  <c:v>4.4395412178105511</c:v>
                </c:pt>
                <c:pt idx="907">
                  <c:v>4.4433464441675747</c:v>
                </c:pt>
                <c:pt idx="908">
                  <c:v>4.4471562214826106</c:v>
                </c:pt>
                <c:pt idx="909">
                  <c:v>4.4509745186159781</c:v>
                </c:pt>
                <c:pt idx="910">
                  <c:v>4.4547973935871408</c:v>
                </c:pt>
                <c:pt idx="911">
                  <c:v>4.4586288289589726</c:v>
                </c:pt>
                <c:pt idx="912">
                  <c:v>4.4624648692453164</c:v>
                </c:pt>
                <c:pt idx="913">
                  <c:v>4.4663095107827866</c:v>
                </c:pt>
                <c:pt idx="914">
                  <c:v>4.4701587845101853</c:v>
                </c:pt>
                <c:pt idx="915">
                  <c:v>4.4740167006095399</c:v>
                </c:pt>
                <c:pt idx="916">
                  <c:v>4.4778792763747104</c:v>
                </c:pt>
                <c:pt idx="917">
                  <c:v>4.48175053590532</c:v>
                </c:pt>
                <c:pt idx="918">
                  <c:v>4.4856264827799048</c:v>
                </c:pt>
                <c:pt idx="919">
                  <c:v>4.4895111550883664</c:v>
                </c:pt>
                <c:pt idx="920">
                  <c:v>4.4934005426230499</c:v>
                </c:pt>
                <c:pt idx="921">
                  <c:v>4.4972986975373246</c:v>
                </c:pt>
                <c:pt idx="922">
                  <c:v>4.5012015957659903</c:v>
                </c:pt>
                <c:pt idx="923">
                  <c:v>4.5051133035995861</c:v>
                </c:pt>
                <c:pt idx="924">
                  <c:v>4.5090297830435233</c:v>
                </c:pt>
                <c:pt idx="925">
                  <c:v>4.512955114599726</c:v>
                </c:pt>
                <c:pt idx="926">
                  <c:v>4.516885246271876</c:v>
                </c:pt>
                <c:pt idx="927">
                  <c:v>4.5208242728480199</c:v>
                </c:pt>
                <c:pt idx="928">
                  <c:v>4.5247681282572678</c:v>
                </c:pt>
                <c:pt idx="929">
                  <c:v>4.528720921649052</c:v>
                </c:pt>
                <c:pt idx="930">
                  <c:v>4.5326785728045627</c:v>
                </c:pt>
                <c:pt idx="931">
                  <c:v>4.5366452053104158</c:v>
                </c:pt>
                <c:pt idx="932">
                  <c:v>4.5406167247260187</c:v>
                </c:pt>
                <c:pt idx="933">
                  <c:v>4.5445972691515006</c:v>
                </c:pt>
                <c:pt idx="934">
                  <c:v>4.5485827298501196</c:v>
                </c:pt>
                <c:pt idx="935">
                  <c:v>4.5525772595123826</c:v>
                </c:pt>
                <c:pt idx="936">
                  <c:v>4.5565767350305064</c:v>
                </c:pt>
                <c:pt idx="937">
                  <c:v>4.5605853237627931</c:v>
                </c:pt>
                <c:pt idx="938">
                  <c:v>4.5645988881550021</c:v>
                </c:pt>
                <c:pt idx="939">
                  <c:v>4.5686216103111974</c:v>
                </c:pt>
                <c:pt idx="940">
                  <c:v>4.5726493381547346</c:v>
                </c:pt>
                <c:pt idx="941">
                  <c:v>4.5766862686139547</c:v>
                </c:pt>
                <c:pt idx="942">
                  <c:v>4.5807282350133454</c:v>
                </c:pt>
                <c:pt idx="943">
                  <c:v>4.5847794491845963</c:v>
                </c:pt>
                <c:pt idx="944">
                  <c:v>4.5888357297763118</c:v>
                </c:pt>
                <c:pt idx="945">
                  <c:v>4.5929013036031767</c:v>
                </c:pt>
                <c:pt idx="946">
                  <c:v>4.5969719745603577</c:v>
                </c:pt>
                <c:pt idx="947">
                  <c:v>4.6010519845257418</c:v>
                </c:pt>
                <c:pt idx="948">
                  <c:v>4.6051371225629616</c:v>
                </c:pt>
                <c:pt idx="949">
                  <c:v>4.6092316456938942</c:v>
                </c:pt>
                <c:pt idx="950">
                  <c:v>4.6133313280719834</c:v>
                </c:pt>
                <c:pt idx="951">
                  <c:v>4.617440441944459</c:v>
                </c:pt>
                <c:pt idx="952">
                  <c:v>4.6215547464753719</c:v>
                </c:pt>
                <c:pt idx="953">
                  <c:v>4.6256785292192557</c:v>
                </c:pt>
                <c:pt idx="954">
                  <c:v>4.6298075342709932</c:v>
                </c:pt>
                <c:pt idx="955">
                  <c:v>4.6339460645749657</c:v>
                </c:pt>
                <c:pt idx="956">
                  <c:v>4.6380898490765574</c:v>
                </c:pt>
                <c:pt idx="957">
                  <c:v>4.6422432061931236</c:v>
                </c:pt>
                <c:pt idx="958">
                  <c:v>4.6464018496396484</c:v>
                </c:pt>
                <c:pt idx="959">
                  <c:v>4.6505701133902004</c:v>
                </c:pt>
                <c:pt idx="960">
                  <c:v>4.6547436958478752</c:v>
                </c:pt>
                <c:pt idx="961">
                  <c:v>4.6589269466277994</c:v>
                </c:pt>
                <c:pt idx="962">
                  <c:v>4.6631155487391167</c:v>
                </c:pt>
                <c:pt idx="963">
                  <c:v>4.6673138675229637</c:v>
                </c:pt>
                <c:pt idx="964">
                  <c:v>4.6715175705118863</c:v>
                </c:pt>
                <c:pt idx="965">
                  <c:v>4.675731038858598</c:v>
                </c:pt>
                <c:pt idx="966">
                  <c:v>4.6799499245358076</c:v>
                </c:pt>
                <c:pt idx="967">
                  <c:v>4.6841786245939989</c:v>
                </c:pt>
                <c:pt idx="968">
                  <c:v>4.6884127753622034</c:v>
                </c:pt>
                <c:pt idx="969">
                  <c:v>4.6926567898754987</c:v>
                </c:pt>
                <c:pt idx="970">
                  <c:v>4.696906288734799</c:v>
                </c:pt>
                <c:pt idx="971">
                  <c:v>4.7011657010472314</c:v>
                </c:pt>
                <c:pt idx="972">
                  <c:v>4.7054306316005423</c:v>
                </c:pt>
                <c:pt idx="973">
                  <c:v>4.7097055256620077</c:v>
                </c:pt>
                <c:pt idx="974">
                  <c:v>4.7139859721205433</c:v>
                </c:pt>
                <c:pt idx="975">
                  <c:v>4.7182764324923161</c:v>
                </c:pt>
                <c:pt idx="976">
                  <c:v>4.7225724796811326</c:v>
                </c:pt>
                <c:pt idx="977">
                  <c:v>4.7268785915414391</c:v>
                </c:pt>
                <c:pt idx="978">
                  <c:v>4.7311903249050333</c:v>
                </c:pt>
                <c:pt idx="979">
                  <c:v>4.7355121740546968</c:v>
                </c:pt>
                <c:pt idx="980">
                  <c:v>4.7398396796626754</c:v>
                </c:pt>
                <c:pt idx="981">
                  <c:v>4.7441773525308051</c:v>
                </c:pt>
                <c:pt idx="982">
                  <c:v>4.7485207170836112</c:v>
                </c:pt>
                <c:pt idx="983">
                  <c:v>4.7528743007333691</c:v>
                </c:pt>
                <c:pt idx="984">
                  <c:v>4.7572336115680702</c:v>
                </c:pt>
                <c:pt idx="985">
                  <c:v>4.7616031937024941</c:v>
                </c:pt>
                <c:pt idx="986">
                  <c:v>4.76597853879864</c:v>
                </c:pt>
                <c:pt idx="987">
                  <c:v>4.7703642077665354</c:v>
                </c:pt>
                <c:pt idx="988">
                  <c:v>4.7747556757520719</c:v>
                </c:pt>
                <c:pt idx="989">
                  <c:v>4.7791575205539623</c:v>
                </c:pt>
                <c:pt idx="990">
                  <c:v>4.7835652007112204</c:v>
                </c:pt>
                <c:pt idx="991">
                  <c:v>4.7879810185280496</c:v>
                </c:pt>
                <c:pt idx="992">
                  <c:v>4.7924072932771153</c:v>
                </c:pt>
                <c:pt idx="993">
                  <c:v>4.7968417593856207</c:v>
                </c:pt>
                <c:pt idx="994">
                  <c:v>4.8012821343811654</c:v>
                </c:pt>
                <c:pt idx="995">
                  <c:v>4.8057330472961022</c:v>
                </c:pt>
                <c:pt idx="996">
                  <c:v>4.8101899062975004</c:v>
                </c:pt>
                <c:pt idx="997">
                  <c:v>4.8146573576871541</c:v>
                </c:pt>
                <c:pt idx="998">
                  <c:v>4.8191307926554519</c:v>
                </c:pt>
                <c:pt idx="999">
                  <c:v>4.8236125481456824</c:v>
                </c:pt>
                <c:pt idx="1000">
                  <c:v>4.828104978452167</c:v>
                </c:pt>
                <c:pt idx="1001">
                  <c:v>4.8326057845324719</c:v>
                </c:pt>
                <c:pt idx="1002">
                  <c:v>4.8371126500653734</c:v>
                </c:pt>
                <c:pt idx="1003">
                  <c:v>4.8416302737457757</c:v>
                </c:pt>
                <c:pt idx="1004">
                  <c:v>4.8461539952662767</c:v>
                </c:pt>
                <c:pt idx="1005">
                  <c:v>4.8506885309835299</c:v>
                </c:pt>
                <c:pt idx="1006">
                  <c:v>4.8552292032326108</c:v>
                </c:pt>
                <c:pt idx="1007">
                  <c:v>4.8597783843861153</c:v>
                </c:pt>
                <c:pt idx="1008">
                  <c:v>4.8643384645618353</c:v>
                </c:pt>
                <c:pt idx="1009">
                  <c:v>4.8689071105032546</c:v>
                </c:pt>
                <c:pt idx="1010">
                  <c:v>4.8734819712844697</c:v>
                </c:pt>
                <c:pt idx="1011">
                  <c:v>4.8780678168500167</c:v>
                </c:pt>
                <c:pt idx="1012">
                  <c:v>4.8826599168775981</c:v>
                </c:pt>
                <c:pt idx="1013">
                  <c:v>4.8872630593778021</c:v>
                </c:pt>
                <c:pt idx="1014">
                  <c:v>4.8918724962785074</c:v>
                </c:pt>
                <c:pt idx="1015">
                  <c:v>4.8964930337593611</c:v>
                </c:pt>
                <c:pt idx="1016">
                  <c:v>4.901119905898498</c:v>
                </c:pt>
                <c:pt idx="1017">
                  <c:v>4.9057555305034972</c:v>
                </c:pt>
                <c:pt idx="1018">
                  <c:v>4.9104023436368296</c:v>
                </c:pt>
                <c:pt idx="1019">
                  <c:v>4.9150579681936764</c:v>
                </c:pt>
                <c:pt idx="1020">
                  <c:v>4.9197200088948536</c:v>
                </c:pt>
                <c:pt idx="1021">
                  <c:v>4.9243909020893204</c:v>
                </c:pt>
                <c:pt idx="1022">
                  <c:v>4.9290731025902774</c:v>
                </c:pt>
                <c:pt idx="1023">
                  <c:v>4.9337642154081456</c:v>
                </c:pt>
                <c:pt idx="1024">
                  <c:v>4.9384618271716141</c:v>
                </c:pt>
                <c:pt idx="1025">
                  <c:v>4.9431683929858421</c:v>
                </c:pt>
                <c:pt idx="1026">
                  <c:v>4.9478863866327902</c:v>
                </c:pt>
                <c:pt idx="1027">
                  <c:v>4.9526133950362929</c:v>
                </c:pt>
                <c:pt idx="1028">
                  <c:v>4.9573469865279138</c:v>
                </c:pt>
                <c:pt idx="1029">
                  <c:v>4.9620896351871702</c:v>
                </c:pt>
                <c:pt idx="1030">
                  <c:v>4.9668438339862249</c:v>
                </c:pt>
                <c:pt idx="1031">
                  <c:v>4.9716071515574551</c:v>
                </c:pt>
                <c:pt idx="1032">
                  <c:v>4.9763771377272086</c:v>
                </c:pt>
                <c:pt idx="1033">
                  <c:v>4.9811562857709282</c:v>
                </c:pt>
                <c:pt idx="1034">
                  <c:v>4.9859471080758881</c:v>
                </c:pt>
                <c:pt idx="1035">
                  <c:v>4.9907471547750468</c:v>
                </c:pt>
                <c:pt idx="1036">
                  <c:v>4.9955539569782896</c:v>
                </c:pt>
                <c:pt idx="1037">
                  <c:v>5.0003700273820257</c:v>
                </c:pt>
                <c:pt idx="1038">
                  <c:v>5.0051978980170908</c:v>
                </c:pt>
                <c:pt idx="1039">
                  <c:v>5.010032590262</c:v>
                </c:pt>
                <c:pt idx="1040">
                  <c:v>5.0148791464274503</c:v>
                </c:pt>
                <c:pt idx="1041">
                  <c:v>5.0197325687276688</c:v>
                </c:pt>
                <c:pt idx="1042">
                  <c:v>5.0245979191130177</c:v>
                </c:pt>
                <c:pt idx="1043">
                  <c:v>5.0294701805227744</c:v>
                </c:pt>
                <c:pt idx="1044">
                  <c:v>5.0343544346621343</c:v>
                </c:pt>
                <c:pt idx="1045">
                  <c:v>5.0392456450839136</c:v>
                </c:pt>
                <c:pt idx="1046">
                  <c:v>5.0441489133642214</c:v>
                </c:pt>
                <c:pt idx="1047">
                  <c:v>5.0490591835570324</c:v>
                </c:pt>
                <c:pt idx="1048">
                  <c:v>5.053981577226355</c:v>
                </c:pt>
                <c:pt idx="1049">
                  <c:v>5.05891101881409</c:v>
                </c:pt>
                <c:pt idx="1050">
                  <c:v>5.06385264999005</c:v>
                </c:pt>
                <c:pt idx="1051">
                  <c:v>5.068801375469941</c:v>
                </c:pt>
                <c:pt idx="1052">
                  <c:v>5.0737623571482207</c:v>
                </c:pt>
                <c:pt idx="1053">
                  <c:v>5.0787304798994004</c:v>
                </c:pt>
                <c:pt idx="1054">
                  <c:v>5.0837109259623592</c:v>
                </c:pt>
                <c:pt idx="1055">
                  <c:v>5.0886985602545174</c:v>
                </c:pt>
                <c:pt idx="1056">
                  <c:v>5.0936985854799026</c:v>
                </c:pt>
                <c:pt idx="1057">
                  <c:v>5.0987058464820461</c:v>
                </c:pt>
                <c:pt idx="1058">
                  <c:v>5.103725566551816</c:v>
                </c:pt>
                <c:pt idx="1059">
                  <c:v>5.1087525703411369</c:v>
                </c:pt>
                <c:pt idx="1060">
                  <c:v>5.1137921018503736</c:v>
                </c:pt>
                <c:pt idx="1061">
                  <c:v>5.1188389654212187</c:v>
                </c:pt>
                <c:pt idx="1062">
                  <c:v>5.1238984258871652</c:v>
                </c:pt>
                <c:pt idx="1063">
                  <c:v>5.1289652671601074</c:v>
                </c:pt>
                <c:pt idx="1064">
                  <c:v>5.1340447750312919</c:v>
                </c:pt>
                <c:pt idx="1065">
                  <c:v>5.139131712862322</c:v>
                </c:pt>
                <c:pt idx="1066">
                  <c:v>5.1442313875278112</c:v>
                </c:pt>
                <c:pt idx="1067">
                  <c:v>5.1493385417176238</c:v>
                </c:pt>
                <c:pt idx="1068">
                  <c:v>5.1544585035163717</c:v>
                </c:pt>
                <c:pt idx="1069">
                  <c:v>5.1595859948197758</c:v>
                </c:pt>
                <c:pt idx="1070">
                  <c:v>5.1647263650500896</c:v>
                </c:pt>
                <c:pt idx="1071">
                  <c:v>5.169874315185524</c:v>
                </c:pt>
                <c:pt idx="1072">
                  <c:v>5.1750352161146456</c:v>
                </c:pt>
                <c:pt idx="1073">
                  <c:v>5.1802037477738079</c:v>
                </c:pt>
                <c:pt idx="1074">
                  <c:v>5.1853853026476058</c:v>
                </c:pt>
                <c:pt idx="1075">
                  <c:v>5.190574539505203</c:v>
                </c:pt>
                <c:pt idx="1076">
                  <c:v>5.1957768725579836</c:v>
                </c:pt>
                <c:pt idx="1077">
                  <c:v>5.2009869392815977</c:v>
                </c:pt>
                <c:pt idx="1078">
                  <c:v>5.2062101757460368</c:v>
                </c:pt>
                <c:pt idx="1079">
                  <c:v>5.2114411980061028</c:v>
                </c:pt>
                <c:pt idx="1080">
                  <c:v>5.2166854641232892</c:v>
                </c:pt>
                <c:pt idx="1081">
                  <c:v>5.221937568603205</c:v>
                </c:pt>
                <c:pt idx="1082">
                  <c:v>5.227202991632816</c:v>
                </c:pt>
                <c:pt idx="1083">
                  <c:v>5.2324763060391666</c:v>
                </c:pt>
                <c:pt idx="1084">
                  <c:v>5.2377630142697624</c:v>
                </c:pt>
                <c:pt idx="1085">
                  <c:v>5.2430576673426712</c:v>
                </c:pt>
                <c:pt idx="1086">
                  <c:v>5.248365790102107</c:v>
                </c:pt>
                <c:pt idx="1087">
                  <c:v>5.2536819116257156</c:v>
                </c:pt>
                <c:pt idx="1088">
                  <c:v>5.2590115792916947</c:v>
                </c:pt>
                <c:pt idx="1089">
                  <c:v>5.2643493001047608</c:v>
                </c:pt>
                <c:pt idx="1090">
                  <c:v>5.2697006441155096</c:v>
                </c:pt>
                <c:pt idx="1091">
                  <c:v>5.2750600961221448</c:v>
                </c:pt>
                <c:pt idx="1092">
                  <c:v>5.2804332489872126</c:v>
                </c:pt>
                <c:pt idx="1093">
                  <c:v>5.2858145651677511</c:v>
                </c:pt>
                <c:pt idx="1094">
                  <c:v>5.29120966047895</c:v>
                </c:pt>
                <c:pt idx="1095">
                  <c:v>5.2966129749009401</c:v>
                </c:pt>
                <c:pt idx="1096">
                  <c:v>5.3020301473434177</c:v>
                </c:pt>
                <c:pt idx="1097">
                  <c:v>5.3074555951727627</c:v>
                </c:pt>
                <c:pt idx="1098">
                  <c:v>5.3128949805362096</c:v>
                </c:pt>
                <c:pt idx="1099">
                  <c:v>5.3183426980484336</c:v>
                </c:pt>
                <c:pt idx="1100">
                  <c:v>5.3238044332384273</c:v>
                </c:pt>
                <c:pt idx="1101">
                  <c:v>5.3292745578300904</c:v>
                </c:pt>
                <c:pt idx="1102">
                  <c:v>5.334758780879584</c:v>
                </c:pt>
                <c:pt idx="1103">
                  <c:v>5.3402514510798254</c:v>
                </c:pt>
                <c:pt idx="1104">
                  <c:v>5.3457583011607781</c:v>
                </c:pt>
                <c:pt idx="1105">
                  <c:v>5.3512736566430181</c:v>
                </c:pt>
                <c:pt idx="1106">
                  <c:v>5.3568032740781613</c:v>
                </c:pt>
                <c:pt idx="1107">
                  <c:v>5.3623414556719364</c:v>
                </c:pt>
                <c:pt idx="1108">
                  <c:v>5.3678939819466986</c:v>
                </c:pt>
                <c:pt idx="1109">
                  <c:v>5.3734551316496511</c:v>
                </c:pt>
                <c:pt idx="1110">
                  <c:v>5.3790307094242236</c:v>
                </c:pt>
                <c:pt idx="1111">
                  <c:v>5.3846149704142334</c:v>
                </c:pt>
                <c:pt idx="1112">
                  <c:v>5.390213743535786</c:v>
                </c:pt>
                <c:pt idx="1113">
                  <c:v>5.3958212601832631</c:v>
                </c:pt>
                <c:pt idx="1114">
                  <c:v>5.4014433736983198</c:v>
                </c:pt>
                <c:pt idx="1115">
                  <c:v>5.4070742915786436</c:v>
                </c:pt>
                <c:pt idx="1116">
                  <c:v>5.4127198917456019</c:v>
                </c:pt>
                <c:pt idx="1117">
                  <c:v>5.4183743576517198</c:v>
                </c:pt>
                <c:pt idx="1118">
                  <c:v>5.4240435919535397</c:v>
                </c:pt>
                <c:pt idx="1119">
                  <c:v>5.429721753908721</c:v>
                </c:pt>
                <c:pt idx="1120">
                  <c:v>5.4354147710657648</c:v>
                </c:pt>
                <c:pt idx="1121">
                  <c:v>5.4411167783365197</c:v>
                </c:pt>
                <c:pt idx="1122">
                  <c:v>5.4468337283195591</c:v>
                </c:pt>
                <c:pt idx="1123">
                  <c:v>5.4525597314287184</c:v>
                </c:pt>
                <c:pt idx="1124">
                  <c:v>5.4583007654720994</c:v>
                </c:pt>
                <c:pt idx="1125">
                  <c:v>5.4640509162120576</c:v>
                </c:pt>
                <c:pt idx="1126">
                  <c:v>5.4698161868270416</c:v>
                </c:pt>
                <c:pt idx="1127">
                  <c:v>5.4755906382731743</c:v>
                </c:pt>
                <c:pt idx="1128">
                  <c:v>5.4813802992614393</c:v>
                </c:pt>
                <c:pt idx="1129">
                  <c:v>5.4871792057856812</c:v>
                </c:pt>
                <c:pt idx="1130">
                  <c:v>5.4929934122530009</c:v>
                </c:pt>
                <c:pt idx="1131">
                  <c:v>5.4988169295376101</c:v>
                </c:pt>
                <c:pt idx="1132">
                  <c:v>5.504655837907702</c:v>
                </c:pt>
                <c:pt idx="1133">
                  <c:v>5.5105041229591851</c:v>
                </c:pt>
                <c:pt idx="1134">
                  <c:v>5.5163678909877438</c:v>
                </c:pt>
                <c:pt idx="1135">
                  <c:v>5.5222411021509688</c:v>
                </c:pt>
                <c:pt idx="1136">
                  <c:v>5.52812988893987</c:v>
                </c:pt>
                <c:pt idx="1137">
                  <c:v>5.5340281859123568</c:v>
                </c:pt>
                <c:pt idx="1138">
                  <c:v>5.5399421519240493</c:v>
                </c:pt>
                <c:pt idx="1139">
                  <c:v>5.5458656957704457</c:v>
                </c:pt>
                <c:pt idx="1140">
                  <c:v>5.5518050028425243</c:v>
                </c:pt>
                <c:pt idx="1141">
                  <c:v>5.5577539560092646</c:v>
                </c:pt>
                <c:pt idx="1142">
                  <c:v>5.5637187673692354</c:v>
                </c:pt>
                <c:pt idx="1143">
                  <c:v>5.5696932936993946</c:v>
                </c:pt>
                <c:pt idx="1144">
                  <c:v>5.5756837739796223</c:v>
                </c:pt>
                <c:pt idx="1145">
                  <c:v>5.581684038727956</c:v>
                </c:pt>
                <c:pt idx="1146">
                  <c:v>5.5877003539808179</c:v>
                </c:pt>
                <c:pt idx="1147">
                  <c:v>5.5937265238289946</c:v>
                </c:pt>
                <c:pt idx="1148">
                  <c:v>5.5997688415422209</c:v>
                </c:pt>
                <c:pt idx="1149">
                  <c:v>5.6058210846142638</c:v>
                </c:pt>
                <c:pt idx="1150">
                  <c:v>5.6118895737264793</c:v>
                </c:pt>
                <c:pt idx="1151">
                  <c:v>5.6179680596043937</c:v>
                </c:pt>
                <c:pt idx="1152">
                  <c:v>5.6240628905208672</c:v>
                </c:pt>
                <c:pt idx="1153">
                  <c:v>5.6301677902604856</c:v>
                </c:pt>
                <c:pt idx="1154">
                  <c:v>5.6362891348690711</c:v>
                </c:pt>
                <c:pt idx="1155">
                  <c:v>5.6424206210160994</c:v>
                </c:pt>
                <c:pt idx="1156">
                  <c:v>5.6485686527034051</c:v>
                </c:pt>
                <c:pt idx="1157">
                  <c:v>5.6547268993096713</c:v>
                </c:pt>
                <c:pt idx="1158">
                  <c:v>5.660901792977425</c:v>
                </c:pt>
                <c:pt idx="1159">
                  <c:v>5.6670869756173579</c:v>
                </c:pt>
                <c:pt idx="1160">
                  <c:v>5.6732889076989936</c:v>
                </c:pt>
                <c:pt idx="1161">
                  <c:v>5.6795012034863044</c:v>
                </c:pt>
                <c:pt idx="1162">
                  <c:v>5.6857303519637661</c:v>
                </c:pt>
                <c:pt idx="1163">
                  <c:v>5.691969939568355</c:v>
                </c:pt>
                <c:pt idx="1164">
                  <c:v>5.6982264839891226</c:v>
                </c:pt>
                <c:pt idx="1165">
                  <c:v>5.7044935436542072</c:v>
                </c:pt>
                <c:pt idx="1166">
                  <c:v>5.7107776651485516</c:v>
                </c:pt>
                <c:pt idx="1167">
                  <c:v>5.7170723787080222</c:v>
                </c:pt>
                <c:pt idx="1168">
                  <c:v>5.7233842600064788</c:v>
                </c:pt>
                <c:pt idx="1169">
                  <c:v>5.7297068109024867</c:v>
                </c:pt>
                <c:pt idx="1170">
                  <c:v>5.7360466363535716</c:v>
                </c:pt>
                <c:pt idx="1171">
                  <c:v>5.7423972096543476</c:v>
                </c:pt>
                <c:pt idx="1172">
                  <c:v>5.7487651652425056</c:v>
                </c:pt>
                <c:pt idx="1173">
                  <c:v>5.7551439476604189</c:v>
                </c:pt>
                <c:pt idx="1174">
                  <c:v>5.7615402210242062</c:v>
                </c:pt>
                <c:pt idx="1175">
                  <c:v>5.7679474009340614</c:v>
                </c:pt>
                <c:pt idx="1176">
                  <c:v>5.774372181384579</c:v>
                </c:pt>
                <c:pt idx="1177">
                  <c:v>5.7808079488421624</c:v>
                </c:pt>
                <c:pt idx="1178">
                  <c:v>5.7872614273817327</c:v>
                </c:pt>
                <c:pt idx="1179">
                  <c:v>5.7937259741426006</c:v>
                </c:pt>
                <c:pt idx="1180">
                  <c:v>5.800208343483698</c:v>
                </c:pt>
                <c:pt idx="1181">
                  <c:v>5.8067018630222256</c:v>
                </c:pt>
                <c:pt idx="1182">
                  <c:v>5.8132133176066532</c:v>
                </c:pt>
                <c:pt idx="1183">
                  <c:v>5.8197360051353364</c:v>
                </c:pt>
                <c:pt idx="1184">
                  <c:v>5.8262767411536727</c:v>
                </c:pt>
                <c:pt idx="1185">
                  <c:v>5.8328287936426833</c:v>
                </c:pt>
                <c:pt idx="1186">
                  <c:v>5.839399009053988</c:v>
                </c:pt>
                <c:pt idx="1187">
                  <c:v>5.8459806252510118</c:v>
                </c:pt>
                <c:pt idx="1188">
                  <c:v>5.8525805198027916</c:v>
                </c:pt>
                <c:pt idx="1189">
                  <c:v>5.8591919002531174</c:v>
                </c:pt>
                <c:pt idx="1190">
                  <c:v>5.8658182347171977</c:v>
                </c:pt>
                <c:pt idx="1191">
                  <c:v>5.8724630225684624</c:v>
                </c:pt>
                <c:pt idx="1192">
                  <c:v>5.8791228818990042</c:v>
                </c:pt>
                <c:pt idx="1193">
                  <c:v>5.885794399784344</c:v>
                </c:pt>
                <c:pt idx="1194">
                  <c:v>5.8924810762970239</c:v>
                </c:pt>
                <c:pt idx="1195">
                  <c:v>5.8991864431976193</c:v>
                </c:pt>
                <c:pt idx="1196">
                  <c:v>5.9059070882696876</c:v>
                </c:pt>
                <c:pt idx="1197">
                  <c:v>5.9126395678569992</c:v>
                </c:pt>
                <c:pt idx="1198">
                  <c:v>5.9193874144352554</c:v>
                </c:pt>
                <c:pt idx="1199">
                  <c:v>5.9261541926059378</c:v>
                </c:pt>
                <c:pt idx="1200">
                  <c:v>5.9329364594371068</c:v>
                </c:pt>
                <c:pt idx="1201">
                  <c:v>5.9397307401260884</c:v>
                </c:pt>
                <c:pt idx="1202">
                  <c:v>5.946540600005946</c:v>
                </c:pt>
                <c:pt idx="1203">
                  <c:v>5.95336963698138</c:v>
                </c:pt>
                <c:pt idx="1204">
                  <c:v>5.9602143769907121</c:v>
                </c:pt>
                <c:pt idx="1205">
                  <c:v>5.9670713136626841</c:v>
                </c:pt>
                <c:pt idx="1206">
                  <c:v>5.9739440456504909</c:v>
                </c:pt>
                <c:pt idx="1207">
                  <c:v>5.9808362046331141</c:v>
                </c:pt>
                <c:pt idx="1208">
                  <c:v>5.9877442849974676</c:v>
                </c:pt>
                <c:pt idx="1209">
                  <c:v>5.994664748373947</c:v>
                </c:pt>
                <c:pt idx="1210">
                  <c:v>6.0016012272074191</c:v>
                </c:pt>
                <c:pt idx="1211">
                  <c:v>6.0085573874311802</c:v>
                </c:pt>
                <c:pt idx="1212">
                  <c:v>6.0155260727938806</c:v>
                </c:pt>
                <c:pt idx="1213">
                  <c:v>6.022514568462741</c:v>
                </c:pt>
                <c:pt idx="1214">
                  <c:v>6.029515685182103</c:v>
                </c:pt>
                <c:pt idx="1215">
                  <c:v>6.0365367422863629</c:v>
                </c:pt>
                <c:pt idx="1216">
                  <c:v>6.0435705172873311</c:v>
                </c:pt>
                <c:pt idx="1217">
                  <c:v>6.0506243639281134</c:v>
                </c:pt>
                <c:pt idx="1218">
                  <c:v>6.0576910262576673</c:v>
                </c:pt>
                <c:pt idx="1219">
                  <c:v>6.0647778926716258</c:v>
                </c:pt>
                <c:pt idx="1220">
                  <c:v>6.0718776735236384</c:v>
                </c:pt>
                <c:pt idx="1221">
                  <c:v>6.0789977921080016</c:v>
                </c:pt>
                <c:pt idx="1222">
                  <c:v>6.0861309248484554</c:v>
                </c:pt>
                <c:pt idx="1223">
                  <c:v>6.0932845301864358</c:v>
                </c:pt>
                <c:pt idx="1224">
                  <c:v>6.1004512503789909</c:v>
                </c:pt>
                <c:pt idx="1225">
                  <c:v>6.1076385792655437</c:v>
                </c:pt>
                <c:pt idx="1226">
                  <c:v>6.1148391246974683</c:v>
                </c:pt>
                <c:pt idx="1227">
                  <c:v>6.1220604161654233</c:v>
                </c:pt>
                <c:pt idx="1228">
                  <c:v>6.1292950268738942</c:v>
                </c:pt>
                <c:pt idx="1229">
                  <c:v>6.1365505222204497</c:v>
                </c:pt>
                <c:pt idx="1230">
                  <c:v>6.1438194405192261</c:v>
                </c:pt>
                <c:pt idx="1231">
                  <c:v>6.1511093833328312</c:v>
                </c:pt>
                <c:pt idx="1232">
                  <c:v>6.1584128538393079</c:v>
                </c:pt>
                <c:pt idx="1233">
                  <c:v>6.1657374900269204</c:v>
                </c:pt>
                <c:pt idx="1234">
                  <c:v>6.173075759689568</c:v>
                </c:pt>
                <c:pt idx="1235">
                  <c:v>6.1804353375043029</c:v>
                </c:pt>
                <c:pt idx="1236">
                  <c:v>6.1878086556305041</c:v>
                </c:pt>
                <c:pt idx="1237">
                  <c:v>6.1952034256996864</c:v>
                </c:pt>
                <c:pt idx="1238">
                  <c:v>6.2026120439839616</c:v>
                </c:pt>
                <c:pt idx="1239">
                  <c:v>6.2100422593375741</c:v>
                </c:pt>
                <c:pt idx="1240">
                  <c:v>6.2174864318902339</c:v>
                </c:pt>
                <c:pt idx="1241">
                  <c:v>6.2249523479897757</c:v>
                </c:pt>
                <c:pt idx="1242">
                  <c:v>6.2324323313659624</c:v>
                </c:pt>
                <c:pt idx="1243">
                  <c:v>6.2399342061337313</c:v>
                </c:pt>
                <c:pt idx="1244">
                  <c:v>6.2474502593628971</c:v>
                </c:pt>
                <c:pt idx="1245">
                  <c:v>6.2549883532116866</c:v>
                </c:pt>
                <c:pt idx="1246">
                  <c:v>6.2625407378274991</c:v>
                </c:pt>
                <c:pt idx="1247">
                  <c:v>6.2701153136907344</c:v>
                </c:pt>
                <c:pt idx="1248">
                  <c:v>6.2777042937614054</c:v>
                </c:pt>
                <c:pt idx="1249">
                  <c:v>6.2853156171237137</c:v>
                </c:pt>
                <c:pt idx="1250">
                  <c:v>6.2929414592827806</c:v>
                </c:pt>
                <c:pt idx="1251">
                  <c:v>6.3005897982110106</c:v>
                </c:pt>
                <c:pt idx="1252">
                  <c:v>6.3082527716885624</c:v>
                </c:pt>
                <c:pt idx="1253">
                  <c:v>6.3159383968632534</c:v>
                </c:pt>
                <c:pt idx="1254">
                  <c:v>6.3236387735176116</c:v>
                </c:pt>
                <c:pt idx="1255">
                  <c:v>6.3313619582649281</c:v>
                </c:pt>
                <c:pt idx="1256">
                  <c:v>6.3391000126148089</c:v>
                </c:pt>
                <c:pt idx="1257">
                  <c:v>6.3468610329389392</c:v>
                </c:pt>
                <c:pt idx="1258">
                  <c:v>6.3546370421960612</c:v>
                </c:pt>
                <c:pt idx="1259">
                  <c:v>6.3624361768121016</c:v>
                </c:pt>
                <c:pt idx="1260">
                  <c:v>6.3702504209142967</c:v>
                </c:pt>
                <c:pt idx="1261">
                  <c:v>6.3780879512816133</c:v>
                </c:pt>
                <c:pt idx="1262">
                  <c:v>6.3859407129264207</c:v>
                </c:pt>
                <c:pt idx="1263">
                  <c:v>6.3938169232825093</c:v>
                </c:pt>
                <c:pt idx="1264">
                  <c:v>6.4017084879612671</c:v>
                </c:pt>
                <c:pt idx="1265">
                  <c:v>6.4096236653561123</c:v>
                </c:pt>
                <c:pt idx="1266">
                  <c:v>6.4175543213885531</c:v>
                </c:pt>
                <c:pt idx="1267">
                  <c:v>6.4255087557195063</c:v>
                </c:pt>
                <c:pt idx="1268">
                  <c:v>6.4334787942888729</c:v>
                </c:pt>
                <c:pt idx="1269">
                  <c:v>6.4414727783360384</c:v>
                </c:pt>
                <c:pt idx="1270">
                  <c:v>6.4494824935247186</c:v>
                </c:pt>
                <c:pt idx="1271">
                  <c:v>6.4575163229868853</c:v>
                </c:pt>
                <c:pt idx="1272">
                  <c:v>6.4655660118125891</c:v>
                </c:pt>
                <c:pt idx="1273">
                  <c:v>6.473639985343679</c:v>
                </c:pt>
                <c:pt idx="1274">
                  <c:v>6.481729947796147</c:v>
                </c:pt>
                <c:pt idx="1275">
                  <c:v>6.4898443670422354</c:v>
                </c:pt>
                <c:pt idx="1276">
                  <c:v>6.4979749061205077</c:v>
                </c:pt>
                <c:pt idx="1277">
                  <c:v>6.5061300757573788</c:v>
                </c:pt>
                <c:pt idx="1278">
                  <c:v>6.5143014975076277</c:v>
                </c:pt>
                <c:pt idx="1279">
                  <c:v>6.5224977252789182</c:v>
                </c:pt>
                <c:pt idx="1280">
                  <c:v>6.5307103388328436</c:v>
                </c:pt>
                <c:pt idx="1281">
                  <c:v>6.5389479355887472</c:v>
                </c:pt>
                <c:pt idx="1282">
                  <c:v>6.5472020532025654</c:v>
                </c:pt>
                <c:pt idx="1283">
                  <c:v>6.5554813329391299</c:v>
                </c:pt>
                <c:pt idx="1284">
                  <c:v>6.5637772700331407</c:v>
                </c:pt>
                <c:pt idx="1285">
                  <c:v>6.5720985499321758</c:v>
                </c:pt>
                <c:pt idx="1286">
                  <c:v>6.5804366251309512</c:v>
                </c:pt>
                <c:pt idx="1287">
                  <c:v>6.5888002256005196</c:v>
                </c:pt>
                <c:pt idx="1288">
                  <c:v>6.597180760773691</c:v>
                </c:pt>
                <c:pt idx="1289">
                  <c:v>6.6055870054892436</c:v>
                </c:pt>
                <c:pt idx="1290">
                  <c:v>6.614010325792921</c:v>
                </c:pt>
                <c:pt idx="1291">
                  <c:v>6.6224595417390448</c:v>
                </c:pt>
                <c:pt idx="1292">
                  <c:v>6.6309259756578696</c:v>
                </c:pt>
                <c:pt idx="1293">
                  <c:v>6.6394184931706954</c:v>
                </c:pt>
                <c:pt idx="1294">
                  <c:v>6.6479283725605427</c:v>
                </c:pt>
                <c:pt idx="1295">
                  <c:v>6.6564645253707821</c:v>
                </c:pt>
                <c:pt idx="1296">
                  <c:v>6.6650181855021184</c:v>
                </c:pt>
                <c:pt idx="1297">
                  <c:v>6.6735983107787957</c:v>
                </c:pt>
                <c:pt idx="1298">
                  <c:v>6.6821960903807121</c:v>
                </c:pt>
                <c:pt idx="1299">
                  <c:v>6.6908205287755456</c:v>
                </c:pt>
                <c:pt idx="1300">
                  <c:v>6.6994627700804674</c:v>
                </c:pt>
                <c:pt idx="1301">
                  <c:v>6.7081318657729643</c:v>
                </c:pt>
                <c:pt idx="1302">
                  <c:v>6.7168189145620634</c:v>
                </c:pt>
                <c:pt idx="1303">
                  <c:v>6.7255330153052952</c:v>
                </c:pt>
                <c:pt idx="1304">
                  <c:v>6.734265220954609</c:v>
                </c:pt>
                <c:pt idx="1305">
                  <c:v>6.7430246781217171</c:v>
                </c:pt>
                <c:pt idx="1306">
                  <c:v>6.7518023936489842</c:v>
                </c:pt>
                <c:pt idx="1307">
                  <c:v>6.7606075622804074</c:v>
                </c:pt>
                <c:pt idx="1308">
                  <c:v>6.7694311443926427</c:v>
                </c:pt>
                <c:pt idx="1309">
                  <c:v>6.7782823832440862</c:v>
                </c:pt>
                <c:pt idx="1310">
                  <c:v>6.7871521923859008</c:v>
                </c:pt>
                <c:pt idx="1311">
                  <c:v>6.7960498639770623</c:v>
                </c:pt>
                <c:pt idx="1312">
                  <c:v>6.8049662643797442</c:v>
                </c:pt>
                <c:pt idx="1313">
                  <c:v>6.8139107350438062</c:v>
                </c:pt>
                <c:pt idx="1314">
                  <c:v>6.8228740947751803</c:v>
                </c:pt>
                <c:pt idx="1315">
                  <c:v>6.8318657347090888</c:v>
                </c:pt>
                <c:pt idx="1316">
                  <c:v>6.8408764257241588</c:v>
                </c:pt>
                <c:pt idx="1317">
                  <c:v>6.8499156090396962</c:v>
                </c:pt>
                <c:pt idx="1318">
                  <c:v>6.8589740072321028</c:v>
                </c:pt>
                <c:pt idx="1319">
                  <c:v>6.8680611120077746</c:v>
                </c:pt>
                <c:pt idx="1320">
                  <c:v>6.8771675972620621</c:v>
                </c:pt>
                <c:pt idx="1321">
                  <c:v>6.8863030055958099</c:v>
                </c:pt>
                <c:pt idx="1322">
                  <c:v>6.8954579618405356</c:v>
                </c:pt>
                <c:pt idx="1323">
                  <c:v>6.9046420599032938</c:v>
                </c:pt>
                <c:pt idx="1324">
                  <c:v>6.9138458751649816</c:v>
                </c:pt>
                <c:pt idx="1325">
                  <c:v>6.9230790532550932</c:v>
                </c:pt>
                <c:pt idx="1326">
                  <c:v>6.932332119713057</c:v>
                </c:pt>
                <c:pt idx="1327">
                  <c:v>6.9416147723115644</c:v>
                </c:pt>
                <c:pt idx="1328">
                  <c:v>6.9509174863536112</c:v>
                </c:pt>
                <c:pt idx="1329">
                  <c:v>6.9602500121804374</c:v>
                </c:pt>
                <c:pt idx="1330">
                  <c:v>6.9696027744594726</c:v>
                </c:pt>
                <c:pt idx="1331">
                  <c:v>6.9789855765305084</c:v>
                </c:pt>
                <c:pt idx="1332">
                  <c:v>6.9883887920220564</c:v>
                </c:pt>
                <c:pt idx="1333">
                  <c:v>6.9978222777071766</c:v>
                </c:pt>
                <c:pt idx="1334">
                  <c:v>7.0072763557678286</c:v>
                </c:pt>
                <c:pt idx="1335">
                  <c:v>7.0167609368498516</c:v>
                </c:pt>
                <c:pt idx="1336">
                  <c:v>7.0262662912766798</c:v>
                </c:pt>
                <c:pt idx="1337">
                  <c:v>7.03580238401128</c:v>
                </c:pt>
                <c:pt idx="1338">
                  <c:v>7.045359433102198</c:v>
                </c:pt>
                <c:pt idx="1339">
                  <c:v>7.0549474582788054</c:v>
                </c:pt>
                <c:pt idx="1340">
                  <c:v>7.0645566248939433</c:v>
                </c:pt>
                <c:pt idx="1341">
                  <c:v>7.0741970078976344</c:v>
                </c:pt>
                <c:pt idx="1342">
                  <c:v>7.0838587195216984</c:v>
                </c:pt>
                <c:pt idx="1343">
                  <c:v>7.0935518903961112</c:v>
                </c:pt>
                <c:pt idx="1344">
                  <c:v>7.1032665792017768</c:v>
                </c:pt>
                <c:pt idx="1345">
                  <c:v>7.1130129727130598</c:v>
                </c:pt>
                <c:pt idx="1346">
                  <c:v>7.122781075625416</c:v>
                </c:pt>
                <c:pt idx="1347">
                  <c:v>7.1325811313272229</c:v>
                </c:pt>
                <c:pt idx="1348">
                  <c:v>7.1424030900892728</c:v>
                </c:pt>
                <c:pt idx="1349">
                  <c:v>7.1522572523888526</c:v>
                </c:pt>
                <c:pt idx="1350">
                  <c:v>7.1621335136281079</c:v>
                </c:pt>
                <c:pt idx="1351">
                  <c:v>7.1720422318534771</c:v>
                </c:pt>
                <c:pt idx="1352">
                  <c:v>7.1819732471496547</c:v>
                </c:pt>
                <c:pt idx="1353">
                  <c:v>7.1919369756178959</c:v>
                </c:pt>
                <c:pt idx="1354">
                  <c:v>7.2019232015717476</c:v>
                </c:pt>
                <c:pt idx="1355">
                  <c:v>7.2119423996584429</c:v>
                </c:pt>
                <c:pt idx="1356">
                  <c:v>7.2219842979617388</c:v>
                </c:pt>
                <c:pt idx="1357">
                  <c:v>7.2320594301715726</c:v>
                </c:pt>
                <c:pt idx="1358">
                  <c:v>7.2421574676782514</c:v>
                </c:pt>
                <c:pt idx="1359">
                  <c:v>7.2522890037167977</c:v>
                </c:pt>
                <c:pt idx="1360">
                  <c:v>7.2624436525153113</c:v>
                </c:pt>
                <c:pt idx="1361">
                  <c:v>7.2726320673620268</c:v>
                </c:pt>
                <c:pt idx="1362">
                  <c:v>7.2828438048489179</c:v>
                </c:pt>
                <c:pt idx="1363">
                  <c:v>7.2930895788313697</c:v>
                </c:pt>
                <c:pt idx="1364">
                  <c:v>7.3033588877860822</c:v>
                </c:pt>
                <c:pt idx="1365">
                  <c:v>7.3136625066554322</c:v>
                </c:pt>
                <c:pt idx="1366">
                  <c:v>7.3239898753163963</c:v>
                </c:pt>
                <c:pt idx="1367">
                  <c:v>7.3343464510564376</c:v>
                </c:pt>
                <c:pt idx="1368">
                  <c:v>7.3447377524661794</c:v>
                </c:pt>
                <c:pt idx="1369">
                  <c:v>7.3551585404423401</c:v>
                </c:pt>
                <c:pt idx="1370">
                  <c:v>7.3656035154552457</c:v>
                </c:pt>
                <c:pt idx="1371">
                  <c:v>7.3760781982306272</c:v>
                </c:pt>
                <c:pt idx="1372">
                  <c:v>7.38658817185636</c:v>
                </c:pt>
                <c:pt idx="1373">
                  <c:v>7.3971281389713246</c:v>
                </c:pt>
                <c:pt idx="1374">
                  <c:v>7.4076927407574216</c:v>
                </c:pt>
                <c:pt idx="1375">
                  <c:v>7.4182875624990734</c:v>
                </c:pt>
                <c:pt idx="1376">
                  <c:v>7.4289182529264366</c:v>
                </c:pt>
                <c:pt idx="1377">
                  <c:v>7.4395794554525416</c:v>
                </c:pt>
                <c:pt idx="1378">
                  <c:v>7.4502657509793382</c:v>
                </c:pt>
                <c:pt idx="1379">
                  <c:v>7.4609827904970949</c:v>
                </c:pt>
                <c:pt idx="1380">
                  <c:v>7.4717362895507016</c:v>
                </c:pt>
                <c:pt idx="1381">
                  <c:v>7.4825208313379941</c:v>
                </c:pt>
                <c:pt idx="1382">
                  <c:v>7.4933309354674336</c:v>
                </c:pt>
                <c:pt idx="1383">
                  <c:v>7.5041723198098138</c:v>
                </c:pt>
                <c:pt idx="1384">
                  <c:v>7.5150507679254623</c:v>
                </c:pt>
                <c:pt idx="1385">
                  <c:v>7.52596080178576</c:v>
                </c:pt>
                <c:pt idx="1386">
                  <c:v>7.5368968786695261</c:v>
                </c:pt>
                <c:pt idx="1387">
                  <c:v>7.5478647845311047</c:v>
                </c:pt>
                <c:pt idx="1388">
                  <c:v>7.5588703721761004</c:v>
                </c:pt>
                <c:pt idx="1389">
                  <c:v>7.569902370969122</c:v>
                </c:pt>
                <c:pt idx="1390">
                  <c:v>7.5809723658395312</c:v>
                </c:pt>
                <c:pt idx="1391">
                  <c:v>7.5920690210178838</c:v>
                </c:pt>
                <c:pt idx="1392">
                  <c:v>7.6032039901614548</c:v>
                </c:pt>
                <c:pt idx="1393">
                  <c:v>7.6143658718030132</c:v>
                </c:pt>
                <c:pt idx="1394">
                  <c:v>7.6255663889435388</c:v>
                </c:pt>
                <c:pt idx="1395">
                  <c:v>7.6367940738477982</c:v>
                </c:pt>
                <c:pt idx="1396">
                  <c:v>7.6480607194836647</c:v>
                </c:pt>
                <c:pt idx="1397">
                  <c:v>7.6593547912710926</c:v>
                </c:pt>
                <c:pt idx="1398">
                  <c:v>7.6706881527755622</c:v>
                </c:pt>
                <c:pt idx="1399">
                  <c:v>7.6820492019887281</c:v>
                </c:pt>
                <c:pt idx="1400">
                  <c:v>7.6934498737120203</c:v>
                </c:pt>
                <c:pt idx="1401">
                  <c:v>7.7048784979185276</c:v>
                </c:pt>
                <c:pt idx="1402">
                  <c:v>7.7163470812917163</c:v>
                </c:pt>
                <c:pt idx="1403">
                  <c:v>7.7278438851889693</c:v>
                </c:pt>
                <c:pt idx="1404">
                  <c:v>7.7393809888297511</c:v>
                </c:pt>
                <c:pt idx="1405">
                  <c:v>7.7509465843516141</c:v>
                </c:pt>
                <c:pt idx="1406">
                  <c:v>7.7625528241719666</c:v>
                </c:pt>
                <c:pt idx="1407">
                  <c:v>7.774187830597338</c:v>
                </c:pt>
                <c:pt idx="1408">
                  <c:v>7.7858638299131337</c:v>
                </c:pt>
                <c:pt idx="1409">
                  <c:v>7.7975688739764717</c:v>
                </c:pt>
                <c:pt idx="1410">
                  <c:v>7.8093152636190561</c:v>
                </c:pt>
                <c:pt idx="1411">
                  <c:v>7.8210909796229293</c:v>
                </c:pt>
                <c:pt idx="1412">
                  <c:v>7.832908398052739</c:v>
                </c:pt>
                <c:pt idx="1413">
                  <c:v>7.844755427982399</c:v>
                </c:pt>
                <c:pt idx="1414">
                  <c:v>7.8566445214046423</c:v>
                </c:pt>
                <c:pt idx="1415">
                  <c:v>7.8685635150446931</c:v>
                </c:pt>
                <c:pt idx="1416">
                  <c:v>7.880524937527138</c:v>
                </c:pt>
                <c:pt idx="1417">
                  <c:v>7.8925165525803402</c:v>
                </c:pt>
                <c:pt idx="1418">
                  <c:v>7.9045509661732636</c:v>
                </c:pt>
                <c:pt idx="1419">
                  <c:v>7.9166158683815118</c:v>
                </c:pt>
                <c:pt idx="1420">
                  <c:v>7.9287239432398504</c:v>
                </c:pt>
                <c:pt idx="1421">
                  <c:v>7.9408628065073783</c:v>
                </c:pt>
                <c:pt idx="1422">
                  <c:v>7.9530452210151257</c:v>
                </c:pt>
                <c:pt idx="1423">
                  <c:v>7.9652587275339881</c:v>
                </c:pt>
                <c:pt idx="1424">
                  <c:v>7.9775161684308946</c:v>
                </c:pt>
                <c:pt idx="1425">
                  <c:v>7.9898050088087604</c:v>
                </c:pt>
                <c:pt idx="1426">
                  <c:v>8.0021381713193769</c:v>
                </c:pt>
                <c:pt idx="1427">
                  <c:v>8.0145030447097056</c:v>
                </c:pt>
                <c:pt idx="1428">
                  <c:v>8.0269126326748328</c:v>
                </c:pt>
                <c:pt idx="1429">
                  <c:v>8.0393542469094701</c:v>
                </c:pt>
                <c:pt idx="1430">
                  <c:v>8.0518409729200489</c:v>
                </c:pt>
                <c:pt idx="1431">
                  <c:v>8.0643600446442978</c:v>
                </c:pt>
                <c:pt idx="1432">
                  <c:v>8.0769246301778139</c:v>
                </c:pt>
                <c:pt idx="1433">
                  <c:v>8.0895218849880326</c:v>
                </c:pt>
                <c:pt idx="1434">
                  <c:v>8.1021650605474793</c:v>
                </c:pt>
                <c:pt idx="1435">
                  <c:v>8.1148412331312745</c:v>
                </c:pt>
                <c:pt idx="1436">
                  <c:v>8.1275637383867263</c:v>
                </c:pt>
                <c:pt idx="1437">
                  <c:v>8.1403195726657831</c:v>
                </c:pt>
                <c:pt idx="1438">
                  <c:v>8.1531221565986485</c:v>
                </c:pt>
                <c:pt idx="1439">
                  <c:v>8.1659584058742638</c:v>
                </c:pt>
                <c:pt idx="1440">
                  <c:v>8.1788418269242573</c:v>
                </c:pt>
                <c:pt idx="1441">
                  <c:v>8.1917592540256354</c:v>
                </c:pt>
                <c:pt idx="1442">
                  <c:v>8.204724280240562</c:v>
                </c:pt>
                <c:pt idx="1443">
                  <c:v>8.2177236576759292</c:v>
                </c:pt>
                <c:pt idx="1444">
                  <c:v>8.2307710668643157</c:v>
                </c:pt>
                <c:pt idx="1445">
                  <c:v>8.2438531769749179</c:v>
                </c:pt>
                <c:pt idx="1446">
                  <c:v>8.2569837568615529</c:v>
                </c:pt>
                <c:pt idx="1447">
                  <c:v>8.2701493919786166</c:v>
                </c:pt>
                <c:pt idx="1448">
                  <c:v>8.2833639403630919</c:v>
                </c:pt>
                <c:pt idx="1449">
                  <c:v>8.296613902967783</c:v>
                </c:pt>
                <c:pt idx="1450">
                  <c:v>8.3099132278860743</c:v>
                </c:pt>
                <c:pt idx="1451">
                  <c:v>8.3232483307725484</c:v>
                </c:pt>
                <c:pt idx="1452">
                  <c:v>8.3366332506617198</c:v>
                </c:pt>
                <c:pt idx="1453">
                  <c:v>8.3500543171033321</c:v>
                </c:pt>
                <c:pt idx="1454">
                  <c:v>8.3635256609694331</c:v>
                </c:pt>
                <c:pt idx="1455">
                  <c:v>8.3770335248881658</c:v>
                </c:pt>
                <c:pt idx="1456">
                  <c:v>8.3905921324773818</c:v>
                </c:pt>
                <c:pt idx="1457">
                  <c:v>8.4041876386165697</c:v>
                </c:pt>
                <c:pt idx="1458">
                  <c:v>8.4178343605897208</c:v>
                </c:pt>
                <c:pt idx="1459">
                  <c:v>8.4315183646901488</c:v>
                </c:pt>
                <c:pt idx="1460">
                  <c:v>8.4452540628005988</c:v>
                </c:pt>
                <c:pt idx="1461">
                  <c:v>8.4590274317800578</c:v>
                </c:pt>
                <c:pt idx="1462">
                  <c:v>8.4728529790551068</c:v>
                </c:pt>
                <c:pt idx="1463">
                  <c:v>8.4867165911914686</c:v>
                </c:pt>
                <c:pt idx="1464">
                  <c:v>8.500632872117329</c:v>
                </c:pt>
                <c:pt idx="1465">
                  <c:v>8.5145876172352288</c:v>
                </c:pt>
                <c:pt idx="1466">
                  <c:v>8.5285955279456491</c:v>
                </c:pt>
                <c:pt idx="1467">
                  <c:v>8.5426423076068811</c:v>
                </c:pt>
                <c:pt idx="1468">
                  <c:v>8.5567427560755007</c:v>
                </c:pt>
                <c:pt idx="1469">
                  <c:v>8.5708824837731772</c:v>
                </c:pt>
                <c:pt idx="1470">
                  <c:v>8.5850763900097196</c:v>
                </c:pt>
                <c:pt idx="1471">
                  <c:v>8.599309991366292</c:v>
                </c:pt>
                <c:pt idx="1472">
                  <c:v>8.6135982876166608</c:v>
                </c:pt>
                <c:pt idx="1473">
                  <c:v>8.6279267005859221</c:v>
                </c:pt>
                <c:pt idx="1474">
                  <c:v>8.6423103315363097</c:v>
                </c:pt>
                <c:pt idx="1475">
                  <c:v>8.6567345066094159</c:v>
                </c:pt>
                <c:pt idx="1476">
                  <c:v>8.6712144295945084</c:v>
                </c:pt>
                <c:pt idx="1477">
                  <c:v>8.6857353300101696</c:v>
                </c:pt>
                <c:pt idx="1478">
                  <c:v>8.7003125152255461</c:v>
                </c:pt>
                <c:pt idx="1479">
                  <c:v>8.7149311171844506</c:v>
                </c:pt>
                <c:pt idx="1480">
                  <c:v>8.7296065479032787</c:v>
                </c:pt>
                <c:pt idx="1481">
                  <c:v>8.7443238407868495</c:v>
                </c:pt>
                <c:pt idx="1482">
                  <c:v>8.759098513580982</c:v>
                </c:pt>
                <c:pt idx="1483">
                  <c:v>8.773915500174601</c:v>
                </c:pt>
                <c:pt idx="1484">
                  <c:v>8.7887904251401583</c:v>
                </c:pt>
                <c:pt idx="1485">
                  <c:v>8.8037081218609288</c:v>
                </c:pt>
                <c:pt idx="1486">
                  <c:v>8.8186843228485063</c:v>
                </c:pt>
                <c:pt idx="1487">
                  <c:v>8.8337037599776682</c:v>
                </c:pt>
                <c:pt idx="1488">
                  <c:v>8.8487822748272507</c:v>
                </c:pt>
                <c:pt idx="1489">
                  <c:v>8.8639044967473897</c:v>
                </c:pt>
                <c:pt idx="1490">
                  <c:v>8.8790863775280986</c:v>
                </c:pt>
                <c:pt idx="1491">
                  <c:v>8.8943124429652212</c:v>
                </c:pt>
                <c:pt idx="1492">
                  <c:v>8.9095987562200136</c:v>
                </c:pt>
                <c:pt idx="1493">
                  <c:v>8.9249297384906328</c:v>
                </c:pt>
                <c:pt idx="1494">
                  <c:v>8.9403215654860677</c:v>
                </c:pt>
                <c:pt idx="1495">
                  <c:v>8.955758552749419</c:v>
                </c:pt>
                <c:pt idx="1496">
                  <c:v>8.9712569897306018</c:v>
                </c:pt>
                <c:pt idx="1497">
                  <c:v>8.9868010852460998</c:v>
                </c:pt>
                <c:pt idx="1498">
                  <c:v>9.0024072436969647</c:v>
                </c:pt>
                <c:pt idx="1499">
                  <c:v>9.0180595660870466</c:v>
                </c:pt>
                <c:pt idx="1500">
                  <c:v>9.0337745729960588</c:v>
                </c:pt>
                <c:pt idx="1501">
                  <c:v>9.0495362565145356</c:v>
                </c:pt>
                <c:pt idx="1502">
                  <c:v>9.0653612546459978</c:v>
                </c:pt>
                <c:pt idx="1503">
                  <c:v>9.0812334494520375</c:v>
                </c:pt>
                <c:pt idx="1504">
                  <c:v>9.0971695976230915</c:v>
                </c:pt>
                <c:pt idx="1505">
                  <c:v>9.1131534700610128</c:v>
                </c:pt>
                <c:pt idx="1506">
                  <c:v>9.1292019434245102</c:v>
                </c:pt>
                <c:pt idx="1507">
                  <c:v>9.1452986763094692</c:v>
                </c:pt>
                <c:pt idx="1508">
                  <c:v>9.1614606666428475</c:v>
                </c:pt>
                <c:pt idx="1509">
                  <c:v>9.1776714595526236</c:v>
                </c:pt>
                <c:pt idx="1510">
                  <c:v>9.193948175552924</c:v>
                </c:pt>
                <c:pt idx="1511">
                  <c:v>9.2102742451259232</c:v>
                </c:pt>
                <c:pt idx="1512">
                  <c:v>9.2266669127111172</c:v>
                </c:pt>
                <c:pt idx="1513">
                  <c:v>9.2431094929507438</c:v>
                </c:pt>
                <c:pt idx="1514">
                  <c:v>9.2596193555675299</c:v>
                </c:pt>
                <c:pt idx="1515">
                  <c:v>9.2761796981531131</c:v>
                </c:pt>
                <c:pt idx="1516">
                  <c:v>9.2928080170913319</c:v>
                </c:pt>
                <c:pt idx="1517">
                  <c:v>9.3094873916957503</c:v>
                </c:pt>
                <c:pt idx="1518">
                  <c:v>9.3262354464095871</c:v>
                </c:pt>
                <c:pt idx="1519">
                  <c:v>9.3430351410237726</c:v>
                </c:pt>
                <c:pt idx="1520">
                  <c:v>9.3599042294599251</c:v>
                </c:pt>
                <c:pt idx="1521">
                  <c:v>9.3768255507244067</c:v>
                </c:pt>
                <c:pt idx="1522">
                  <c:v>9.3938169896574077</c:v>
                </c:pt>
                <c:pt idx="1523">
                  <c:v>9.4108612632010846</c:v>
                </c:pt>
                <c:pt idx="1524">
                  <c:v>9.4279763885759316</c:v>
                </c:pt>
                <c:pt idx="1525">
                  <c:v>9.4451449593622652</c:v>
                </c:pt>
                <c:pt idx="1526">
                  <c:v>9.4623851266445627</c:v>
                </c:pt>
                <c:pt idx="1527">
                  <c:v>9.4796793593253508</c:v>
                </c:pt>
                <c:pt idx="1528">
                  <c:v>9.4970459438591615</c:v>
                </c:pt>
                <c:pt idx="1529">
                  <c:v>9.5144672231361405</c:v>
                </c:pt>
                <c:pt idx="1530">
                  <c:v>9.5319616205097297</c:v>
                </c:pt>
                <c:pt idx="1531">
                  <c:v>9.5495113515041439</c:v>
                </c:pt>
                <c:pt idx="1532">
                  <c:v>9.5671349779238373</c:v>
                </c:pt>
                <c:pt idx="1533">
                  <c:v>9.5848145865542307</c:v>
                </c:pt>
                <c:pt idx="1534">
                  <c:v>9.6025688792265722</c:v>
                </c:pt>
                <c:pt idx="1535">
                  <c:v>9.6203798125950009</c:v>
                </c:pt>
                <c:pt idx="1536">
                  <c:v>9.6382662301174626</c:v>
                </c:pt>
                <c:pt idx="1537">
                  <c:v>9.656209956904334</c:v>
                </c:pt>
                <c:pt idx="1538">
                  <c:v>9.6742299796647693</c:v>
                </c:pt>
                <c:pt idx="1539">
                  <c:v>9.6923079905325533</c:v>
                </c:pt>
                <c:pt idx="1540">
                  <c:v>9.7104536918173885</c:v>
                </c:pt>
                <c:pt idx="1541">
                  <c:v>9.7286769291236705</c:v>
                </c:pt>
                <c:pt idx="1542">
                  <c:v>9.7469686927365586</c:v>
                </c:pt>
                <c:pt idx="1543">
                  <c:v>9.7653198337551963</c:v>
                </c:pt>
                <c:pt idx="1544">
                  <c:v>9.7837402064760521</c:v>
                </c:pt>
                <c:pt idx="1545">
                  <c:v>9.802239811796996</c:v>
                </c:pt>
                <c:pt idx="1546">
                  <c:v>9.8207998648657941</c:v>
                </c:pt>
                <c:pt idx="1547">
                  <c:v>9.8394400177897072</c:v>
                </c:pt>
                <c:pt idx="1548">
                  <c:v>9.8581413460306191</c:v>
                </c:pt>
                <c:pt idx="1549">
                  <c:v>9.8769236543432282</c:v>
                </c:pt>
                <c:pt idx="1550">
                  <c:v>9.8957678769520641</c:v>
                </c:pt>
                <c:pt idx="1551">
                  <c:v>9.9146939730558277</c:v>
                </c:pt>
                <c:pt idx="1552">
                  <c:v>9.9336827340673661</c:v>
                </c:pt>
                <c:pt idx="1553">
                  <c:v>9.9527542754544189</c:v>
                </c:pt>
                <c:pt idx="1554">
                  <c:v>9.9718892442205433</c:v>
                </c:pt>
                <c:pt idx="1555">
                  <c:v>9.9911079139565793</c:v>
                </c:pt>
                <c:pt idx="1556">
                  <c:v>10.01039579603418</c:v>
                </c:pt>
                <c:pt idx="1557">
                  <c:v>10.029758292854901</c:v>
                </c:pt>
                <c:pt idx="1558">
                  <c:v>10.04919482836277</c:v>
                </c:pt>
                <c:pt idx="1559">
                  <c:v>10.06870886932427</c:v>
                </c:pt>
                <c:pt idx="1560">
                  <c:v>10.088296808991011</c:v>
                </c:pt>
                <c:pt idx="1561">
                  <c:v>10.10796315445271</c:v>
                </c:pt>
                <c:pt idx="1562">
                  <c:v>10.127704274276059</c:v>
                </c:pt>
                <c:pt idx="1563">
                  <c:v>10.14752471429644</c:v>
                </c:pt>
                <c:pt idx="1564">
                  <c:v>10.167420818160149</c:v>
                </c:pt>
                <c:pt idx="1565">
                  <c:v>10.187397170959811</c:v>
                </c:pt>
                <c:pt idx="1566">
                  <c:v>10.20745009118315</c:v>
                </c:pt>
                <c:pt idx="1567">
                  <c:v>10.227584203700751</c:v>
                </c:pt>
                <c:pt idx="1568">
                  <c:v>10.247795801601031</c:v>
                </c:pt>
                <c:pt idx="1569">
                  <c:v>10.26808849572606</c:v>
                </c:pt>
                <c:pt idx="1570">
                  <c:v>10.288461716531071</c:v>
                </c:pt>
                <c:pt idx="1571">
                  <c:v>10.308915944295149</c:v>
                </c:pt>
                <c:pt idx="1572">
                  <c:v>10.329451663124351</c:v>
                </c:pt>
                <c:pt idx="1573">
                  <c:v>10.350069360989821</c:v>
                </c:pt>
                <c:pt idx="1574">
                  <c:v>10.370769529766489</c:v>
                </c:pt>
                <c:pt idx="1575">
                  <c:v>10.39155266527219</c:v>
                </c:pt>
                <c:pt idx="1576">
                  <c:v>10.412419267307209</c:v>
                </c:pt>
                <c:pt idx="1577">
                  <c:v>10.4333698396944</c:v>
                </c:pt>
                <c:pt idx="1578">
                  <c:v>10.454404890319701</c:v>
                </c:pt>
                <c:pt idx="1579">
                  <c:v>10.47552493117318</c:v>
                </c:pt>
                <c:pt idx="1580">
                  <c:v>10.496730478390591</c:v>
                </c:pt>
                <c:pt idx="1581">
                  <c:v>10.51802205229539</c:v>
                </c:pt>
                <c:pt idx="1582">
                  <c:v>10.53940017744134</c:v>
                </c:pt>
                <c:pt idx="1583">
                  <c:v>10.56086538265553</c:v>
                </c:pt>
                <c:pt idx="1584">
                  <c:v>10.58241820108203</c:v>
                </c:pt>
                <c:pt idx="1585">
                  <c:v>10.604059170226011</c:v>
                </c:pt>
                <c:pt idx="1586">
                  <c:v>10.62578883199842</c:v>
                </c:pt>
                <c:pt idx="1587">
                  <c:v>10.64760773276123</c:v>
                </c:pt>
                <c:pt idx="1588">
                  <c:v>10.66951642337324</c:v>
                </c:pt>
                <c:pt idx="1589">
                  <c:v>10.69151545923641</c:v>
                </c:pt>
                <c:pt idx="1590">
                  <c:v>10.713605400342789</c:v>
                </c:pt>
                <c:pt idx="1591">
                  <c:v>10.73578681132209</c:v>
                </c:pt>
                <c:pt idx="1592">
                  <c:v>10.758060261489719</c:v>
                </c:pt>
                <c:pt idx="1593">
                  <c:v>10.780426324895529</c:v>
                </c:pt>
                <c:pt idx="1594">
                  <c:v>10.80288558037314</c:v>
                </c:pt>
                <c:pt idx="1595">
                  <c:v>10.82543861158987</c:v>
                </c:pt>
                <c:pt idx="1596">
                  <c:v>10.84808483028768</c:v>
                </c:pt>
                <c:pt idx="1597">
                  <c:v>10.87082836038231</c:v>
                </c:pt>
                <c:pt idx="1598">
                  <c:v>10.893665083199821</c:v>
                </c:pt>
                <c:pt idx="1599">
                  <c:v>10.916600339222439</c:v>
                </c:pt>
                <c:pt idx="1600">
                  <c:v>10.939629980143479</c:v>
                </c:pt>
                <c:pt idx="1601">
                  <c:v>10.962759396701809</c:v>
                </c:pt>
                <c:pt idx="1602">
                  <c:v>10.985984410668401</c:v>
                </c:pt>
                <c:pt idx="1603">
                  <c:v>11.0093104637661</c:v>
                </c:pt>
                <c:pt idx="1604">
                  <c:v>11.032733347550851</c:v>
                </c:pt>
                <c:pt idx="1605">
                  <c:v>11.05625855547107</c:v>
                </c:pt>
                <c:pt idx="1606">
                  <c:v>11.079881848571921</c:v>
                </c:pt>
                <c:pt idx="1607">
                  <c:v>11.103607539882489</c:v>
                </c:pt>
                <c:pt idx="1608">
                  <c:v>11.1274350583417</c:v>
                </c:pt>
                <c:pt idx="1609">
                  <c:v>11.151365060899829</c:v>
                </c:pt>
                <c:pt idx="1610">
                  <c:v>11.17539821017057</c:v>
                </c:pt>
                <c:pt idx="1611">
                  <c:v>11.199535174492119</c:v>
                </c:pt>
                <c:pt idx="1612">
                  <c:v>11.22377662798916</c:v>
                </c:pt>
                <c:pt idx="1613">
                  <c:v>11.248123250635629</c:v>
                </c:pt>
                <c:pt idx="1614">
                  <c:v>11.2725757283183</c:v>
                </c:pt>
                <c:pt idx="1615">
                  <c:v>11.29713475290116</c:v>
                </c:pt>
                <c:pt idx="1616">
                  <c:v>11.3218010222907</c:v>
                </c:pt>
                <c:pt idx="1617">
                  <c:v>11.346575240502011</c:v>
                </c:pt>
                <c:pt idx="1618">
                  <c:v>11.37145811772575</c:v>
                </c:pt>
                <c:pt idx="1619">
                  <c:v>11.39645037039603</c:v>
                </c:pt>
                <c:pt idx="1620">
                  <c:v>11.421552721259181</c:v>
                </c:pt>
                <c:pt idx="1621">
                  <c:v>11.44676458915902</c:v>
                </c:pt>
                <c:pt idx="1622">
                  <c:v>11.47209064052927</c:v>
                </c:pt>
                <c:pt idx="1623">
                  <c:v>11.49752636469027</c:v>
                </c:pt>
                <c:pt idx="1624">
                  <c:v>11.52307778642137</c:v>
                </c:pt>
                <c:pt idx="1625">
                  <c:v>11.548740361565651</c:v>
                </c:pt>
                <c:pt idx="1626">
                  <c:v>11.5745201753725</c:v>
                </c:pt>
                <c:pt idx="1627">
                  <c:v>11.600412649878781</c:v>
                </c:pt>
                <c:pt idx="1628">
                  <c:v>11.62642393173801</c:v>
                </c:pt>
                <c:pt idx="1629">
                  <c:v>11.652549408848691</c:v>
                </c:pt>
                <c:pt idx="1630">
                  <c:v>11.678795290222149</c:v>
                </c:pt>
                <c:pt idx="1631">
                  <c:v>11.705156929283181</c:v>
                </c:pt>
                <c:pt idx="1632">
                  <c:v>11.731639222060929</c:v>
                </c:pt>
                <c:pt idx="1633">
                  <c:v>11.758241616109171</c:v>
                </c:pt>
                <c:pt idx="1634">
                  <c:v>11.78496493030136</c:v>
                </c:pt>
                <c:pt idx="1635">
                  <c:v>11.811809990972231</c:v>
                </c:pt>
                <c:pt idx="1636">
                  <c:v>11.838777632002961</c:v>
                </c:pt>
                <c:pt idx="1637">
                  <c:v>11.86586869490751</c:v>
                </c:pt>
                <c:pt idx="1638">
                  <c:v>11.893084028920169</c:v>
                </c:pt>
                <c:pt idx="1639">
                  <c:v>11.920424491084299</c:v>
                </c:pt>
                <c:pt idx="1640">
                  <c:v>11.947890946342261</c:v>
                </c:pt>
                <c:pt idx="1641">
                  <c:v>11.97548426762669</c:v>
                </c:pt>
                <c:pt idx="1642">
                  <c:v>12.003205335952909</c:v>
                </c:pt>
                <c:pt idx="1643">
                  <c:v>12.03105504051277</c:v>
                </c:pt>
                <c:pt idx="1644">
                  <c:v>12.05903427876966</c:v>
                </c:pt>
                <c:pt idx="1645">
                  <c:v>12.087143956554939</c:v>
                </c:pt>
                <c:pt idx="1646">
                  <c:v>12.11538498816569</c:v>
                </c:pt>
                <c:pt idx="1647">
                  <c:v>12.14375829646387</c:v>
                </c:pt>
                <c:pt idx="1648">
                  <c:v>12.172264812976801</c:v>
                </c:pt>
                <c:pt idx="1649">
                  <c:v>12.200905477999139</c:v>
                </c:pt>
                <c:pt idx="1650">
                  <c:v>12.229681240696269</c:v>
                </c:pt>
                <c:pt idx="1651">
                  <c:v>12.258593059209129</c:v>
                </c:pt>
                <c:pt idx="1652">
                  <c:v>12.28764190076058</c:v>
                </c:pt>
                <c:pt idx="1653">
                  <c:v>12.316828741763279</c:v>
                </c:pt>
                <c:pt idx="1654">
                  <c:v>12.346154567929039</c:v>
                </c:pt>
                <c:pt idx="1655">
                  <c:v>12.375620374379841</c:v>
                </c:pt>
                <c:pt idx="1656">
                  <c:v>12.40522716576038</c:v>
                </c:pt>
                <c:pt idx="1657">
                  <c:v>12.43497595635224</c:v>
                </c:pt>
                <c:pt idx="1658">
                  <c:v>12.46486777018972</c:v>
                </c:pt>
                <c:pt idx="1659">
                  <c:v>12.49490207995138</c:v>
                </c:pt>
                <c:pt idx="1660">
                  <c:v>12.525084613209099</c:v>
                </c:pt>
                <c:pt idx="1661">
                  <c:v>12.55541016390586</c:v>
                </c:pt>
                <c:pt idx="1662">
                  <c:v>12.585886086655339</c:v>
                </c:pt>
                <c:pt idx="1663">
                  <c:v>12.61650713513944</c:v>
                </c:pt>
                <c:pt idx="1664">
                  <c:v>12.647280746108621</c:v>
                </c:pt>
                <c:pt idx="1665">
                  <c:v>12.67820163259738</c:v>
                </c:pt>
                <c:pt idx="1666">
                  <c:v>12.709277314905901</c:v>
                </c:pt>
                <c:pt idx="1667">
                  <c:v>12.740502465032421</c:v>
                </c:pt>
                <c:pt idx="1668">
                  <c:v>12.771884688272779</c:v>
                </c:pt>
                <c:pt idx="1669">
                  <c:v>12.803418615197611</c:v>
                </c:pt>
                <c:pt idx="1670">
                  <c:v>12.835110290177459</c:v>
                </c:pt>
                <c:pt idx="1671">
                  <c:v>12.86695924416393</c:v>
                </c:pt>
                <c:pt idx="1672">
                  <c:v>12.898966650882629</c:v>
                </c:pt>
                <c:pt idx="1673">
                  <c:v>12.93113369576715</c:v>
                </c:pt>
                <c:pt idx="1674">
                  <c:v>12.963461576105439</c:v>
                </c:pt>
                <c:pt idx="1675">
                  <c:v>12.995951501188349</c:v>
                </c:pt>
                <c:pt idx="1676">
                  <c:v>13.028604692460441</c:v>
                </c:pt>
                <c:pt idx="1677">
                  <c:v>13.06142238367301</c:v>
                </c:pt>
                <c:pt idx="1678">
                  <c:v>13.09440582103954</c:v>
                </c:pt>
                <c:pt idx="1679">
                  <c:v>13.127556263393391</c:v>
                </c:pt>
                <c:pt idx="1680">
                  <c:v>13.16087498234798</c:v>
                </c:pt>
                <c:pt idx="1681">
                  <c:v>13.194363262459371</c:v>
                </c:pt>
                <c:pt idx="1682">
                  <c:v>13.22802240139138</c:v>
                </c:pt>
                <c:pt idx="1683">
                  <c:v>13.26185371008315</c:v>
                </c:pt>
                <c:pt idx="1684">
                  <c:v>13.29585851291939</c:v>
                </c:pt>
                <c:pt idx="1685">
                  <c:v>13.330038147903171</c:v>
                </c:pt>
                <c:pt idx="1686">
                  <c:v>13.36439396683144</c:v>
                </c:pt>
                <c:pt idx="1687">
                  <c:v>13.39892733547323</c:v>
                </c:pt>
                <c:pt idx="1688">
                  <c:v>13.433639633750619</c:v>
                </c:pt>
                <c:pt idx="1689">
                  <c:v>13.468532255922581</c:v>
                </c:pt>
                <c:pt idx="1690">
                  <c:v>13.503606610771641</c:v>
                </c:pt>
                <c:pt idx="1691">
                  <c:v>13.53886412179345</c:v>
                </c:pt>
                <c:pt idx="1692">
                  <c:v>13.574306227389449</c:v>
                </c:pt>
                <c:pt idx="1693">
                  <c:v>13.609934381062381</c:v>
                </c:pt>
                <c:pt idx="1694">
                  <c:v>13.64575005161505</c:v>
                </c:pt>
                <c:pt idx="1695">
                  <c:v>13.681752851448319</c:v>
                </c:pt>
                <c:pt idx="1696">
                  <c:v>13.71794989628544</c:v>
                </c:pt>
                <c:pt idx="1697">
                  <c:v>13.754335194524121</c:v>
                </c:pt>
                <c:pt idx="1698">
                  <c:v>13.790917825574949</c:v>
                </c:pt>
                <c:pt idx="1699">
                  <c:v>13.82769175032996</c:v>
                </c:pt>
                <c:pt idx="1700">
                  <c:v>13.86466616171553</c:v>
                </c:pt>
                <c:pt idx="1701">
                  <c:v>13.901834972707221</c:v>
                </c:pt>
                <c:pt idx="1702">
                  <c:v>13.939207491933731</c:v>
                </c:pt>
                <c:pt idx="1703">
                  <c:v>13.976777584044109</c:v>
                </c:pt>
                <c:pt idx="1704">
                  <c:v>14.014554675612811</c:v>
                </c:pt>
                <c:pt idx="1705">
                  <c:v>14.05253258255336</c:v>
                </c:pt>
                <c:pt idx="1706">
                  <c:v>14.0907188662044</c:v>
                </c:pt>
                <c:pt idx="1707">
                  <c:v>14.12911324978789</c:v>
                </c:pt>
                <c:pt idx="1708">
                  <c:v>14.1677174390434</c:v>
                </c:pt>
                <c:pt idx="1709">
                  <c:v>14.20653315840355</c:v>
                </c:pt>
                <c:pt idx="1710">
                  <c:v>14.24556215125083</c:v>
                </c:pt>
                <c:pt idx="1711">
                  <c:v>14.284806180178551</c:v>
                </c:pt>
                <c:pt idx="1712">
                  <c:v>14.324267027256219</c:v>
                </c:pt>
                <c:pt idx="1713">
                  <c:v>14.363946494299309</c:v>
                </c:pt>
                <c:pt idx="1714">
                  <c:v>14.403846403143501</c:v>
                </c:pt>
                <c:pt idx="1715">
                  <c:v>14.443968595923479</c:v>
                </c:pt>
                <c:pt idx="1716">
                  <c:v>14.484314935356499</c:v>
                </c:pt>
                <c:pt idx="1717">
                  <c:v>14.524887305030621</c:v>
                </c:pt>
                <c:pt idx="1718">
                  <c:v>14.565687609697839</c:v>
                </c:pt>
                <c:pt idx="1719">
                  <c:v>14.606717775572159</c:v>
                </c:pt>
                <c:pt idx="1720">
                  <c:v>14.647979750632789</c:v>
                </c:pt>
                <c:pt idx="1721">
                  <c:v>14.689475504932361</c:v>
                </c:pt>
                <c:pt idx="1722">
                  <c:v>14.73120703091049</c:v>
                </c:pt>
                <c:pt idx="1723">
                  <c:v>14.77317634371272</c:v>
                </c:pt>
                <c:pt idx="1724">
                  <c:v>14.81538548151484</c:v>
                </c:pt>
                <c:pt idx="1725">
                  <c:v>14.85783650585287</c:v>
                </c:pt>
                <c:pt idx="1726">
                  <c:v>14.90053150195868</c:v>
                </c:pt>
                <c:pt idx="1727">
                  <c:v>14.9434725791014</c:v>
                </c:pt>
                <c:pt idx="1728">
                  <c:v>14.986661870934871</c:v>
                </c:pt>
                <c:pt idx="1729">
                  <c:v>15.030101535850919</c:v>
                </c:pt>
                <c:pt idx="1730">
                  <c:v>15.07379375733905</c:v>
                </c:pt>
                <c:pt idx="1731">
                  <c:v>15.117740744352201</c:v>
                </c:pt>
                <c:pt idx="1732">
                  <c:v>15.161944731679061</c:v>
                </c:pt>
                <c:pt idx="1733">
                  <c:v>15.206405667974821</c:v>
                </c:pt>
                <c:pt idx="1734">
                  <c:v>15.251132777887079</c:v>
                </c:pt>
                <c:pt idx="1735">
                  <c:v>15.29611909925438</c:v>
                </c:pt>
                <c:pt idx="1736">
                  <c:v>15.341376305551121</c:v>
                </c:pt>
                <c:pt idx="1737">
                  <c:v>15.386897379857571</c:v>
                </c:pt>
              </c:numCache>
            </c:numRef>
          </c:xVal>
          <c:yVal>
            <c:numRef>
              <c:f>SAND!$S$2:$BON$2</c:f>
              <c:numCache>
                <c:formatCode>General</c:formatCode>
                <c:ptCount val="1738"/>
                <c:pt idx="0">
                  <c:v>0.71416882225180178</c:v>
                </c:pt>
                <c:pt idx="1">
                  <c:v>0.71441042203124427</c:v>
                </c:pt>
                <c:pt idx="2">
                  <c:v>0.71456503229091251</c:v>
                </c:pt>
                <c:pt idx="3">
                  <c:v>0.71451544313907522</c:v>
                </c:pt>
                <c:pt idx="4">
                  <c:v>0.71541118901268586</c:v>
                </c:pt>
                <c:pt idx="5">
                  <c:v>0.715834513494637</c:v>
                </c:pt>
                <c:pt idx="6">
                  <c:v>0.71563611705080499</c:v>
                </c:pt>
                <c:pt idx="7">
                  <c:v>0.71537892155498517</c:v>
                </c:pt>
                <c:pt idx="8">
                  <c:v>0.71559726437976856</c:v>
                </c:pt>
                <c:pt idx="9">
                  <c:v>0.71578133254736598</c:v>
                </c:pt>
                <c:pt idx="10">
                  <c:v>0.71638423185330369</c:v>
                </c:pt>
                <c:pt idx="11">
                  <c:v>0.71656908714158041</c:v>
                </c:pt>
                <c:pt idx="12">
                  <c:v>0.71626849098913892</c:v>
                </c:pt>
                <c:pt idx="13">
                  <c:v>0.71563594554405852</c:v>
                </c:pt>
                <c:pt idx="14">
                  <c:v>0.71603561164919272</c:v>
                </c:pt>
                <c:pt idx="15">
                  <c:v>0.71642710143848642</c:v>
                </c:pt>
                <c:pt idx="16">
                  <c:v>0.71635642255488285</c:v>
                </c:pt>
                <c:pt idx="17">
                  <c:v>0.71646434018678473</c:v>
                </c:pt>
                <c:pt idx="18">
                  <c:v>0.71688973722611304</c:v>
                </c:pt>
                <c:pt idx="19">
                  <c:v>0.71721186617338306</c:v>
                </c:pt>
                <c:pt idx="20">
                  <c:v>0.71687682962949106</c:v>
                </c:pt>
                <c:pt idx="21">
                  <c:v>0.7166029309239601</c:v>
                </c:pt>
                <c:pt idx="22">
                  <c:v>0.71730452885024887</c:v>
                </c:pt>
                <c:pt idx="23">
                  <c:v>0.71737149926708754</c:v>
                </c:pt>
                <c:pt idx="24">
                  <c:v>0.71717325183105574</c:v>
                </c:pt>
                <c:pt idx="25">
                  <c:v>0.7170960241585097</c:v>
                </c:pt>
                <c:pt idx="26">
                  <c:v>0.71765626675531136</c:v>
                </c:pt>
                <c:pt idx="27">
                  <c:v>0.71799340720275584</c:v>
                </c:pt>
                <c:pt idx="28">
                  <c:v>0.7183145508359029</c:v>
                </c:pt>
                <c:pt idx="29">
                  <c:v>0.71783200774582812</c:v>
                </c:pt>
                <c:pt idx="30">
                  <c:v>0.71754207608402043</c:v>
                </c:pt>
                <c:pt idx="31">
                  <c:v>0.7176729555574336</c:v>
                </c:pt>
                <c:pt idx="32">
                  <c:v>0.71794122657539761</c:v>
                </c:pt>
                <c:pt idx="33">
                  <c:v>0.71827170148273323</c:v>
                </c:pt>
                <c:pt idx="34">
                  <c:v>0.71829833998607384</c:v>
                </c:pt>
                <c:pt idx="35">
                  <c:v>0.71723316308668572</c:v>
                </c:pt>
                <c:pt idx="36">
                  <c:v>0.71677946775612877</c:v>
                </c:pt>
                <c:pt idx="37">
                  <c:v>0.71670370856688204</c:v>
                </c:pt>
                <c:pt idx="38">
                  <c:v>0.7166333574041287</c:v>
                </c:pt>
                <c:pt idx="39">
                  <c:v>0.71627457296891883</c:v>
                </c:pt>
                <c:pt idx="40">
                  <c:v>0.71682153117384961</c:v>
                </c:pt>
                <c:pt idx="41">
                  <c:v>0.71668397942827566</c:v>
                </c:pt>
                <c:pt idx="42">
                  <c:v>0.71619184155889071</c:v>
                </c:pt>
                <c:pt idx="43">
                  <c:v>0.71578416645340193</c:v>
                </c:pt>
                <c:pt idx="44">
                  <c:v>0.71659936025186044</c:v>
                </c:pt>
                <c:pt idx="45">
                  <c:v>0.71716076140166851</c:v>
                </c:pt>
                <c:pt idx="46">
                  <c:v>0.71719648578827855</c:v>
                </c:pt>
                <c:pt idx="47">
                  <c:v>0.71678292650495046</c:v>
                </c:pt>
                <c:pt idx="48">
                  <c:v>0.71570066902946194</c:v>
                </c:pt>
                <c:pt idx="49">
                  <c:v>0.71460953539928251</c:v>
                </c:pt>
                <c:pt idx="50">
                  <c:v>0.71429663654034403</c:v>
                </c:pt>
                <c:pt idx="51">
                  <c:v>0.71479134649515197</c:v>
                </c:pt>
                <c:pt idx="52">
                  <c:v>0.71448445245088843</c:v>
                </c:pt>
                <c:pt idx="53">
                  <c:v>0.71498983592292875</c:v>
                </c:pt>
                <c:pt idx="54">
                  <c:v>0.71690025065457463</c:v>
                </c:pt>
                <c:pt idx="55">
                  <c:v>0.71710693220386823</c:v>
                </c:pt>
                <c:pt idx="56">
                  <c:v>0.71570379983254862</c:v>
                </c:pt>
                <c:pt idx="57">
                  <c:v>0.71575946166928084</c:v>
                </c:pt>
                <c:pt idx="58">
                  <c:v>0.71673304168090846</c:v>
                </c:pt>
                <c:pt idx="59">
                  <c:v>0.7146129823530728</c:v>
                </c:pt>
                <c:pt idx="60">
                  <c:v>0.71492010243188631</c:v>
                </c:pt>
                <c:pt idx="61">
                  <c:v>0.71659932344240973</c:v>
                </c:pt>
                <c:pt idx="62">
                  <c:v>0.71580412351563771</c:v>
                </c:pt>
                <c:pt idx="63">
                  <c:v>0.71589817066741446</c:v>
                </c:pt>
                <c:pt idx="64">
                  <c:v>0.71717413355451054</c:v>
                </c:pt>
                <c:pt idx="65">
                  <c:v>0.71628289957860758</c:v>
                </c:pt>
                <c:pt idx="66">
                  <c:v>0.71633419302699741</c:v>
                </c:pt>
                <c:pt idx="67">
                  <c:v>0.71578988341653282</c:v>
                </c:pt>
                <c:pt idx="68">
                  <c:v>0.71584488088448317</c:v>
                </c:pt>
                <c:pt idx="69">
                  <c:v>0.71735255975828893</c:v>
                </c:pt>
                <c:pt idx="70">
                  <c:v>0.71701820666180682</c:v>
                </c:pt>
                <c:pt idx="71">
                  <c:v>0.71755541559887537</c:v>
                </c:pt>
                <c:pt idx="72">
                  <c:v>0.71878925079014344</c:v>
                </c:pt>
                <c:pt idx="73">
                  <c:v>0.71941294398085798</c:v>
                </c:pt>
                <c:pt idx="74">
                  <c:v>0.71867504543734118</c:v>
                </c:pt>
                <c:pt idx="75">
                  <c:v>0.71469172430927819</c:v>
                </c:pt>
                <c:pt idx="76">
                  <c:v>0.7102342602836168</c:v>
                </c:pt>
                <c:pt idx="77">
                  <c:v>0.71402083810501515</c:v>
                </c:pt>
                <c:pt idx="78">
                  <c:v>0.71890542747749342</c:v>
                </c:pt>
                <c:pt idx="79">
                  <c:v>0.72091605244096613</c:v>
                </c:pt>
                <c:pt idx="80">
                  <c:v>0.72123337892082928</c:v>
                </c:pt>
                <c:pt idx="81">
                  <c:v>0.7202255398054942</c:v>
                </c:pt>
                <c:pt idx="82">
                  <c:v>0.71959498843209191</c:v>
                </c:pt>
                <c:pt idx="83">
                  <c:v>0.71876420270468477</c:v>
                </c:pt>
                <c:pt idx="84">
                  <c:v>0.71772128941975577</c:v>
                </c:pt>
                <c:pt idx="85">
                  <c:v>0.71876742111197467</c:v>
                </c:pt>
                <c:pt idx="86">
                  <c:v>0.720387795875436</c:v>
                </c:pt>
                <c:pt idx="87">
                  <c:v>0.72125450666328372</c:v>
                </c:pt>
                <c:pt idx="88">
                  <c:v>0.7220211178405137</c:v>
                </c:pt>
                <c:pt idx="89">
                  <c:v>0.72245814767108751</c:v>
                </c:pt>
                <c:pt idx="90">
                  <c:v>0.72231926688202475</c:v>
                </c:pt>
                <c:pt idx="91">
                  <c:v>0.72275232214039142</c:v>
                </c:pt>
                <c:pt idx="92">
                  <c:v>0.72147896694499325</c:v>
                </c:pt>
                <c:pt idx="93">
                  <c:v>0.72012956248562665</c:v>
                </c:pt>
                <c:pt idx="94">
                  <c:v>0.72257884489679824</c:v>
                </c:pt>
                <c:pt idx="95">
                  <c:v>0.72232185449829711</c:v>
                </c:pt>
                <c:pt idx="96">
                  <c:v>0.72299582251611272</c:v>
                </c:pt>
                <c:pt idx="97">
                  <c:v>0.72565394504486969</c:v>
                </c:pt>
                <c:pt idx="98">
                  <c:v>0.72688917556394095</c:v>
                </c:pt>
                <c:pt idx="99">
                  <c:v>0.72709737113801332</c:v>
                </c:pt>
                <c:pt idx="100">
                  <c:v>0.72531036927606063</c:v>
                </c:pt>
                <c:pt idx="101">
                  <c:v>0.72580570522335519</c:v>
                </c:pt>
                <c:pt idx="102">
                  <c:v>0.72596704626986897</c:v>
                </c:pt>
                <c:pt idx="103">
                  <c:v>0.72440413639303125</c:v>
                </c:pt>
                <c:pt idx="104">
                  <c:v>0.72708216513746038</c:v>
                </c:pt>
                <c:pt idx="105">
                  <c:v>0.72871486730571355</c:v>
                </c:pt>
                <c:pt idx="106">
                  <c:v>0.72926810434940181</c:v>
                </c:pt>
                <c:pt idx="107">
                  <c:v>0.73116881919911503</c:v>
                </c:pt>
                <c:pt idx="108">
                  <c:v>0.7321427691631287</c:v>
                </c:pt>
                <c:pt idx="109">
                  <c:v>0.73262406588358842</c:v>
                </c:pt>
                <c:pt idx="110">
                  <c:v>0.73283921802842211</c:v>
                </c:pt>
                <c:pt idx="111">
                  <c:v>0.73319922732164056</c:v>
                </c:pt>
                <c:pt idx="112">
                  <c:v>0.73391165076420206</c:v>
                </c:pt>
                <c:pt idx="113">
                  <c:v>0.73490470972974953</c:v>
                </c:pt>
                <c:pt idx="114">
                  <c:v>0.73501726509078613</c:v>
                </c:pt>
                <c:pt idx="115">
                  <c:v>0.73593712509300768</c:v>
                </c:pt>
                <c:pt idx="116">
                  <c:v>0.73753543796427889</c:v>
                </c:pt>
                <c:pt idx="117">
                  <c:v>0.73853824736267004</c:v>
                </c:pt>
                <c:pt idx="118">
                  <c:v>0.73897054784088334</c:v>
                </c:pt>
                <c:pt idx="119">
                  <c:v>0.73883585080414382</c:v>
                </c:pt>
                <c:pt idx="120">
                  <c:v>0.74010091510192222</c:v>
                </c:pt>
                <c:pt idx="121">
                  <c:v>0.74173484860105665</c:v>
                </c:pt>
                <c:pt idx="122">
                  <c:v>0.74270920021131115</c:v>
                </c:pt>
                <c:pt idx="123">
                  <c:v>0.74473212688056767</c:v>
                </c:pt>
                <c:pt idx="124">
                  <c:v>0.74582920391375918</c:v>
                </c:pt>
                <c:pt idx="125">
                  <c:v>0.74626559958309713</c:v>
                </c:pt>
                <c:pt idx="126">
                  <c:v>0.74757027140716781</c:v>
                </c:pt>
                <c:pt idx="127">
                  <c:v>0.74895608215590437</c:v>
                </c:pt>
                <c:pt idx="128">
                  <c:v>0.74808810326603259</c:v>
                </c:pt>
                <c:pt idx="129">
                  <c:v>0.74758631335247328</c:v>
                </c:pt>
                <c:pt idx="130">
                  <c:v>0.74992839972987557</c:v>
                </c:pt>
                <c:pt idx="131">
                  <c:v>0.7535442781302244</c:v>
                </c:pt>
                <c:pt idx="132">
                  <c:v>0.75338523314622241</c:v>
                </c:pt>
                <c:pt idx="133">
                  <c:v>0.75495687595214755</c:v>
                </c:pt>
                <c:pt idx="134">
                  <c:v>0.76112411004418823</c:v>
                </c:pt>
                <c:pt idx="135">
                  <c:v>0.76379800050308078</c:v>
                </c:pt>
                <c:pt idx="136">
                  <c:v>0.76497649552368852</c:v>
                </c:pt>
                <c:pt idx="137">
                  <c:v>0.76669934717715371</c:v>
                </c:pt>
                <c:pt idx="138">
                  <c:v>0.77033604138363199</c:v>
                </c:pt>
                <c:pt idx="139">
                  <c:v>0.77358090571331306</c:v>
                </c:pt>
                <c:pt idx="140">
                  <c:v>0.77913278837055133</c:v>
                </c:pt>
                <c:pt idx="141">
                  <c:v>0.78438572764288639</c:v>
                </c:pt>
                <c:pt idx="142">
                  <c:v>0.7892575783589999</c:v>
                </c:pt>
                <c:pt idx="143">
                  <c:v>0.7954827010577028</c:v>
                </c:pt>
                <c:pt idx="144">
                  <c:v>0.80250079542604802</c:v>
                </c:pt>
                <c:pt idx="145">
                  <c:v>0.81003120560178388</c:v>
                </c:pt>
                <c:pt idx="146">
                  <c:v>0.81803485005162246</c:v>
                </c:pt>
                <c:pt idx="147">
                  <c:v>0.82692379259728754</c:v>
                </c:pt>
                <c:pt idx="148">
                  <c:v>0.83541663140774736</c:v>
                </c:pt>
                <c:pt idx="149">
                  <c:v>0.84306250912329439</c:v>
                </c:pt>
                <c:pt idx="150">
                  <c:v>0.85244464526458386</c:v>
                </c:pt>
                <c:pt idx="151">
                  <c:v>0.8624946994416911</c:v>
                </c:pt>
                <c:pt idx="152">
                  <c:v>0.87227397903667647</c:v>
                </c:pt>
                <c:pt idx="153">
                  <c:v>0.88053935436863551</c:v>
                </c:pt>
                <c:pt idx="154">
                  <c:v>0.88765468614128329</c:v>
                </c:pt>
                <c:pt idx="155">
                  <c:v>0.89454666101553471</c:v>
                </c:pt>
                <c:pt idx="156">
                  <c:v>0.90002829875155721</c:v>
                </c:pt>
                <c:pt idx="157">
                  <c:v>0.90287050825326942</c:v>
                </c:pt>
                <c:pt idx="158">
                  <c:v>0.90404024974906871</c:v>
                </c:pt>
                <c:pt idx="159">
                  <c:v>0.90376868921268816</c:v>
                </c:pt>
                <c:pt idx="160">
                  <c:v>0.90333838054700877</c:v>
                </c:pt>
                <c:pt idx="161">
                  <c:v>0.90391729729336578</c:v>
                </c:pt>
                <c:pt idx="162">
                  <c:v>0.90723603129999075</c:v>
                </c:pt>
                <c:pt idx="163">
                  <c:v>0.91177580768711797</c:v>
                </c:pt>
                <c:pt idx="164">
                  <c:v>0.91564427601625686</c:v>
                </c:pt>
                <c:pt idx="165">
                  <c:v>0.91886724658822982</c:v>
                </c:pt>
                <c:pt idx="166">
                  <c:v>0.92259811051897522</c:v>
                </c:pt>
                <c:pt idx="167">
                  <c:v>0.92722485139042277</c:v>
                </c:pt>
                <c:pt idx="168">
                  <c:v>0.93013433209433061</c:v>
                </c:pt>
                <c:pt idx="169">
                  <c:v>0.93366056155355659</c:v>
                </c:pt>
                <c:pt idx="170">
                  <c:v>0.9375291807326388</c:v>
                </c:pt>
                <c:pt idx="171">
                  <c:v>0.93962732011499084</c:v>
                </c:pt>
                <c:pt idx="172">
                  <c:v>0.94277844936404354</c:v>
                </c:pt>
                <c:pt idx="173">
                  <c:v>0.94578253409758373</c:v>
                </c:pt>
                <c:pt idx="174">
                  <c:v>0.9479976412815635</c:v>
                </c:pt>
                <c:pt idx="175">
                  <c:v>0.95002214239362914</c:v>
                </c:pt>
                <c:pt idx="176">
                  <c:v>0.95239122507972684</c:v>
                </c:pt>
                <c:pt idx="177">
                  <c:v>0.9546197549668608</c:v>
                </c:pt>
                <c:pt idx="178">
                  <c:v>0.9567057944331524</c:v>
                </c:pt>
                <c:pt idx="179">
                  <c:v>0.95788292504059314</c:v>
                </c:pt>
                <c:pt idx="180">
                  <c:v>0.95918589900432549</c:v>
                </c:pt>
                <c:pt idx="181">
                  <c:v>0.95972682074901117</c:v>
                </c:pt>
                <c:pt idx="182">
                  <c:v>0.96112924674619915</c:v>
                </c:pt>
                <c:pt idx="183">
                  <c:v>0.96255095471065355</c:v>
                </c:pt>
                <c:pt idx="184">
                  <c:v>0.96391765340024549</c:v>
                </c:pt>
                <c:pt idx="185">
                  <c:v>0.96520296686368789</c:v>
                </c:pt>
                <c:pt idx="186">
                  <c:v>0.96630558017734913</c:v>
                </c:pt>
                <c:pt idx="187">
                  <c:v>0.96711268963179131</c:v>
                </c:pt>
                <c:pt idx="188">
                  <c:v>0.96794293514842089</c:v>
                </c:pt>
                <c:pt idx="189">
                  <c:v>0.96822397584391362</c:v>
                </c:pt>
                <c:pt idx="190">
                  <c:v>0.96850337330708802</c:v>
                </c:pt>
                <c:pt idx="191">
                  <c:v>0.96855040615666554</c:v>
                </c:pt>
                <c:pt idx="192">
                  <c:v>0.9691153293000655</c:v>
                </c:pt>
                <c:pt idx="193">
                  <c:v>0.96942604937820998</c:v>
                </c:pt>
                <c:pt idx="194">
                  <c:v>0.97033732711559784</c:v>
                </c:pt>
                <c:pt idx="195">
                  <c:v>0.97039983764285298</c:v>
                </c:pt>
                <c:pt idx="196">
                  <c:v>0.97030886258118665</c:v>
                </c:pt>
                <c:pt idx="197">
                  <c:v>0.97004912372459218</c:v>
                </c:pt>
                <c:pt idx="198">
                  <c:v>0.96963519375216567</c:v>
                </c:pt>
                <c:pt idx="199">
                  <c:v>0.96863414561325367</c:v>
                </c:pt>
                <c:pt idx="200">
                  <c:v>0.96794017428378709</c:v>
                </c:pt>
                <c:pt idx="201">
                  <c:v>0.96719647604489578</c:v>
                </c:pt>
                <c:pt idx="202">
                  <c:v>0.96674182303935685</c:v>
                </c:pt>
                <c:pt idx="203">
                  <c:v>0.96588601695449861</c:v>
                </c:pt>
                <c:pt idx="204">
                  <c:v>0.96615405307739799</c:v>
                </c:pt>
                <c:pt idx="205">
                  <c:v>0.9662664870716936</c:v>
                </c:pt>
                <c:pt idx="206">
                  <c:v>0.96599780013045811</c:v>
                </c:pt>
                <c:pt idx="207">
                  <c:v>0.96520824578998965</c:v>
                </c:pt>
                <c:pt idx="208">
                  <c:v>0.96479398633699842</c:v>
                </c:pt>
                <c:pt idx="209">
                  <c:v>0.964710707716114</c:v>
                </c:pt>
                <c:pt idx="210">
                  <c:v>0.9643977822169485</c:v>
                </c:pt>
                <c:pt idx="211">
                  <c:v>0.96347478934182951</c:v>
                </c:pt>
                <c:pt idx="212">
                  <c:v>0.96283982742589769</c:v>
                </c:pt>
                <c:pt idx="213">
                  <c:v>0.96165801770095161</c:v>
                </c:pt>
                <c:pt idx="214">
                  <c:v>0.96142119689837047</c:v>
                </c:pt>
                <c:pt idx="215">
                  <c:v>0.96229291732201239</c:v>
                </c:pt>
                <c:pt idx="216">
                  <c:v>0.96276435445034736</c:v>
                </c:pt>
                <c:pt idx="217">
                  <c:v>0.96248012763980162</c:v>
                </c:pt>
                <c:pt idx="218">
                  <c:v>0.96203833950819373</c:v>
                </c:pt>
                <c:pt idx="219">
                  <c:v>0.9613228931657477</c:v>
                </c:pt>
                <c:pt idx="220">
                  <c:v>0.96112415868445467</c:v>
                </c:pt>
                <c:pt idx="221">
                  <c:v>0.96068471030721847</c:v>
                </c:pt>
                <c:pt idx="222">
                  <c:v>0.96024345899871444</c:v>
                </c:pt>
                <c:pt idx="223">
                  <c:v>0.96006935541275762</c:v>
                </c:pt>
                <c:pt idx="224">
                  <c:v>0.96019622308641173</c:v>
                </c:pt>
                <c:pt idx="225">
                  <c:v>0.96033915179619855</c:v>
                </c:pt>
                <c:pt idx="226">
                  <c:v>0.96054037205380671</c:v>
                </c:pt>
                <c:pt idx="227">
                  <c:v>0.96029815610459357</c:v>
                </c:pt>
                <c:pt idx="228">
                  <c:v>0.96099131856289688</c:v>
                </c:pt>
                <c:pt idx="229">
                  <c:v>0.96081468278595639</c:v>
                </c:pt>
                <c:pt idx="230">
                  <c:v>0.96047496654865061</c:v>
                </c:pt>
                <c:pt idx="231">
                  <c:v>0.95981916938018264</c:v>
                </c:pt>
                <c:pt idx="232">
                  <c:v>0.95998291173425387</c:v>
                </c:pt>
                <c:pt idx="233">
                  <c:v>0.96014028364586945</c:v>
                </c:pt>
                <c:pt idx="234">
                  <c:v>0.95995889774494947</c:v>
                </c:pt>
                <c:pt idx="235">
                  <c:v>0.95934638051331966</c:v>
                </c:pt>
                <c:pt idx="236">
                  <c:v>0.95947308222678618</c:v>
                </c:pt>
                <c:pt idx="237">
                  <c:v>0.95946642927068526</c:v>
                </c:pt>
                <c:pt idx="238">
                  <c:v>0.96015250131462659</c:v>
                </c:pt>
                <c:pt idx="239">
                  <c:v>0.95993457186216113</c:v>
                </c:pt>
                <c:pt idx="240">
                  <c:v>0.95954378697343634</c:v>
                </c:pt>
                <c:pt idx="241">
                  <c:v>0.95948741638218715</c:v>
                </c:pt>
                <c:pt idx="242">
                  <c:v>0.95969906556589857</c:v>
                </c:pt>
                <c:pt idx="243">
                  <c:v>0.95967311718109316</c:v>
                </c:pt>
                <c:pt idx="244">
                  <c:v>0.95991482677229956</c:v>
                </c:pt>
                <c:pt idx="245">
                  <c:v>0.95970428042963973</c:v>
                </c:pt>
                <c:pt idx="246">
                  <c:v>0.95939277980834425</c:v>
                </c:pt>
                <c:pt idx="247">
                  <c:v>0.95954331721887154</c:v>
                </c:pt>
                <c:pt idx="248">
                  <c:v>0.96019130678830356</c:v>
                </c:pt>
                <c:pt idx="249">
                  <c:v>0.95964394640779938</c:v>
                </c:pt>
                <c:pt idx="250">
                  <c:v>0.9599549701458967</c:v>
                </c:pt>
                <c:pt idx="251">
                  <c:v>0.96015519129242444</c:v>
                </c:pt>
                <c:pt idx="252">
                  <c:v>0.96057179871478537</c:v>
                </c:pt>
                <c:pt idx="253">
                  <c:v>0.9604629790866217</c:v>
                </c:pt>
                <c:pt idx="254">
                  <c:v>0.96025560490844308</c:v>
                </c:pt>
                <c:pt idx="255">
                  <c:v>0.96024034103542644</c:v>
                </c:pt>
                <c:pt idx="256">
                  <c:v>0.96035148409983695</c:v>
                </c:pt>
                <c:pt idx="257">
                  <c:v>0.96061139293346542</c:v>
                </c:pt>
                <c:pt idx="258">
                  <c:v>0.96115412276499335</c:v>
                </c:pt>
                <c:pt idx="259">
                  <c:v>0.96075402355580886</c:v>
                </c:pt>
                <c:pt idx="260">
                  <c:v>0.96047915162601305</c:v>
                </c:pt>
                <c:pt idx="261">
                  <c:v>0.96061259574306579</c:v>
                </c:pt>
                <c:pt idx="262">
                  <c:v>0.96143109002319693</c:v>
                </c:pt>
                <c:pt idx="263">
                  <c:v>0.96141125822806794</c:v>
                </c:pt>
                <c:pt idx="264">
                  <c:v>0.96136730331902032</c:v>
                </c:pt>
                <c:pt idx="265">
                  <c:v>0.96117481769816726</c:v>
                </c:pt>
                <c:pt idx="266">
                  <c:v>0.96179983818827708</c:v>
                </c:pt>
                <c:pt idx="267">
                  <c:v>0.96186158572177993</c:v>
                </c:pt>
                <c:pt idx="268">
                  <c:v>0.96187330651757141</c:v>
                </c:pt>
                <c:pt idx="269">
                  <c:v>0.96219450867986456</c:v>
                </c:pt>
                <c:pt idx="270">
                  <c:v>0.9633038116965138</c:v>
                </c:pt>
                <c:pt idx="271">
                  <c:v>0.96281120932860043</c:v>
                </c:pt>
                <c:pt idx="272">
                  <c:v>0.96291969501874008</c:v>
                </c:pt>
                <c:pt idx="273">
                  <c:v>0.96297227208222369</c:v>
                </c:pt>
                <c:pt idx="274">
                  <c:v>0.96331350581917896</c:v>
                </c:pt>
                <c:pt idx="275">
                  <c:v>0.96331089807801051</c:v>
                </c:pt>
                <c:pt idx="276">
                  <c:v>0.96314653981997533</c:v>
                </c:pt>
                <c:pt idx="277">
                  <c:v>0.96296182758495996</c:v>
                </c:pt>
                <c:pt idx="278">
                  <c:v>0.96347002859166475</c:v>
                </c:pt>
                <c:pt idx="279">
                  <c:v>0.96361934000884952</c:v>
                </c:pt>
                <c:pt idx="280">
                  <c:v>0.96373170080478887</c:v>
                </c:pt>
                <c:pt idx="281">
                  <c:v>0.96395288389953127</c:v>
                </c:pt>
                <c:pt idx="282">
                  <c:v>0.96427220445846407</c:v>
                </c:pt>
                <c:pt idx="283">
                  <c:v>0.96417076375453981</c:v>
                </c:pt>
                <c:pt idx="284">
                  <c:v>0.96468108705232769</c:v>
                </c:pt>
                <c:pt idx="285">
                  <c:v>0.96461373576683662</c:v>
                </c:pt>
                <c:pt idx="286">
                  <c:v>0.96481499319372332</c:v>
                </c:pt>
                <c:pt idx="287">
                  <c:v>0.96429850932441452</c:v>
                </c:pt>
                <c:pt idx="288">
                  <c:v>0.96452270490170677</c:v>
                </c:pt>
                <c:pt idx="289">
                  <c:v>0.96510192246699056</c:v>
                </c:pt>
                <c:pt idx="290">
                  <c:v>0.96521303592209939</c:v>
                </c:pt>
                <c:pt idx="291">
                  <c:v>0.9648082852153349</c:v>
                </c:pt>
                <c:pt idx="292">
                  <c:v>0.96509194765694095</c:v>
                </c:pt>
                <c:pt idx="293">
                  <c:v>0.9652724574333077</c:v>
                </c:pt>
                <c:pt idx="294">
                  <c:v>0.96534080493754626</c:v>
                </c:pt>
                <c:pt idx="295">
                  <c:v>0.96522250180765001</c:v>
                </c:pt>
                <c:pt idx="296">
                  <c:v>0.96589276244119804</c:v>
                </c:pt>
                <c:pt idx="297">
                  <c:v>0.96612054451665375</c:v>
                </c:pt>
                <c:pt idx="298">
                  <c:v>0.96592033779910669</c:v>
                </c:pt>
                <c:pt idx="299">
                  <c:v>0.96525093962355146</c:v>
                </c:pt>
                <c:pt idx="300">
                  <c:v>0.96615908447947729</c:v>
                </c:pt>
                <c:pt idx="301">
                  <c:v>0.96658953131531422</c:v>
                </c:pt>
                <c:pt idx="302">
                  <c:v>0.96641496203535093</c:v>
                </c:pt>
                <c:pt idx="303">
                  <c:v>0.96567974152336422</c:v>
                </c:pt>
                <c:pt idx="304">
                  <c:v>0.96538642269079633</c:v>
                </c:pt>
                <c:pt idx="305">
                  <c:v>0.9654538501950557</c:v>
                </c:pt>
                <c:pt idx="306">
                  <c:v>0.96510785488542739</c:v>
                </c:pt>
                <c:pt idx="307">
                  <c:v>0.9651153036695046</c:v>
                </c:pt>
                <c:pt idx="308">
                  <c:v>0.96514312177681372</c:v>
                </c:pt>
                <c:pt idx="309">
                  <c:v>0.9643513493479926</c:v>
                </c:pt>
                <c:pt idx="310">
                  <c:v>0.96547061192198658</c:v>
                </c:pt>
                <c:pt idx="311">
                  <c:v>0.96695303141874167</c:v>
                </c:pt>
                <c:pt idx="312">
                  <c:v>0.96689975605140077</c:v>
                </c:pt>
                <c:pt idx="313">
                  <c:v>0.96596107913375073</c:v>
                </c:pt>
                <c:pt idx="314">
                  <c:v>0.96607498685416615</c:v>
                </c:pt>
                <c:pt idx="315">
                  <c:v>0.96617384263284978</c:v>
                </c:pt>
                <c:pt idx="316">
                  <c:v>0.9664600236980575</c:v>
                </c:pt>
                <c:pt idx="317">
                  <c:v>0.96599083390071561</c:v>
                </c:pt>
                <c:pt idx="318">
                  <c:v>0.96578029011284794</c:v>
                </c:pt>
                <c:pt idx="319">
                  <c:v>0.96533172168977044</c:v>
                </c:pt>
                <c:pt idx="320">
                  <c:v>0.96524795646135908</c:v>
                </c:pt>
                <c:pt idx="321">
                  <c:v>0.96506540844832067</c:v>
                </c:pt>
                <c:pt idx="322">
                  <c:v>0.96488497281148755</c:v>
                </c:pt>
                <c:pt idx="323">
                  <c:v>0.96479767151691309</c:v>
                </c:pt>
                <c:pt idx="324">
                  <c:v>0.96547723989322565</c:v>
                </c:pt>
                <c:pt idx="325">
                  <c:v>0.96529522791189493</c:v>
                </c:pt>
                <c:pt idx="326">
                  <c:v>0.96491883271458256</c:v>
                </c:pt>
                <c:pt idx="327">
                  <c:v>0.96351517403221532</c:v>
                </c:pt>
                <c:pt idx="328">
                  <c:v>0.96398493123457474</c:v>
                </c:pt>
                <c:pt idx="329">
                  <c:v>0.96464635948984812</c:v>
                </c:pt>
                <c:pt idx="330">
                  <c:v>0.96342097318742503</c:v>
                </c:pt>
                <c:pt idx="331">
                  <c:v>0.9632047552611166</c:v>
                </c:pt>
                <c:pt idx="332">
                  <c:v>0.96517162926881961</c:v>
                </c:pt>
                <c:pt idx="333">
                  <c:v>0.96569699176166957</c:v>
                </c:pt>
                <c:pt idx="334">
                  <c:v>0.96434691245177306</c:v>
                </c:pt>
                <c:pt idx="335">
                  <c:v>0.96365708782523951</c:v>
                </c:pt>
                <c:pt idx="336">
                  <c:v>0.96482863072766556</c:v>
                </c:pt>
                <c:pt idx="337">
                  <c:v>0.96534337860875008</c:v>
                </c:pt>
                <c:pt idx="338">
                  <c:v>0.96547149123721543</c:v>
                </c:pt>
                <c:pt idx="339">
                  <c:v>0.96323423610837933</c:v>
                </c:pt>
                <c:pt idx="340">
                  <c:v>0.96094375141201771</c:v>
                </c:pt>
                <c:pt idx="341">
                  <c:v>0.96026635539549454</c:v>
                </c:pt>
                <c:pt idx="342">
                  <c:v>0.96025024355317878</c:v>
                </c:pt>
                <c:pt idx="343">
                  <c:v>0.96048812895725988</c:v>
                </c:pt>
                <c:pt idx="344">
                  <c:v>0.96250217685589823</c:v>
                </c:pt>
                <c:pt idx="345">
                  <c:v>0.96258093453747495</c:v>
                </c:pt>
                <c:pt idx="346">
                  <c:v>0.95946029799716037</c:v>
                </c:pt>
                <c:pt idx="347">
                  <c:v>0.95963811333602467</c:v>
                </c:pt>
                <c:pt idx="348">
                  <c:v>0.96288812492888276</c:v>
                </c:pt>
                <c:pt idx="349">
                  <c:v>0.96137404899043188</c:v>
                </c:pt>
                <c:pt idx="350">
                  <c:v>0.96072184147433448</c:v>
                </c:pt>
                <c:pt idx="351">
                  <c:v>0.96262564022002062</c:v>
                </c:pt>
                <c:pt idx="352">
                  <c:v>0.96436867013214955</c:v>
                </c:pt>
                <c:pt idx="353">
                  <c:v>0.96267381909170646</c:v>
                </c:pt>
                <c:pt idx="354">
                  <c:v>0.96074209934284072</c:v>
                </c:pt>
                <c:pt idx="355">
                  <c:v>0.9603793347436107</c:v>
                </c:pt>
                <c:pt idx="356">
                  <c:v>0.96035298954921144</c:v>
                </c:pt>
                <c:pt idx="357">
                  <c:v>0.96015563154478267</c:v>
                </c:pt>
                <c:pt idx="358">
                  <c:v>0.96083460729357306</c:v>
                </c:pt>
                <c:pt idx="359">
                  <c:v>0.96085298402647756</c:v>
                </c:pt>
                <c:pt idx="360">
                  <c:v>0.96100282069790766</c:v>
                </c:pt>
                <c:pt idx="361">
                  <c:v>0.96024638570757759</c:v>
                </c:pt>
                <c:pt idx="362">
                  <c:v>0.96130000532489213</c:v>
                </c:pt>
                <c:pt idx="363">
                  <c:v>0.96014535792006106</c:v>
                </c:pt>
                <c:pt idx="364">
                  <c:v>0.96047475846411989</c:v>
                </c:pt>
                <c:pt idx="365">
                  <c:v>0.96191521963833593</c:v>
                </c:pt>
                <c:pt idx="366">
                  <c:v>0.96295227336556977</c:v>
                </c:pt>
                <c:pt idx="367">
                  <c:v>0.96117722216162482</c:v>
                </c:pt>
                <c:pt idx="368">
                  <c:v>0.96285079374145288</c:v>
                </c:pt>
                <c:pt idx="369">
                  <c:v>0.96394719057511324</c:v>
                </c:pt>
                <c:pt idx="370">
                  <c:v>0.96186015953599924</c:v>
                </c:pt>
                <c:pt idx="371">
                  <c:v>0.96142726282154822</c:v>
                </c:pt>
                <c:pt idx="372">
                  <c:v>0.96077990512795086</c:v>
                </c:pt>
                <c:pt idx="373">
                  <c:v>0.9595026098573517</c:v>
                </c:pt>
                <c:pt idx="374">
                  <c:v>0.95917947918247182</c:v>
                </c:pt>
                <c:pt idx="375">
                  <c:v>0.96061844157871901</c:v>
                </c:pt>
                <c:pt idx="376">
                  <c:v>0.96185101722042232</c:v>
                </c:pt>
                <c:pt idx="377">
                  <c:v>0.96020101901135124</c:v>
                </c:pt>
                <c:pt idx="378">
                  <c:v>0.95884944199929623</c:v>
                </c:pt>
                <c:pt idx="379">
                  <c:v>0.95856870756398482</c:v>
                </c:pt>
                <c:pt idx="380">
                  <c:v>0.95789936301599132</c:v>
                </c:pt>
                <c:pt idx="381">
                  <c:v>0.95751924346311001</c:v>
                </c:pt>
                <c:pt idx="382">
                  <c:v>0.95906603441568816</c:v>
                </c:pt>
                <c:pt idx="383">
                  <c:v>0.95957685459171438</c:v>
                </c:pt>
                <c:pt idx="384">
                  <c:v>0.95586686482289951</c:v>
                </c:pt>
                <c:pt idx="385">
                  <c:v>0.95429715756135847</c:v>
                </c:pt>
                <c:pt idx="386">
                  <c:v>0.95698275190786097</c:v>
                </c:pt>
                <c:pt idx="387">
                  <c:v>0.95687409103294874</c:v>
                </c:pt>
                <c:pt idx="388">
                  <c:v>0.95422204798682964</c:v>
                </c:pt>
                <c:pt idx="389">
                  <c:v>0.95275356008645984</c:v>
                </c:pt>
                <c:pt idx="390">
                  <c:v>0.95538371853872128</c:v>
                </c:pt>
                <c:pt idx="391">
                  <c:v>0.95572456215760127</c:v>
                </c:pt>
                <c:pt idx="392">
                  <c:v>0.9566221280128806</c:v>
                </c:pt>
                <c:pt idx="393">
                  <c:v>0.95602218223176116</c:v>
                </c:pt>
                <c:pt idx="394">
                  <c:v>0.95438695116448813</c:v>
                </c:pt>
                <c:pt idx="395">
                  <c:v>0.95323877618206021</c:v>
                </c:pt>
                <c:pt idx="396">
                  <c:v>0.95386030217720685</c:v>
                </c:pt>
                <c:pt idx="397">
                  <c:v>0.954158283251478</c:v>
                </c:pt>
                <c:pt idx="398">
                  <c:v>0.95513634919750789</c:v>
                </c:pt>
                <c:pt idx="399">
                  <c:v>0.95501648528935457</c:v>
                </c:pt>
                <c:pt idx="400">
                  <c:v>0.95427746714620953</c:v>
                </c:pt>
                <c:pt idx="401">
                  <c:v>0.95454488135400617</c:v>
                </c:pt>
                <c:pt idx="402">
                  <c:v>0.9545833404345242</c:v>
                </c:pt>
                <c:pt idx="403">
                  <c:v>0.95445858285770735</c:v>
                </c:pt>
                <c:pt idx="404">
                  <c:v>0.95489289554511025</c:v>
                </c:pt>
                <c:pt idx="405">
                  <c:v>0.95437264538872346</c:v>
                </c:pt>
                <c:pt idx="406">
                  <c:v>0.95344908097040448</c:v>
                </c:pt>
                <c:pt idx="407">
                  <c:v>0.95139840772103723</c:v>
                </c:pt>
                <c:pt idx="408">
                  <c:v>0.95101899201483653</c:v>
                </c:pt>
                <c:pt idx="409">
                  <c:v>0.95132230184278266</c:v>
                </c:pt>
                <c:pt idx="410">
                  <c:v>0.95130826449345174</c:v>
                </c:pt>
                <c:pt idx="411">
                  <c:v>0.95044335700474225</c:v>
                </c:pt>
                <c:pt idx="412">
                  <c:v>0.95031788861566679</c:v>
                </c:pt>
                <c:pt idx="413">
                  <c:v>0.94963827887344132</c:v>
                </c:pt>
                <c:pt idx="414">
                  <c:v>0.94959615377028694</c:v>
                </c:pt>
                <c:pt idx="415">
                  <c:v>0.94898813271639515</c:v>
                </c:pt>
                <c:pt idx="416">
                  <c:v>0.9490790739271201</c:v>
                </c:pt>
                <c:pt idx="417">
                  <c:v>0.94880618130154415</c:v>
                </c:pt>
                <c:pt idx="418">
                  <c:v>0.94849397483672548</c:v>
                </c:pt>
                <c:pt idx="419">
                  <c:v>0.94732372765260264</c:v>
                </c:pt>
                <c:pt idx="420">
                  <c:v>0.94671582002553434</c:v>
                </c:pt>
                <c:pt idx="421">
                  <c:v>0.94680446233204563</c:v>
                </c:pt>
                <c:pt idx="422">
                  <c:v>0.946596000414894</c:v>
                </c:pt>
                <c:pt idx="423">
                  <c:v>0.94576377194718386</c:v>
                </c:pt>
                <c:pt idx="424">
                  <c:v>0.94562419053938618</c:v>
                </c:pt>
                <c:pt idx="425">
                  <c:v>0.94551239547146027</c:v>
                </c:pt>
                <c:pt idx="426">
                  <c:v>0.94512456916023602</c:v>
                </c:pt>
                <c:pt idx="427">
                  <c:v>0.94444707264508898</c:v>
                </c:pt>
                <c:pt idx="428">
                  <c:v>0.94395552489869383</c:v>
                </c:pt>
                <c:pt idx="429">
                  <c:v>0.9424762002826963</c:v>
                </c:pt>
                <c:pt idx="430">
                  <c:v>0.94184855151010061</c:v>
                </c:pt>
                <c:pt idx="431">
                  <c:v>0.9416985601611868</c:v>
                </c:pt>
                <c:pt idx="432">
                  <c:v>0.94152772725238021</c:v>
                </c:pt>
                <c:pt idx="433">
                  <c:v>0.94107308211173313</c:v>
                </c:pt>
                <c:pt idx="434">
                  <c:v>0.94111118449418518</c:v>
                </c:pt>
                <c:pt idx="435">
                  <c:v>0.94050799241938743</c:v>
                </c:pt>
                <c:pt idx="436">
                  <c:v>0.93982529346018062</c:v>
                </c:pt>
                <c:pt idx="437">
                  <c:v>0.9392659335089224</c:v>
                </c:pt>
                <c:pt idx="438">
                  <c:v>0.93895074841623993</c:v>
                </c:pt>
                <c:pt idx="439">
                  <c:v>0.93812344094408984</c:v>
                </c:pt>
                <c:pt idx="440">
                  <c:v>0.93797946030830148</c:v>
                </c:pt>
                <c:pt idx="441">
                  <c:v>0.93732519660705282</c:v>
                </c:pt>
                <c:pt idx="442">
                  <c:v>0.93691186160189155</c:v>
                </c:pt>
                <c:pt idx="443">
                  <c:v>0.93637857624057241</c:v>
                </c:pt>
                <c:pt idx="444">
                  <c:v>0.93578328688363632</c:v>
                </c:pt>
                <c:pt idx="445">
                  <c:v>0.93466841414906143</c:v>
                </c:pt>
                <c:pt idx="446">
                  <c:v>0.93460113947925405</c:v>
                </c:pt>
                <c:pt idx="447">
                  <c:v>0.93464547385846519</c:v>
                </c:pt>
                <c:pt idx="448">
                  <c:v>0.9344276515984179</c:v>
                </c:pt>
                <c:pt idx="449">
                  <c:v>0.933471137396364</c:v>
                </c:pt>
                <c:pt idx="450">
                  <c:v>0.93272057774912798</c:v>
                </c:pt>
                <c:pt idx="451">
                  <c:v>0.93187471709909397</c:v>
                </c:pt>
                <c:pt idx="452">
                  <c:v>0.9312043251213814</c:v>
                </c:pt>
                <c:pt idx="453">
                  <c:v>0.93019855434800813</c:v>
                </c:pt>
                <c:pt idx="454">
                  <c:v>0.92958323112963981</c:v>
                </c:pt>
                <c:pt idx="455">
                  <c:v>0.92899055957810361</c:v>
                </c:pt>
                <c:pt idx="456">
                  <c:v>0.92861404376768741</c:v>
                </c:pt>
                <c:pt idx="457">
                  <c:v>0.92823504255038536</c:v>
                </c:pt>
                <c:pt idx="458">
                  <c:v>0.92790487532048826</c:v>
                </c:pt>
                <c:pt idx="459">
                  <c:v>0.92672052910468616</c:v>
                </c:pt>
                <c:pt idx="460">
                  <c:v>0.92631510215638357</c:v>
                </c:pt>
                <c:pt idx="461">
                  <c:v>0.92579030913887295</c:v>
                </c:pt>
                <c:pt idx="462">
                  <c:v>0.925108696783429</c:v>
                </c:pt>
                <c:pt idx="463">
                  <c:v>0.92446120184547398</c:v>
                </c:pt>
                <c:pt idx="464">
                  <c:v>0.92416514530364957</c:v>
                </c:pt>
                <c:pt idx="465">
                  <c:v>0.92368316598253697</c:v>
                </c:pt>
                <c:pt idx="466">
                  <c:v>0.92273718407313243</c:v>
                </c:pt>
                <c:pt idx="467">
                  <c:v>0.92136939538564189</c:v>
                </c:pt>
                <c:pt idx="468">
                  <c:v>0.92106689881732218</c:v>
                </c:pt>
                <c:pt idx="469">
                  <c:v>0.92066214283785708</c:v>
                </c:pt>
                <c:pt idx="470">
                  <c:v>0.92028986119431544</c:v>
                </c:pt>
                <c:pt idx="471">
                  <c:v>0.91950073682176425</c:v>
                </c:pt>
                <c:pt idx="472">
                  <c:v>0.91904724502235124</c:v>
                </c:pt>
                <c:pt idx="473">
                  <c:v>0.91805035606064977</c:v>
                </c:pt>
                <c:pt idx="474">
                  <c:v>0.91725584488820733</c:v>
                </c:pt>
                <c:pt idx="475">
                  <c:v>0.91670900563744073</c:v>
                </c:pt>
                <c:pt idx="476">
                  <c:v>0.91629185400393143</c:v>
                </c:pt>
                <c:pt idx="477">
                  <c:v>0.9152916811939954</c:v>
                </c:pt>
                <c:pt idx="478">
                  <c:v>0.91488795352447472</c:v>
                </c:pt>
                <c:pt idx="479">
                  <c:v>0.91460303241543206</c:v>
                </c:pt>
                <c:pt idx="480">
                  <c:v>0.91369823645584936</c:v>
                </c:pt>
                <c:pt idx="481">
                  <c:v>0.9128660202460116</c:v>
                </c:pt>
                <c:pt idx="482">
                  <c:v>0.91272016632394759</c:v>
                </c:pt>
                <c:pt idx="483">
                  <c:v>0.91165172929171634</c:v>
                </c:pt>
                <c:pt idx="484">
                  <c:v>0.9110818154970467</c:v>
                </c:pt>
                <c:pt idx="485">
                  <c:v>0.91106668310946881</c:v>
                </c:pt>
                <c:pt idx="486">
                  <c:v>0.91020270048999297</c:v>
                </c:pt>
                <c:pt idx="487">
                  <c:v>0.90885412129417575</c:v>
                </c:pt>
                <c:pt idx="488">
                  <c:v>0.90837286072513079</c:v>
                </c:pt>
                <c:pt idx="489">
                  <c:v>0.90803927026600562</c:v>
                </c:pt>
                <c:pt idx="490">
                  <c:v>0.90827223236364729</c:v>
                </c:pt>
                <c:pt idx="491">
                  <c:v>0.90781544519780277</c:v>
                </c:pt>
                <c:pt idx="492">
                  <c:v>0.90724794440959344</c:v>
                </c:pt>
                <c:pt idx="493">
                  <c:v>0.9060090940712483</c:v>
                </c:pt>
                <c:pt idx="494">
                  <c:v>0.90566382082383179</c:v>
                </c:pt>
                <c:pt idx="495">
                  <c:v>0.90514351895022316</c:v>
                </c:pt>
                <c:pt idx="496">
                  <c:v>0.90435769828266421</c:v>
                </c:pt>
                <c:pt idx="497">
                  <c:v>0.90331382303174923</c:v>
                </c:pt>
                <c:pt idx="498">
                  <c:v>0.90299396075598126</c:v>
                </c:pt>
                <c:pt idx="499">
                  <c:v>0.90260729701491149</c:v>
                </c:pt>
                <c:pt idx="500">
                  <c:v>0.90204579042292965</c:v>
                </c:pt>
                <c:pt idx="501">
                  <c:v>0.90165387427152055</c:v>
                </c:pt>
                <c:pt idx="502">
                  <c:v>0.90123200165444717</c:v>
                </c:pt>
                <c:pt idx="503">
                  <c:v>0.90071367718899997</c:v>
                </c:pt>
                <c:pt idx="504">
                  <c:v>0.90049922390397119</c:v>
                </c:pt>
                <c:pt idx="505">
                  <c:v>0.89996001578279028</c:v>
                </c:pt>
                <c:pt idx="506">
                  <c:v>0.89925017126316931</c:v>
                </c:pt>
                <c:pt idx="507">
                  <c:v>0.89828190715283995</c:v>
                </c:pt>
                <c:pt idx="508">
                  <c:v>0.89769487691214256</c:v>
                </c:pt>
                <c:pt idx="509">
                  <c:v>0.89709961107540492</c:v>
                </c:pt>
                <c:pt idx="510">
                  <c:v>0.89664326362683344</c:v>
                </c:pt>
                <c:pt idx="511">
                  <c:v>0.89576182693893402</c:v>
                </c:pt>
                <c:pt idx="512">
                  <c:v>0.89540118677739111</c:v>
                </c:pt>
                <c:pt idx="513">
                  <c:v>0.89467078235039754</c:v>
                </c:pt>
                <c:pt idx="514">
                  <c:v>0.89403576136082574</c:v>
                </c:pt>
                <c:pt idx="515">
                  <c:v>0.89330905957667994</c:v>
                </c:pt>
                <c:pt idx="516">
                  <c:v>0.89267612228348259</c:v>
                </c:pt>
                <c:pt idx="517">
                  <c:v>0.89194908143866536</c:v>
                </c:pt>
                <c:pt idx="518">
                  <c:v>0.89175675757927575</c:v>
                </c:pt>
                <c:pt idx="519">
                  <c:v>0.89127956667672581</c:v>
                </c:pt>
                <c:pt idx="520">
                  <c:v>0.89134778223795952</c:v>
                </c:pt>
                <c:pt idx="521">
                  <c:v>0.89174675920861901</c:v>
                </c:pt>
                <c:pt idx="522">
                  <c:v>0.89220863984346976</c:v>
                </c:pt>
                <c:pt idx="523">
                  <c:v>0.89267178093921407</c:v>
                </c:pt>
                <c:pt idx="524">
                  <c:v>0.89336818634058079</c:v>
                </c:pt>
                <c:pt idx="525">
                  <c:v>0.89305545434608236</c:v>
                </c:pt>
                <c:pt idx="526">
                  <c:v>0.8925792052270537</c:v>
                </c:pt>
                <c:pt idx="527">
                  <c:v>0.89191307619887972</c:v>
                </c:pt>
                <c:pt idx="528">
                  <c:v>0.89150752061846106</c:v>
                </c:pt>
                <c:pt idx="529">
                  <c:v>0.8902975344159777</c:v>
                </c:pt>
                <c:pt idx="530">
                  <c:v>0.88932038196204422</c:v>
                </c:pt>
                <c:pt idx="531">
                  <c:v>0.88855049890437388</c:v>
                </c:pt>
                <c:pt idx="532">
                  <c:v>0.88805976086669514</c:v>
                </c:pt>
                <c:pt idx="533">
                  <c:v>0.88719770044312873</c:v>
                </c:pt>
                <c:pt idx="534">
                  <c:v>0.88650378140596275</c:v>
                </c:pt>
                <c:pt idx="535">
                  <c:v>0.88626212690806661</c:v>
                </c:pt>
                <c:pt idx="536">
                  <c:v>0.88556166735998598</c:v>
                </c:pt>
                <c:pt idx="537">
                  <c:v>0.88444191408928419</c:v>
                </c:pt>
                <c:pt idx="538">
                  <c:v>0.88416959206025847</c:v>
                </c:pt>
                <c:pt idx="539">
                  <c:v>0.88392058370078141</c:v>
                </c:pt>
                <c:pt idx="540">
                  <c:v>0.88339813912837661</c:v>
                </c:pt>
                <c:pt idx="541">
                  <c:v>0.88246627549355627</c:v>
                </c:pt>
                <c:pt idx="542">
                  <c:v>0.88157025823614499</c:v>
                </c:pt>
                <c:pt idx="543">
                  <c:v>0.88095826578184189</c:v>
                </c:pt>
                <c:pt idx="544">
                  <c:v>0.88035314574384438</c:v>
                </c:pt>
                <c:pt idx="545">
                  <c:v>0.87963936246347674</c:v>
                </c:pt>
                <c:pt idx="546">
                  <c:v>0.87959720695211718</c:v>
                </c:pt>
                <c:pt idx="547">
                  <c:v>0.87858333538213618</c:v>
                </c:pt>
                <c:pt idx="548">
                  <c:v>0.87784421031524074</c:v>
                </c:pt>
                <c:pt idx="549">
                  <c:v>0.87771776912953114</c:v>
                </c:pt>
                <c:pt idx="550">
                  <c:v>0.87739966582906603</c:v>
                </c:pt>
                <c:pt idx="551">
                  <c:v>0.87641901738995498</c:v>
                </c:pt>
                <c:pt idx="552">
                  <c:v>0.87592093570935059</c:v>
                </c:pt>
                <c:pt idx="553">
                  <c:v>0.87566831233159592</c:v>
                </c:pt>
                <c:pt idx="554">
                  <c:v>0.87521529155866296</c:v>
                </c:pt>
                <c:pt idx="555">
                  <c:v>0.8744216278622341</c:v>
                </c:pt>
                <c:pt idx="556">
                  <c:v>0.87422499477480153</c:v>
                </c:pt>
                <c:pt idx="557">
                  <c:v>0.8738214136007536</c:v>
                </c:pt>
                <c:pt idx="558">
                  <c:v>0.87346083551225828</c:v>
                </c:pt>
                <c:pt idx="559">
                  <c:v>0.87304966203418155</c:v>
                </c:pt>
                <c:pt idx="560">
                  <c:v>0.8726379100936773</c:v>
                </c:pt>
                <c:pt idx="561">
                  <c:v>0.8711516518655017</c:v>
                </c:pt>
                <c:pt idx="562">
                  <c:v>0.86993964636245957</c:v>
                </c:pt>
                <c:pt idx="563">
                  <c:v>0.86899660221714736</c:v>
                </c:pt>
                <c:pt idx="564">
                  <c:v>0.86873719085813084</c:v>
                </c:pt>
                <c:pt idx="565">
                  <c:v>0.86849934114011529</c:v>
                </c:pt>
                <c:pt idx="566">
                  <c:v>0.8678083897122254</c:v>
                </c:pt>
                <c:pt idx="567">
                  <c:v>0.86670266205123214</c:v>
                </c:pt>
                <c:pt idx="568">
                  <c:v>0.86639085163860019</c:v>
                </c:pt>
                <c:pt idx="569">
                  <c:v>0.86588802727391767</c:v>
                </c:pt>
                <c:pt idx="570">
                  <c:v>0.86530781560925096</c:v>
                </c:pt>
                <c:pt idx="571">
                  <c:v>0.86463549377808635</c:v>
                </c:pt>
                <c:pt idx="572">
                  <c:v>0.8640392551480951</c:v>
                </c:pt>
                <c:pt idx="573">
                  <c:v>0.86343268384074634</c:v>
                </c:pt>
                <c:pt idx="574">
                  <c:v>0.86312651570188559</c:v>
                </c:pt>
                <c:pt idx="575">
                  <c:v>0.86285984913682023</c:v>
                </c:pt>
                <c:pt idx="576">
                  <c:v>0.86281508636644355</c:v>
                </c:pt>
                <c:pt idx="577">
                  <c:v>0.86283460487991892</c:v>
                </c:pt>
                <c:pt idx="578">
                  <c:v>0.86355860221560332</c:v>
                </c:pt>
                <c:pt idx="579">
                  <c:v>0.86445438098760496</c:v>
                </c:pt>
                <c:pt idx="580">
                  <c:v>0.86580321430906348</c:v>
                </c:pt>
                <c:pt idx="581">
                  <c:v>0.86648624620905357</c:v>
                </c:pt>
                <c:pt idx="582">
                  <c:v>0.86682274819374083</c:v>
                </c:pt>
                <c:pt idx="583">
                  <c:v>0.86631824492220677</c:v>
                </c:pt>
                <c:pt idx="584">
                  <c:v>0.86549743761573072</c:v>
                </c:pt>
                <c:pt idx="585">
                  <c:v>0.86438953392965734</c:v>
                </c:pt>
                <c:pt idx="586">
                  <c:v>0.86290411629826325</c:v>
                </c:pt>
                <c:pt idx="587">
                  <c:v>0.86109792695754672</c:v>
                </c:pt>
                <c:pt idx="588">
                  <c:v>0.85977902674283779</c:v>
                </c:pt>
                <c:pt idx="589">
                  <c:v>0.85859599705386935</c:v>
                </c:pt>
                <c:pt idx="590">
                  <c:v>0.85764382927933813</c:v>
                </c:pt>
                <c:pt idx="591">
                  <c:v>0.85627783080390518</c:v>
                </c:pt>
                <c:pt idx="592">
                  <c:v>0.85485682721490486</c:v>
                </c:pt>
                <c:pt idx="593">
                  <c:v>0.85380635734192767</c:v>
                </c:pt>
                <c:pt idx="594">
                  <c:v>0.85316872303520552</c:v>
                </c:pt>
                <c:pt idx="595">
                  <c:v>0.85162141543395664</c:v>
                </c:pt>
                <c:pt idx="596">
                  <c:v>0.84971574271798733</c:v>
                </c:pt>
                <c:pt idx="597">
                  <c:v>0.84713219436267229</c:v>
                </c:pt>
                <c:pt idx="598">
                  <c:v>0.84553338257852972</c:v>
                </c:pt>
                <c:pt idx="599">
                  <c:v>0.84431846869503069</c:v>
                </c:pt>
                <c:pt idx="600">
                  <c:v>0.84242323050264789</c:v>
                </c:pt>
                <c:pt idx="601">
                  <c:v>0.83890245459962876</c:v>
                </c:pt>
                <c:pt idx="602">
                  <c:v>0.83648836827261341</c:v>
                </c:pt>
                <c:pt idx="603">
                  <c:v>0.83507803782869894</c:v>
                </c:pt>
                <c:pt idx="604">
                  <c:v>0.83334094899319033</c:v>
                </c:pt>
                <c:pt idx="605">
                  <c:v>0.83139677730445383</c:v>
                </c:pt>
                <c:pt idx="606">
                  <c:v>0.82980652023758583</c:v>
                </c:pt>
                <c:pt idx="607">
                  <c:v>0.82806533335339116</c:v>
                </c:pt>
                <c:pt idx="608">
                  <c:v>0.82694939994233063</c:v>
                </c:pt>
                <c:pt idx="609">
                  <c:v>0.82531930844697088</c:v>
                </c:pt>
                <c:pt idx="610">
                  <c:v>0.82436115873461857</c:v>
                </c:pt>
                <c:pt idx="611">
                  <c:v>0.82428074756083713</c:v>
                </c:pt>
                <c:pt idx="612">
                  <c:v>0.82389002614539864</c:v>
                </c:pt>
                <c:pt idx="613">
                  <c:v>0.82216097860872106</c:v>
                </c:pt>
                <c:pt idx="614">
                  <c:v>0.8209624793182696</c:v>
                </c:pt>
                <c:pt idx="615">
                  <c:v>0.82008119139267865</c:v>
                </c:pt>
                <c:pt idx="616">
                  <c:v>0.81948265515042029</c:v>
                </c:pt>
                <c:pt idx="617">
                  <c:v>0.81830665700147132</c:v>
                </c:pt>
                <c:pt idx="618">
                  <c:v>0.81716068698094579</c:v>
                </c:pt>
                <c:pt idx="619">
                  <c:v>0.81624182935710243</c:v>
                </c:pt>
                <c:pt idx="620">
                  <c:v>0.81554482214106017</c:v>
                </c:pt>
                <c:pt idx="621">
                  <c:v>0.81455259993185625</c:v>
                </c:pt>
                <c:pt idx="622">
                  <c:v>0.81423567262532848</c:v>
                </c:pt>
                <c:pt idx="623">
                  <c:v>0.81325927383963192</c:v>
                </c:pt>
                <c:pt idx="624">
                  <c:v>0.81211169003433703</c:v>
                </c:pt>
                <c:pt idx="625">
                  <c:v>0.81116784619429261</c:v>
                </c:pt>
                <c:pt idx="626">
                  <c:v>0.81004966485956187</c:v>
                </c:pt>
                <c:pt idx="627">
                  <c:v>0.80851740091904478</c:v>
                </c:pt>
                <c:pt idx="628">
                  <c:v>0.80777824513599839</c:v>
                </c:pt>
                <c:pt idx="629">
                  <c:v>0.80686695668653041</c:v>
                </c:pt>
                <c:pt idx="630">
                  <c:v>0.8060397285007399</c:v>
                </c:pt>
                <c:pt idx="631">
                  <c:v>0.80564559322205953</c:v>
                </c:pt>
                <c:pt idx="632">
                  <c:v>0.80490831704892474</c:v>
                </c:pt>
                <c:pt idx="633">
                  <c:v>0.80384647305975088</c:v>
                </c:pt>
                <c:pt idx="634">
                  <c:v>0.80286776651211966</c:v>
                </c:pt>
                <c:pt idx="635">
                  <c:v>0.8018725954511382</c:v>
                </c:pt>
                <c:pt idx="636">
                  <c:v>0.80165072894906586</c:v>
                </c:pt>
                <c:pt idx="637">
                  <c:v>0.80121030794171277</c:v>
                </c:pt>
                <c:pt idx="638">
                  <c:v>0.80035881552239763</c:v>
                </c:pt>
                <c:pt idx="639">
                  <c:v>0.7995780746696296</c:v>
                </c:pt>
                <c:pt idx="640">
                  <c:v>0.79916541061419688</c:v>
                </c:pt>
                <c:pt idx="641">
                  <c:v>0.79820761534685758</c:v>
                </c:pt>
                <c:pt idx="642">
                  <c:v>0.79748489576449622</c:v>
                </c:pt>
                <c:pt idx="643">
                  <c:v>0.7968275353721892</c:v>
                </c:pt>
                <c:pt idx="644">
                  <c:v>0.79636134070822528</c:v>
                </c:pt>
                <c:pt idx="645">
                  <c:v>0.79548113068090187</c:v>
                </c:pt>
                <c:pt idx="646">
                  <c:v>0.79484364280549169</c:v>
                </c:pt>
                <c:pt idx="647">
                  <c:v>0.79424786304101092</c:v>
                </c:pt>
                <c:pt idx="648">
                  <c:v>0.79382791530839725</c:v>
                </c:pt>
                <c:pt idx="649">
                  <c:v>0.79303231182419154</c:v>
                </c:pt>
                <c:pt idx="650">
                  <c:v>0.7924513214623925</c:v>
                </c:pt>
                <c:pt idx="651">
                  <c:v>0.79188204633670312</c:v>
                </c:pt>
                <c:pt idx="652">
                  <c:v>0.79142041630657811</c:v>
                </c:pt>
                <c:pt idx="653">
                  <c:v>0.79111617316208938</c:v>
                </c:pt>
                <c:pt idx="654">
                  <c:v>0.79070436613015527</c:v>
                </c:pt>
                <c:pt idx="655">
                  <c:v>0.78998403136535245</c:v>
                </c:pt>
                <c:pt idx="656">
                  <c:v>0.78895059502386167</c:v>
                </c:pt>
                <c:pt idx="657">
                  <c:v>0.78813315410487406</c:v>
                </c:pt>
                <c:pt idx="658">
                  <c:v>0.78765281141160737</c:v>
                </c:pt>
                <c:pt idx="659">
                  <c:v>0.78701281737364182</c:v>
                </c:pt>
                <c:pt idx="660">
                  <c:v>0.78657581091800399</c:v>
                </c:pt>
                <c:pt idx="661">
                  <c:v>0.78610934426337431</c:v>
                </c:pt>
                <c:pt idx="662">
                  <c:v>0.78581327375554377</c:v>
                </c:pt>
                <c:pt idx="663">
                  <c:v>0.785187127462042</c:v>
                </c:pt>
                <c:pt idx="664">
                  <c:v>0.78459300220166683</c:v>
                </c:pt>
                <c:pt idx="665">
                  <c:v>0.78420182705786023</c:v>
                </c:pt>
                <c:pt idx="666">
                  <c:v>0.78371003463839761</c:v>
                </c:pt>
                <c:pt idx="667">
                  <c:v>0.78298280173128265</c:v>
                </c:pt>
                <c:pt idx="668">
                  <c:v>0.78264207638418049</c:v>
                </c:pt>
                <c:pt idx="669">
                  <c:v>0.78248781580549931</c:v>
                </c:pt>
                <c:pt idx="670">
                  <c:v>0.78194078565506209</c:v>
                </c:pt>
                <c:pt idx="671">
                  <c:v>0.78111963745484159</c:v>
                </c:pt>
                <c:pt idx="672">
                  <c:v>0.78091478652511548</c:v>
                </c:pt>
                <c:pt idx="673">
                  <c:v>0.78055359626628551</c:v>
                </c:pt>
                <c:pt idx="674">
                  <c:v>0.7800961763997023</c:v>
                </c:pt>
                <c:pt idx="675">
                  <c:v>0.77947135059513373</c:v>
                </c:pt>
                <c:pt idx="676">
                  <c:v>0.77890061890753748</c:v>
                </c:pt>
                <c:pt idx="677">
                  <c:v>0.77839022385176548</c:v>
                </c:pt>
                <c:pt idx="678">
                  <c:v>0.77814282480514618</c:v>
                </c:pt>
                <c:pt idx="679">
                  <c:v>0.77778365918883774</c:v>
                </c:pt>
                <c:pt idx="680">
                  <c:v>0.77766423140178043</c:v>
                </c:pt>
                <c:pt idx="681">
                  <c:v>0.77700606477759082</c:v>
                </c:pt>
                <c:pt idx="682">
                  <c:v>0.77644171328441314</c:v>
                </c:pt>
                <c:pt idx="683">
                  <c:v>0.77600877091605813</c:v>
                </c:pt>
                <c:pt idx="684">
                  <c:v>0.77576522314245178</c:v>
                </c:pt>
                <c:pt idx="685">
                  <c:v>0.77546653011289779</c:v>
                </c:pt>
                <c:pt idx="686">
                  <c:v>0.77527135593779339</c:v>
                </c:pt>
                <c:pt idx="687">
                  <c:v>0.77508321372419031</c:v>
                </c:pt>
                <c:pt idx="688">
                  <c:v>0.77491483998558552</c:v>
                </c:pt>
                <c:pt idx="689">
                  <c:v>0.77472873402899267</c:v>
                </c:pt>
                <c:pt idx="690">
                  <c:v>0.77465280013392579</c:v>
                </c:pt>
                <c:pt idx="691">
                  <c:v>0.77450520421152758</c:v>
                </c:pt>
                <c:pt idx="692">
                  <c:v>0.77440723154545299</c:v>
                </c:pt>
                <c:pt idx="693">
                  <c:v>0.77406934449141473</c:v>
                </c:pt>
                <c:pt idx="694">
                  <c:v>0.77416404280424944</c:v>
                </c:pt>
                <c:pt idx="695">
                  <c:v>0.77421687750047552</c:v>
                </c:pt>
                <c:pt idx="696">
                  <c:v>0.77433476947553681</c:v>
                </c:pt>
                <c:pt idx="697">
                  <c:v>0.77431635650476149</c:v>
                </c:pt>
                <c:pt idx="698">
                  <c:v>0.77443039752357701</c:v>
                </c:pt>
                <c:pt idx="699">
                  <c:v>0.77429612037260365</c:v>
                </c:pt>
                <c:pt idx="700">
                  <c:v>0.77452001075775323</c:v>
                </c:pt>
                <c:pt idx="701">
                  <c:v>0.77461977099189883</c:v>
                </c:pt>
                <c:pt idx="702">
                  <c:v>0.77527074408814955</c:v>
                </c:pt>
                <c:pt idx="703">
                  <c:v>0.77591009480878637</c:v>
                </c:pt>
                <c:pt idx="704">
                  <c:v>0.77661214267636403</c:v>
                </c:pt>
                <c:pt idx="705">
                  <c:v>0.77711466343420188</c:v>
                </c:pt>
                <c:pt idx="706">
                  <c:v>0.77777332769796337</c:v>
                </c:pt>
                <c:pt idx="707">
                  <c:v>0.77877149795299161</c:v>
                </c:pt>
                <c:pt idx="708">
                  <c:v>0.78010515108260436</c:v>
                </c:pt>
                <c:pt idx="709">
                  <c:v>0.78134010692379308</c:v>
                </c:pt>
                <c:pt idx="710">
                  <c:v>0.78295299788685035</c:v>
                </c:pt>
                <c:pt idx="711">
                  <c:v>0.78417988422538321</c:v>
                </c:pt>
                <c:pt idx="712">
                  <c:v>0.78519172281186866</c:v>
                </c:pt>
                <c:pt idx="713">
                  <c:v>0.78537794454124088</c:v>
                </c:pt>
                <c:pt idx="714">
                  <c:v>0.78527212290239501</c:v>
                </c:pt>
                <c:pt idx="715">
                  <c:v>0.78553380983133614</c:v>
                </c:pt>
                <c:pt idx="716">
                  <c:v>0.78613960881055789</c:v>
                </c:pt>
                <c:pt idx="717">
                  <c:v>0.78683835043728323</c:v>
                </c:pt>
                <c:pt idx="718">
                  <c:v>0.78732290870154653</c:v>
                </c:pt>
                <c:pt idx="719">
                  <c:v>0.78779557942416412</c:v>
                </c:pt>
                <c:pt idx="720">
                  <c:v>0.78854908750910069</c:v>
                </c:pt>
                <c:pt idx="721">
                  <c:v>0.78962634111875385</c:v>
                </c:pt>
                <c:pt idx="722">
                  <c:v>0.79105379032503464</c:v>
                </c:pt>
                <c:pt idx="723">
                  <c:v>0.79196719452852982</c:v>
                </c:pt>
                <c:pt idx="724">
                  <c:v>0.79293235010463847</c:v>
                </c:pt>
                <c:pt idx="725">
                  <c:v>0.79371201482232312</c:v>
                </c:pt>
                <c:pt idx="726">
                  <c:v>0.7943221656998124</c:v>
                </c:pt>
                <c:pt idx="727">
                  <c:v>0.79491447625014811</c:v>
                </c:pt>
                <c:pt idx="728">
                  <c:v>0.79603112830631495</c:v>
                </c:pt>
                <c:pt idx="729">
                  <c:v>0.79702163312851282</c:v>
                </c:pt>
                <c:pt idx="730">
                  <c:v>0.79788395624479957</c:v>
                </c:pt>
                <c:pt idx="731">
                  <c:v>0.79834057190000107</c:v>
                </c:pt>
                <c:pt idx="732">
                  <c:v>0.79880331893657497</c:v>
                </c:pt>
                <c:pt idx="733">
                  <c:v>0.79918546199236074</c:v>
                </c:pt>
                <c:pt idx="734">
                  <c:v>0.79952969041775346</c:v>
                </c:pt>
                <c:pt idx="735">
                  <c:v>0.79981663129033365</c:v>
                </c:pt>
                <c:pt idx="736">
                  <c:v>0.80022729342863741</c:v>
                </c:pt>
                <c:pt idx="737">
                  <c:v>0.80056090990594553</c:v>
                </c:pt>
                <c:pt idx="738">
                  <c:v>0.80060543607571688</c:v>
                </c:pt>
                <c:pt idx="739">
                  <c:v>0.80083675995111403</c:v>
                </c:pt>
                <c:pt idx="740">
                  <c:v>0.80119770249257805</c:v>
                </c:pt>
                <c:pt idx="741">
                  <c:v>0.80136660569076235</c:v>
                </c:pt>
                <c:pt idx="742">
                  <c:v>0.8018962964938664</c:v>
                </c:pt>
                <c:pt idx="743">
                  <c:v>0.80216263700482182</c:v>
                </c:pt>
                <c:pt idx="744">
                  <c:v>0.8024846895527924</c:v>
                </c:pt>
                <c:pt idx="745">
                  <c:v>0.80340448648086193</c:v>
                </c:pt>
                <c:pt idx="746">
                  <c:v>0.80442584175761922</c:v>
                </c:pt>
                <c:pt idx="747">
                  <c:v>0.80517023108247032</c:v>
                </c:pt>
                <c:pt idx="748">
                  <c:v>0.80611705420684066</c:v>
                </c:pt>
                <c:pt idx="749">
                  <c:v>0.8074038435026677</c:v>
                </c:pt>
                <c:pt idx="750">
                  <c:v>0.80857336537152502</c:v>
                </c:pt>
                <c:pt idx="751">
                  <c:v>0.80937702648509469</c:v>
                </c:pt>
                <c:pt idx="752">
                  <c:v>0.81011974696904954</c:v>
                </c:pt>
                <c:pt idx="753">
                  <c:v>0.81080548319389711</c:v>
                </c:pt>
                <c:pt idx="754">
                  <c:v>0.81190375874053944</c:v>
                </c:pt>
                <c:pt idx="755">
                  <c:v>0.81264084460513664</c:v>
                </c:pt>
                <c:pt idx="756">
                  <c:v>0.81358622391349666</c:v>
                </c:pt>
                <c:pt idx="757">
                  <c:v>0.81527542734854908</c:v>
                </c:pt>
                <c:pt idx="758">
                  <c:v>0.81828415334932902</c:v>
                </c:pt>
                <c:pt idx="759">
                  <c:v>0.82222095312548982</c:v>
                </c:pt>
                <c:pt idx="760">
                  <c:v>0.82619994235970406</c:v>
                </c:pt>
                <c:pt idx="761">
                  <c:v>0.8294729622791529</c:v>
                </c:pt>
                <c:pt idx="762">
                  <c:v>0.83295025082550911</c:v>
                </c:pt>
                <c:pt idx="763">
                  <c:v>0.83657811671696225</c:v>
                </c:pt>
                <c:pt idx="764">
                  <c:v>0.83999233297878195</c:v>
                </c:pt>
                <c:pt idx="765">
                  <c:v>0.84306378834382645</c:v>
                </c:pt>
                <c:pt idx="766">
                  <c:v>0.8455866139111764</c:v>
                </c:pt>
                <c:pt idx="767">
                  <c:v>0.84683433265333952</c:v>
                </c:pt>
                <c:pt idx="768">
                  <c:v>0.84726858948995964</c:v>
                </c:pt>
                <c:pt idx="769">
                  <c:v>0.84707700686861098</c:v>
                </c:pt>
                <c:pt idx="770">
                  <c:v>0.84669707118359927</c:v>
                </c:pt>
                <c:pt idx="771">
                  <c:v>0.84616619460537235</c:v>
                </c:pt>
                <c:pt idx="772">
                  <c:v>0.8450060013928935</c:v>
                </c:pt>
                <c:pt idx="773">
                  <c:v>0.84287232483925234</c:v>
                </c:pt>
                <c:pt idx="774">
                  <c:v>0.8399368161727776</c:v>
                </c:pt>
                <c:pt idx="775">
                  <c:v>0.83619444608240778</c:v>
                </c:pt>
                <c:pt idx="776">
                  <c:v>0.83214450745562851</c:v>
                </c:pt>
                <c:pt idx="777">
                  <c:v>0.82730262712532188</c:v>
                </c:pt>
                <c:pt idx="778">
                  <c:v>0.82205717087768571</c:v>
                </c:pt>
                <c:pt idx="779">
                  <c:v>0.81705707525123572</c:v>
                </c:pt>
                <c:pt idx="780">
                  <c:v>0.81230532989820892</c:v>
                </c:pt>
                <c:pt idx="781">
                  <c:v>0.8073650779847501</c:v>
                </c:pt>
                <c:pt idx="782">
                  <c:v>0.8030933769644043</c:v>
                </c:pt>
                <c:pt idx="783">
                  <c:v>0.79980351233885771</c:v>
                </c:pt>
                <c:pt idx="784">
                  <c:v>0.79727207583406212</c:v>
                </c:pt>
                <c:pt idx="785">
                  <c:v>0.79479434531095261</c:v>
                </c:pt>
                <c:pt idx="786">
                  <c:v>0.79190147272095723</c:v>
                </c:pt>
                <c:pt idx="787">
                  <c:v>0.788886466039743</c:v>
                </c:pt>
                <c:pt idx="788">
                  <c:v>0.78625569341677426</c:v>
                </c:pt>
                <c:pt idx="789">
                  <c:v>0.78349908027548365</c:v>
                </c:pt>
                <c:pt idx="790">
                  <c:v>0.78116644537538116</c:v>
                </c:pt>
                <c:pt idx="791">
                  <c:v>0.77891533232261156</c:v>
                </c:pt>
                <c:pt idx="792">
                  <c:v>0.77682387280200194</c:v>
                </c:pt>
                <c:pt idx="793">
                  <c:v>0.77495642838163559</c:v>
                </c:pt>
                <c:pt idx="794">
                  <c:v>0.77333200163329308</c:v>
                </c:pt>
                <c:pt idx="795">
                  <c:v>0.77226704476957664</c:v>
                </c:pt>
                <c:pt idx="796">
                  <c:v>0.77147040438832148</c:v>
                </c:pt>
                <c:pt idx="797">
                  <c:v>0.7708527961496956</c:v>
                </c:pt>
                <c:pt idx="798">
                  <c:v>0.77058661530591455</c:v>
                </c:pt>
                <c:pt idx="799">
                  <c:v>0.77021869228141071</c:v>
                </c:pt>
                <c:pt idx="800">
                  <c:v>0.76967514571324369</c:v>
                </c:pt>
                <c:pt idx="801">
                  <c:v>0.76932832019523278</c:v>
                </c:pt>
                <c:pt idx="802">
                  <c:v>0.7691182590239779</c:v>
                </c:pt>
                <c:pt idx="803">
                  <c:v>0.76888931660837256</c:v>
                </c:pt>
                <c:pt idx="804">
                  <c:v>0.76860023276612599</c:v>
                </c:pt>
                <c:pt idx="805">
                  <c:v>0.76813797066082501</c:v>
                </c:pt>
                <c:pt idx="806">
                  <c:v>0.76833887849166638</c:v>
                </c:pt>
                <c:pt idx="807">
                  <c:v>0.76834055726584882</c:v>
                </c:pt>
                <c:pt idx="808">
                  <c:v>0.76831604917434448</c:v>
                </c:pt>
                <c:pt idx="809">
                  <c:v>0.76843250041262612</c:v>
                </c:pt>
                <c:pt idx="810">
                  <c:v>0.76829330176423427</c:v>
                </c:pt>
                <c:pt idx="811">
                  <c:v>0.76809100188528145</c:v>
                </c:pt>
                <c:pt idx="812">
                  <c:v>0.7682985958070736</c:v>
                </c:pt>
                <c:pt idx="813">
                  <c:v>0.76843966940656283</c:v>
                </c:pt>
                <c:pt idx="814">
                  <c:v>0.76869872037081566</c:v>
                </c:pt>
                <c:pt idx="815">
                  <c:v>0.76872416345196237</c:v>
                </c:pt>
                <c:pt idx="816">
                  <c:v>0.76862329005740537</c:v>
                </c:pt>
                <c:pt idx="817">
                  <c:v>0.76874831168949143</c:v>
                </c:pt>
                <c:pt idx="818">
                  <c:v>0.76915536672219875</c:v>
                </c:pt>
                <c:pt idx="819">
                  <c:v>0.76924023387217366</c:v>
                </c:pt>
                <c:pt idx="820">
                  <c:v>0.76931883669538481</c:v>
                </c:pt>
                <c:pt idx="821">
                  <c:v>0.76960777898172728</c:v>
                </c:pt>
                <c:pt idx="822">
                  <c:v>0.77022476926816508</c:v>
                </c:pt>
                <c:pt idx="823">
                  <c:v>0.77049876375425408</c:v>
                </c:pt>
                <c:pt idx="824">
                  <c:v>0.77037252833888958</c:v>
                </c:pt>
                <c:pt idx="825">
                  <c:v>0.77019810651230236</c:v>
                </c:pt>
                <c:pt idx="826">
                  <c:v>0.77023482991166514</c:v>
                </c:pt>
                <c:pt idx="827">
                  <c:v>0.77056374830318985</c:v>
                </c:pt>
                <c:pt idx="828">
                  <c:v>0.77106045664474332</c:v>
                </c:pt>
                <c:pt idx="829">
                  <c:v>0.77140008337257437</c:v>
                </c:pt>
                <c:pt idx="830">
                  <c:v>0.77188952435394975</c:v>
                </c:pt>
                <c:pt idx="831">
                  <c:v>0.77208497538748944</c:v>
                </c:pt>
                <c:pt idx="832">
                  <c:v>0.7723056782016865</c:v>
                </c:pt>
                <c:pt idx="833">
                  <c:v>0.7728990272306232</c:v>
                </c:pt>
                <c:pt idx="834">
                  <c:v>0.7732420546991271</c:v>
                </c:pt>
                <c:pt idx="835">
                  <c:v>0.77334923938904743</c:v>
                </c:pt>
                <c:pt idx="836">
                  <c:v>0.77333294340588299</c:v>
                </c:pt>
                <c:pt idx="837">
                  <c:v>0.77351495355460209</c:v>
                </c:pt>
                <c:pt idx="838">
                  <c:v>0.77387731383679803</c:v>
                </c:pt>
                <c:pt idx="839">
                  <c:v>0.77351983793534229</c:v>
                </c:pt>
                <c:pt idx="840">
                  <c:v>0.7730326176362281</c:v>
                </c:pt>
                <c:pt idx="841">
                  <c:v>0.77221529101372921</c:v>
                </c:pt>
                <c:pt idx="842">
                  <c:v>0.77094159662870532</c:v>
                </c:pt>
                <c:pt idx="843">
                  <c:v>0.76884800866104008</c:v>
                </c:pt>
                <c:pt idx="844">
                  <c:v>0.76670625867209419</c:v>
                </c:pt>
                <c:pt idx="845">
                  <c:v>0.76504516452711302</c:v>
                </c:pt>
                <c:pt idx="846">
                  <c:v>0.76334606070805666</c:v>
                </c:pt>
                <c:pt idx="847">
                  <c:v>0.76155835408518036</c:v>
                </c:pt>
                <c:pt idx="848">
                  <c:v>0.76003950923951613</c:v>
                </c:pt>
                <c:pt idx="849">
                  <c:v>0.75963855823578996</c:v>
                </c:pt>
                <c:pt idx="850">
                  <c:v>0.7597979994184878</c:v>
                </c:pt>
                <c:pt idx="851">
                  <c:v>0.76091126080778693</c:v>
                </c:pt>
                <c:pt idx="852">
                  <c:v>0.76328780111184746</c:v>
                </c:pt>
                <c:pt idx="853">
                  <c:v>0.76599852411593705</c:v>
                </c:pt>
                <c:pt idx="854">
                  <c:v>0.76961759258171314</c:v>
                </c:pt>
                <c:pt idx="855">
                  <c:v>0.77373535007151961</c:v>
                </c:pt>
                <c:pt idx="856">
                  <c:v>0.77631349787665516</c:v>
                </c:pt>
                <c:pt idx="857">
                  <c:v>0.7756205270776918</c:v>
                </c:pt>
                <c:pt idx="858">
                  <c:v>0.77341729772527801</c:v>
                </c:pt>
                <c:pt idx="859">
                  <c:v>0.77169409935511446</c:v>
                </c:pt>
                <c:pt idx="860">
                  <c:v>0.77102791328310039</c:v>
                </c:pt>
                <c:pt idx="861">
                  <c:v>0.77067379667906433</c:v>
                </c:pt>
                <c:pt idx="862">
                  <c:v>0.77037874920612659</c:v>
                </c:pt>
                <c:pt idx="863">
                  <c:v>0.77057676663850572</c:v>
                </c:pt>
                <c:pt idx="864">
                  <c:v>0.7716844683088615</c:v>
                </c:pt>
                <c:pt idx="865">
                  <c:v>0.7723381188427747</c:v>
                </c:pt>
                <c:pt idx="866">
                  <c:v>0.77308733828146936</c:v>
                </c:pt>
                <c:pt idx="867">
                  <c:v>0.77417928574957307</c:v>
                </c:pt>
                <c:pt idx="868">
                  <c:v>0.77510774871801968</c:v>
                </c:pt>
                <c:pt idx="869">
                  <c:v>0.77618813591186664</c:v>
                </c:pt>
                <c:pt idx="870">
                  <c:v>0.77776933000811754</c:v>
                </c:pt>
                <c:pt idx="871">
                  <c:v>0.77899002378597093</c:v>
                </c:pt>
                <c:pt idx="872">
                  <c:v>0.77981127997709709</c:v>
                </c:pt>
                <c:pt idx="873">
                  <c:v>0.78101266929208446</c:v>
                </c:pt>
                <c:pt idx="874">
                  <c:v>0.78214123632623167</c:v>
                </c:pt>
                <c:pt idx="875">
                  <c:v>0.78296955239743316</c:v>
                </c:pt>
                <c:pt idx="876">
                  <c:v>0.78401976579033494</c:v>
                </c:pt>
                <c:pt idx="877">
                  <c:v>0.78514761565507019</c:v>
                </c:pt>
                <c:pt idx="878">
                  <c:v>0.78592544767682571</c:v>
                </c:pt>
                <c:pt idx="879">
                  <c:v>0.78646492221722786</c:v>
                </c:pt>
                <c:pt idx="880">
                  <c:v>0.7870143191187472</c:v>
                </c:pt>
                <c:pt idx="881">
                  <c:v>0.78784920176597273</c:v>
                </c:pt>
                <c:pt idx="882">
                  <c:v>0.7882969979660529</c:v>
                </c:pt>
                <c:pt idx="883">
                  <c:v>0.78863417715605666</c:v>
                </c:pt>
                <c:pt idx="884">
                  <c:v>0.78921799697198336</c:v>
                </c:pt>
                <c:pt idx="885">
                  <c:v>0.78974927659418059</c:v>
                </c:pt>
                <c:pt idx="886">
                  <c:v>0.79008440365392774</c:v>
                </c:pt>
                <c:pt idx="887">
                  <c:v>0.79050959255150721</c:v>
                </c:pt>
                <c:pt idx="888">
                  <c:v>0.79119643161212228</c:v>
                </c:pt>
                <c:pt idx="889">
                  <c:v>0.79210613999396851</c:v>
                </c:pt>
                <c:pt idx="890">
                  <c:v>0.79258447681007438</c:v>
                </c:pt>
                <c:pt idx="891">
                  <c:v>0.79300541890955323</c:v>
                </c:pt>
                <c:pt idx="892">
                  <c:v>0.79387075934388918</c:v>
                </c:pt>
                <c:pt idx="893">
                  <c:v>0.79475404998656252</c:v>
                </c:pt>
                <c:pt idx="894">
                  <c:v>0.79528930544975085</c:v>
                </c:pt>
                <c:pt idx="895">
                  <c:v>0.79563209810811786</c:v>
                </c:pt>
                <c:pt idx="896">
                  <c:v>0.79606147421328244</c:v>
                </c:pt>
                <c:pt idx="897">
                  <c:v>0.79678898270707099</c:v>
                </c:pt>
                <c:pt idx="898">
                  <c:v>0.79762535851593785</c:v>
                </c:pt>
                <c:pt idx="899">
                  <c:v>0.79824327819504914</c:v>
                </c:pt>
                <c:pt idx="900">
                  <c:v>0.79863452742309782</c:v>
                </c:pt>
                <c:pt idx="901">
                  <c:v>0.79921345038798786</c:v>
                </c:pt>
                <c:pt idx="902">
                  <c:v>0.80011302496590953</c:v>
                </c:pt>
                <c:pt idx="903">
                  <c:v>0.80071147225444683</c:v>
                </c:pt>
                <c:pt idx="904">
                  <c:v>0.80118846183158965</c:v>
                </c:pt>
                <c:pt idx="905">
                  <c:v>0.80185965959395389</c:v>
                </c:pt>
                <c:pt idx="906">
                  <c:v>0.80250719215638888</c:v>
                </c:pt>
                <c:pt idx="907">
                  <c:v>0.80320023643798599</c:v>
                </c:pt>
                <c:pt idx="908">
                  <c:v>0.8034983383534432</c:v>
                </c:pt>
                <c:pt idx="909">
                  <c:v>0.80390983731990528</c:v>
                </c:pt>
                <c:pt idx="910">
                  <c:v>0.80483819635489884</c:v>
                </c:pt>
                <c:pt idx="911">
                  <c:v>0.80565098787455958</c:v>
                </c:pt>
                <c:pt idx="912">
                  <c:v>0.80583085775703489</c:v>
                </c:pt>
                <c:pt idx="913">
                  <c:v>0.80638971648581037</c:v>
                </c:pt>
                <c:pt idx="914">
                  <c:v>0.80729778836925681</c:v>
                </c:pt>
                <c:pt idx="915">
                  <c:v>0.80753466772889615</c:v>
                </c:pt>
                <c:pt idx="916">
                  <c:v>0.80758039797065484</c:v>
                </c:pt>
                <c:pt idx="917">
                  <c:v>0.80767769997950378</c:v>
                </c:pt>
                <c:pt idx="918">
                  <c:v>0.80782578132104332</c:v>
                </c:pt>
                <c:pt idx="919">
                  <c:v>0.80839806845917794</c:v>
                </c:pt>
                <c:pt idx="920">
                  <c:v>0.80879313143135834</c:v>
                </c:pt>
                <c:pt idx="921">
                  <c:v>0.80862625628251994</c:v>
                </c:pt>
                <c:pt idx="922">
                  <c:v>0.80860643525283227</c:v>
                </c:pt>
                <c:pt idx="923">
                  <c:v>0.80885962440153192</c:v>
                </c:pt>
                <c:pt idx="924">
                  <c:v>0.80937332299148446</c:v>
                </c:pt>
                <c:pt idx="925">
                  <c:v>0.80944805886650195</c:v>
                </c:pt>
                <c:pt idx="926">
                  <c:v>0.80902766092204459</c:v>
                </c:pt>
                <c:pt idx="927">
                  <c:v>0.80907471670758735</c:v>
                </c:pt>
                <c:pt idx="928">
                  <c:v>0.80945195162394523</c:v>
                </c:pt>
                <c:pt idx="929">
                  <c:v>0.80978320880016363</c:v>
                </c:pt>
                <c:pt idx="930">
                  <c:v>0.80990178650007894</c:v>
                </c:pt>
                <c:pt idx="931">
                  <c:v>0.81004869107776634</c:v>
                </c:pt>
                <c:pt idx="932">
                  <c:v>0.8102518505767452</c:v>
                </c:pt>
                <c:pt idx="933">
                  <c:v>0.81036373188793365</c:v>
                </c:pt>
                <c:pt idx="934">
                  <c:v>0.81046564727705295</c:v>
                </c:pt>
                <c:pt idx="935">
                  <c:v>0.81065835013888632</c:v>
                </c:pt>
                <c:pt idx="936">
                  <c:v>0.81102923821174866</c:v>
                </c:pt>
                <c:pt idx="937">
                  <c:v>0.81158394247942267</c:v>
                </c:pt>
                <c:pt idx="938">
                  <c:v>0.81223756771204514</c:v>
                </c:pt>
                <c:pt idx="939">
                  <c:v>0.8129697680510436</c:v>
                </c:pt>
                <c:pt idx="940">
                  <c:v>0.81373827113129804</c:v>
                </c:pt>
                <c:pt idx="941">
                  <c:v>0.81424055824570651</c:v>
                </c:pt>
                <c:pt idx="942">
                  <c:v>0.81451153922490516</c:v>
                </c:pt>
                <c:pt idx="943">
                  <c:v>0.81492651082514245</c:v>
                </c:pt>
                <c:pt idx="944">
                  <c:v>0.81589928589881977</c:v>
                </c:pt>
                <c:pt idx="945">
                  <c:v>0.81650146957325642</c:v>
                </c:pt>
                <c:pt idx="946">
                  <c:v>0.81674568053259966</c:v>
                </c:pt>
                <c:pt idx="947">
                  <c:v>0.817635558515447</c:v>
                </c:pt>
                <c:pt idx="948">
                  <c:v>0.81811507395640459</c:v>
                </c:pt>
                <c:pt idx="949">
                  <c:v>0.8187597265340959</c:v>
                </c:pt>
                <c:pt idx="950">
                  <c:v>0.81945555611164744</c:v>
                </c:pt>
                <c:pt idx="951">
                  <c:v>0.81996405851227305</c:v>
                </c:pt>
                <c:pt idx="952">
                  <c:v>0.82042152301090854</c:v>
                </c:pt>
                <c:pt idx="953">
                  <c:v>0.82101695567938782</c:v>
                </c:pt>
                <c:pt idx="954">
                  <c:v>0.82168877001426355</c:v>
                </c:pt>
                <c:pt idx="955">
                  <c:v>0.82243325526042488</c:v>
                </c:pt>
                <c:pt idx="956">
                  <c:v>0.8232659840090949</c:v>
                </c:pt>
                <c:pt idx="957">
                  <c:v>0.82457767485408195</c:v>
                </c:pt>
                <c:pt idx="958">
                  <c:v>0.82570228935528833</c:v>
                </c:pt>
                <c:pt idx="959">
                  <c:v>0.82607491168279212</c:v>
                </c:pt>
                <c:pt idx="960">
                  <c:v>0.82661740433147235</c:v>
                </c:pt>
                <c:pt idx="961">
                  <c:v>0.82741225291067888</c:v>
                </c:pt>
                <c:pt idx="962">
                  <c:v>0.82828115189604545</c:v>
                </c:pt>
                <c:pt idx="963">
                  <c:v>0.82887488816329169</c:v>
                </c:pt>
                <c:pt idx="964">
                  <c:v>0.82916955027636019</c:v>
                </c:pt>
                <c:pt idx="965">
                  <c:v>0.82944098228970498</c:v>
                </c:pt>
                <c:pt idx="966">
                  <c:v>0.82964214935365244</c:v>
                </c:pt>
                <c:pt idx="967">
                  <c:v>0.82962015073497619</c:v>
                </c:pt>
                <c:pt idx="968">
                  <c:v>0.82964133115277361</c:v>
                </c:pt>
                <c:pt idx="969">
                  <c:v>0.82945782424421344</c:v>
                </c:pt>
                <c:pt idx="970">
                  <c:v>0.82910186148447729</c:v>
                </c:pt>
                <c:pt idx="971">
                  <c:v>0.82887095722331372</c:v>
                </c:pt>
                <c:pt idx="972">
                  <c:v>0.82882842071797569</c:v>
                </c:pt>
                <c:pt idx="973">
                  <c:v>0.82859075995135656</c:v>
                </c:pt>
                <c:pt idx="974">
                  <c:v>0.82835848940642964</c:v>
                </c:pt>
                <c:pt idx="975">
                  <c:v>0.82854884071064216</c:v>
                </c:pt>
                <c:pt idx="976">
                  <c:v>0.82874208996191623</c:v>
                </c:pt>
                <c:pt idx="977">
                  <c:v>0.82902854978001883</c:v>
                </c:pt>
                <c:pt idx="978">
                  <c:v>0.82917518546225877</c:v>
                </c:pt>
                <c:pt idx="979">
                  <c:v>0.82937840011955311</c:v>
                </c:pt>
                <c:pt idx="980">
                  <c:v>0.82963462818636768</c:v>
                </c:pt>
                <c:pt idx="981">
                  <c:v>0.83013745757662871</c:v>
                </c:pt>
                <c:pt idx="982">
                  <c:v>0.83089585941603161</c:v>
                </c:pt>
                <c:pt idx="983">
                  <c:v>0.83114138870859156</c:v>
                </c:pt>
                <c:pt idx="984">
                  <c:v>0.83091284767380935</c:v>
                </c:pt>
                <c:pt idx="985">
                  <c:v>0.83198136715837745</c:v>
                </c:pt>
                <c:pt idx="986">
                  <c:v>0.83291932386882783</c:v>
                </c:pt>
                <c:pt idx="987">
                  <c:v>0.83299974787462261</c:v>
                </c:pt>
                <c:pt idx="988">
                  <c:v>0.83318334107704606</c:v>
                </c:pt>
                <c:pt idx="989">
                  <c:v>0.83317227379658265</c:v>
                </c:pt>
                <c:pt idx="990">
                  <c:v>0.83307255085556398</c:v>
                </c:pt>
                <c:pt idx="991">
                  <c:v>0.83406826664896416</c:v>
                </c:pt>
                <c:pt idx="992">
                  <c:v>0.834919086229862</c:v>
                </c:pt>
                <c:pt idx="993">
                  <c:v>0.83533816644920467</c:v>
                </c:pt>
                <c:pt idx="994">
                  <c:v>0.83556998495464274</c:v>
                </c:pt>
                <c:pt idx="995">
                  <c:v>0.83566941125821648</c:v>
                </c:pt>
                <c:pt idx="996">
                  <c:v>0.83600400973526356</c:v>
                </c:pt>
                <c:pt idx="997">
                  <c:v>0.83680893460698902</c:v>
                </c:pt>
                <c:pt idx="998">
                  <c:v>0.83726877368661867</c:v>
                </c:pt>
                <c:pt idx="999">
                  <c:v>0.83764650375100391</c:v>
                </c:pt>
                <c:pt idx="1000">
                  <c:v>0.83807156576231179</c:v>
                </c:pt>
                <c:pt idx="1001">
                  <c:v>0.83834505306877327</c:v>
                </c:pt>
                <c:pt idx="1002">
                  <c:v>0.83883344304211127</c:v>
                </c:pt>
                <c:pt idx="1003">
                  <c:v>0.8396291575157836</c:v>
                </c:pt>
                <c:pt idx="1004">
                  <c:v>0.84049174053207076</c:v>
                </c:pt>
                <c:pt idx="1005">
                  <c:v>0.84102793383427243</c:v>
                </c:pt>
                <c:pt idx="1006">
                  <c:v>0.84118186336900502</c:v>
                </c:pt>
                <c:pt idx="1007">
                  <c:v>0.84207585523366302</c:v>
                </c:pt>
                <c:pt idx="1008">
                  <c:v>0.84333840845088215</c:v>
                </c:pt>
                <c:pt idx="1009">
                  <c:v>0.84437735320509943</c:v>
                </c:pt>
                <c:pt idx="1010">
                  <c:v>0.84520937233257298</c:v>
                </c:pt>
                <c:pt idx="1011">
                  <c:v>0.84621317234057647</c:v>
                </c:pt>
                <c:pt idx="1012">
                  <c:v>0.84726284617441772</c:v>
                </c:pt>
                <c:pt idx="1013">
                  <c:v>0.84884304365460117</c:v>
                </c:pt>
                <c:pt idx="1014">
                  <c:v>0.85070438274367033</c:v>
                </c:pt>
                <c:pt idx="1015">
                  <c:v>0.85263735643606042</c:v>
                </c:pt>
                <c:pt idx="1016">
                  <c:v>0.854725955973898</c:v>
                </c:pt>
                <c:pt idx="1017">
                  <c:v>0.85706384892063026</c:v>
                </c:pt>
                <c:pt idx="1018">
                  <c:v>0.85904205246311161</c:v>
                </c:pt>
                <c:pt idx="1019">
                  <c:v>0.8608698769801606</c:v>
                </c:pt>
                <c:pt idx="1020">
                  <c:v>0.8622275617667774</c:v>
                </c:pt>
                <c:pt idx="1021">
                  <c:v>0.86346097898942142</c:v>
                </c:pt>
                <c:pt idx="1022">
                  <c:v>0.86448649567376024</c:v>
                </c:pt>
                <c:pt idx="1023">
                  <c:v>0.86522465248209335</c:v>
                </c:pt>
                <c:pt idx="1024">
                  <c:v>0.86567425969421929</c:v>
                </c:pt>
                <c:pt idx="1025">
                  <c:v>0.8663328443537589</c:v>
                </c:pt>
                <c:pt idx="1026">
                  <c:v>0.86752903418780181</c:v>
                </c:pt>
                <c:pt idx="1027">
                  <c:v>0.86870096750964831</c:v>
                </c:pt>
                <c:pt idx="1028">
                  <c:v>0.86987030402298571</c:v>
                </c:pt>
                <c:pt idx="1029">
                  <c:v>0.8715497997608197</c:v>
                </c:pt>
                <c:pt idx="1030">
                  <c:v>0.87345557700777954</c:v>
                </c:pt>
                <c:pt idx="1031">
                  <c:v>0.87533287316190711</c:v>
                </c:pt>
                <c:pt idx="1032">
                  <c:v>0.87691197776611818</c:v>
                </c:pt>
                <c:pt idx="1033">
                  <c:v>0.87861180152228879</c:v>
                </c:pt>
                <c:pt idx="1034">
                  <c:v>0.88005134080584113</c:v>
                </c:pt>
                <c:pt idx="1035">
                  <c:v>0.88133741786478026</c:v>
                </c:pt>
                <c:pt idx="1036">
                  <c:v>0.88234591855714495</c:v>
                </c:pt>
                <c:pt idx="1037">
                  <c:v>0.88294950113793103</c:v>
                </c:pt>
                <c:pt idx="1038">
                  <c:v>0.88317563000628352</c:v>
                </c:pt>
                <c:pt idx="1039">
                  <c:v>0.88349634015100775</c:v>
                </c:pt>
                <c:pt idx="1040">
                  <c:v>0.88369712370235609</c:v>
                </c:pt>
                <c:pt idx="1041">
                  <c:v>0.88358871354189661</c:v>
                </c:pt>
                <c:pt idx="1042">
                  <c:v>0.88381902982955618</c:v>
                </c:pt>
                <c:pt idx="1043">
                  <c:v>0.88411965448167784</c:v>
                </c:pt>
                <c:pt idx="1044">
                  <c:v>0.88388271074901636</c:v>
                </c:pt>
                <c:pt idx="1045">
                  <c:v>0.88385091289263029</c:v>
                </c:pt>
                <c:pt idx="1046">
                  <c:v>0.88397879140590874</c:v>
                </c:pt>
                <c:pt idx="1047">
                  <c:v>0.88443169721739068</c:v>
                </c:pt>
                <c:pt idx="1048">
                  <c:v>0.88496964333352068</c:v>
                </c:pt>
                <c:pt idx="1049">
                  <c:v>0.88509600046342907</c:v>
                </c:pt>
                <c:pt idx="1050">
                  <c:v>0.88486765289883351</c:v>
                </c:pt>
                <c:pt idx="1051">
                  <c:v>0.88466616777632978</c:v>
                </c:pt>
                <c:pt idx="1052">
                  <c:v>0.88430422914343787</c:v>
                </c:pt>
                <c:pt idx="1053">
                  <c:v>0.88403489710341343</c:v>
                </c:pt>
                <c:pt idx="1054">
                  <c:v>0.88358469710417353</c:v>
                </c:pt>
                <c:pt idx="1055">
                  <c:v>0.88326490031357319</c:v>
                </c:pt>
                <c:pt idx="1056">
                  <c:v>0.88283090917851126</c:v>
                </c:pt>
                <c:pt idx="1057">
                  <c:v>0.88291999250741038</c:v>
                </c:pt>
                <c:pt idx="1058">
                  <c:v>0.88285330471790846</c:v>
                </c:pt>
                <c:pt idx="1059">
                  <c:v>0.88267183578131447</c:v>
                </c:pt>
                <c:pt idx="1060">
                  <c:v>0.8827511269829732</c:v>
                </c:pt>
                <c:pt idx="1061">
                  <c:v>0.88306063677922164</c:v>
                </c:pt>
                <c:pt idx="1062">
                  <c:v>0.88322312396193647</c:v>
                </c:pt>
                <c:pt idx="1063">
                  <c:v>0.88376732495349197</c:v>
                </c:pt>
                <c:pt idx="1064">
                  <c:v>0.8841429326477549</c:v>
                </c:pt>
                <c:pt idx="1065">
                  <c:v>0.88436376352894097</c:v>
                </c:pt>
                <c:pt idx="1066">
                  <c:v>0.88439322734637493</c:v>
                </c:pt>
                <c:pt idx="1067">
                  <c:v>0.88434806969566437</c:v>
                </c:pt>
                <c:pt idx="1068">
                  <c:v>0.88442268086619225</c:v>
                </c:pt>
                <c:pt idx="1069">
                  <c:v>0.88486435384117268</c:v>
                </c:pt>
                <c:pt idx="1070">
                  <c:v>0.88491274061458614</c:v>
                </c:pt>
                <c:pt idx="1071">
                  <c:v>0.88534904092234168</c:v>
                </c:pt>
                <c:pt idx="1072">
                  <c:v>0.88557797860343068</c:v>
                </c:pt>
                <c:pt idx="1073">
                  <c:v>0.88578769856307771</c:v>
                </c:pt>
                <c:pt idx="1074">
                  <c:v>0.88627334707020944</c:v>
                </c:pt>
                <c:pt idx="1075">
                  <c:v>0.88673655513606731</c:v>
                </c:pt>
                <c:pt idx="1076">
                  <c:v>0.88713596390615101</c:v>
                </c:pt>
                <c:pt idx="1077">
                  <c:v>0.88780200969986212</c:v>
                </c:pt>
                <c:pt idx="1078">
                  <c:v>0.88838746402920388</c:v>
                </c:pt>
                <c:pt idx="1079">
                  <c:v>0.88923546613625648</c:v>
                </c:pt>
                <c:pt idx="1080">
                  <c:v>0.89063661255474325</c:v>
                </c:pt>
                <c:pt idx="1081">
                  <c:v>0.89308213660512481</c:v>
                </c:pt>
                <c:pt idx="1082">
                  <c:v>0.89518846296424959</c:v>
                </c:pt>
                <c:pt idx="1083">
                  <c:v>0.89721333121007818</c:v>
                </c:pt>
                <c:pt idx="1084">
                  <c:v>0.89961140409332285</c:v>
                </c:pt>
                <c:pt idx="1085">
                  <c:v>0.90209595992962033</c:v>
                </c:pt>
                <c:pt idx="1086">
                  <c:v>0.90400641215722943</c:v>
                </c:pt>
                <c:pt idx="1087">
                  <c:v>0.9063230155981743</c:v>
                </c:pt>
                <c:pt idx="1088">
                  <c:v>0.90826373426227802</c:v>
                </c:pt>
                <c:pt idx="1089">
                  <c:v>0.90995338449622676</c:v>
                </c:pt>
                <c:pt idx="1090">
                  <c:v>0.91183040250587755</c:v>
                </c:pt>
                <c:pt idx="1091">
                  <c:v>0.91351979586937715</c:v>
                </c:pt>
                <c:pt idx="1092">
                  <c:v>0.91485740314953168</c:v>
                </c:pt>
                <c:pt idx="1093">
                  <c:v>0.9165094888883597</c:v>
                </c:pt>
                <c:pt idx="1094">
                  <c:v>0.91780658644856838</c:v>
                </c:pt>
                <c:pt idx="1095">
                  <c:v>0.91897767129266716</c:v>
                </c:pt>
                <c:pt idx="1096">
                  <c:v>0.91986820780750456</c:v>
                </c:pt>
                <c:pt idx="1097">
                  <c:v>0.92065435256989492</c:v>
                </c:pt>
                <c:pt idx="1098">
                  <c:v>0.92124423970197711</c:v>
                </c:pt>
                <c:pt idx="1099">
                  <c:v>0.92228645277478483</c:v>
                </c:pt>
                <c:pt idx="1100">
                  <c:v>0.92309161543401774</c:v>
                </c:pt>
                <c:pt idx="1101">
                  <c:v>0.92364477480212592</c:v>
                </c:pt>
                <c:pt idx="1102">
                  <c:v>0.92400394889017579</c:v>
                </c:pt>
                <c:pt idx="1103">
                  <c:v>0.92465300420492336</c:v>
                </c:pt>
                <c:pt idx="1104">
                  <c:v>0.92475635962786207</c:v>
                </c:pt>
                <c:pt idx="1105">
                  <c:v>0.92492054719857053</c:v>
                </c:pt>
                <c:pt idx="1106">
                  <c:v>0.92500908469999477</c:v>
                </c:pt>
                <c:pt idx="1107">
                  <c:v>0.92488668023803955</c:v>
                </c:pt>
                <c:pt idx="1108">
                  <c:v>0.92417733385663825</c:v>
                </c:pt>
                <c:pt idx="1109">
                  <c:v>0.92324115325231604</c:v>
                </c:pt>
                <c:pt idx="1110">
                  <c:v>0.92186011349688213</c:v>
                </c:pt>
                <c:pt idx="1111">
                  <c:v>0.92031975887503459</c:v>
                </c:pt>
                <c:pt idx="1112">
                  <c:v>0.91840328992562104</c:v>
                </c:pt>
                <c:pt idx="1113">
                  <c:v>0.91687371297044951</c:v>
                </c:pt>
                <c:pt idx="1114">
                  <c:v>0.91508520262204163</c:v>
                </c:pt>
                <c:pt idx="1115">
                  <c:v>0.91343519762533665</c:v>
                </c:pt>
                <c:pt idx="1116">
                  <c:v>0.91206912797128814</c:v>
                </c:pt>
                <c:pt idx="1117">
                  <c:v>0.91078605718609873</c:v>
                </c:pt>
                <c:pt idx="1118">
                  <c:v>0.90964852902109161</c:v>
                </c:pt>
                <c:pt idx="1119">
                  <c:v>0.90993086694783898</c:v>
                </c:pt>
                <c:pt idx="1120">
                  <c:v>0.90997067803118392</c:v>
                </c:pt>
                <c:pt idx="1121">
                  <c:v>0.91030318535831345</c:v>
                </c:pt>
                <c:pt idx="1122">
                  <c:v>0.91115815886166607</c:v>
                </c:pt>
                <c:pt idx="1123">
                  <c:v>0.91208350458141452</c:v>
                </c:pt>
                <c:pt idx="1124">
                  <c:v>0.91289054938544767</c:v>
                </c:pt>
                <c:pt idx="1125">
                  <c:v>0.91403393048291237</c:v>
                </c:pt>
                <c:pt idx="1126">
                  <c:v>0.91557106726244752</c:v>
                </c:pt>
                <c:pt idx="1127">
                  <c:v>0.9172072076768254</c:v>
                </c:pt>
                <c:pt idx="1128">
                  <c:v>0.91827549473882752</c:v>
                </c:pt>
                <c:pt idx="1129">
                  <c:v>0.91980089484626903</c:v>
                </c:pt>
                <c:pt idx="1130">
                  <c:v>0.92108300005533739</c:v>
                </c:pt>
                <c:pt idx="1131">
                  <c:v>0.92231662867182795</c:v>
                </c:pt>
                <c:pt idx="1132">
                  <c:v>0.92320625152102964</c:v>
                </c:pt>
                <c:pt idx="1133">
                  <c:v>0.92458044783403226</c:v>
                </c:pt>
                <c:pt idx="1134">
                  <c:v>0.92579128087903628</c:v>
                </c:pt>
                <c:pt idx="1135">
                  <c:v>0.92726216930192507</c:v>
                </c:pt>
                <c:pt idx="1136">
                  <c:v>0.92885008739423602</c:v>
                </c:pt>
                <c:pt idx="1137">
                  <c:v>0.9310318551168657</c:v>
                </c:pt>
                <c:pt idx="1138">
                  <c:v>0.93370651727830201</c:v>
                </c:pt>
                <c:pt idx="1139">
                  <c:v>0.93732483088580132</c:v>
                </c:pt>
                <c:pt idx="1140">
                  <c:v>0.94121852201807454</c:v>
                </c:pt>
                <c:pt idx="1141">
                  <c:v>0.94435619430345896</c:v>
                </c:pt>
                <c:pt idx="1142">
                  <c:v>0.94561584418876166</c:v>
                </c:pt>
                <c:pt idx="1143">
                  <c:v>0.94617130925547277</c:v>
                </c:pt>
                <c:pt idx="1144">
                  <c:v>0.94579862372902868</c:v>
                </c:pt>
                <c:pt idx="1145">
                  <c:v>0.94366312973737365</c:v>
                </c:pt>
                <c:pt idx="1146">
                  <c:v>0.94002986525950583</c:v>
                </c:pt>
                <c:pt idx="1147">
                  <c:v>0.93710097045540841</c:v>
                </c:pt>
                <c:pt idx="1148">
                  <c:v>0.93450506279432755</c:v>
                </c:pt>
                <c:pt idx="1149">
                  <c:v>0.93271211391347375</c:v>
                </c:pt>
                <c:pt idx="1150">
                  <c:v>0.93142533255925564</c:v>
                </c:pt>
                <c:pt idx="1151">
                  <c:v>0.93057324319320012</c:v>
                </c:pt>
                <c:pt idx="1152">
                  <c:v>0.92999205409785091</c:v>
                </c:pt>
                <c:pt idx="1153">
                  <c:v>0.92950857484558169</c:v>
                </c:pt>
                <c:pt idx="1154">
                  <c:v>0.92818016672387416</c:v>
                </c:pt>
                <c:pt idx="1155">
                  <c:v>0.92672211818898365</c:v>
                </c:pt>
                <c:pt idx="1156">
                  <c:v>0.92626919571579303</c:v>
                </c:pt>
                <c:pt idx="1157">
                  <c:v>0.92636717135048807</c:v>
                </c:pt>
                <c:pt idx="1158">
                  <c:v>0.9261664146271128</c:v>
                </c:pt>
                <c:pt idx="1159">
                  <c:v>0.92636154567943363</c:v>
                </c:pt>
                <c:pt idx="1160">
                  <c:v>0.92563597943151377</c:v>
                </c:pt>
                <c:pt idx="1161">
                  <c:v>0.92563770547377666</c:v>
                </c:pt>
                <c:pt idx="1162">
                  <c:v>0.92606798726635686</c:v>
                </c:pt>
                <c:pt idx="1163">
                  <c:v>0.92639535416398633</c:v>
                </c:pt>
                <c:pt idx="1164">
                  <c:v>0.92709406329905286</c:v>
                </c:pt>
                <c:pt idx="1165">
                  <c:v>0.9274956514324596</c:v>
                </c:pt>
                <c:pt idx="1166">
                  <c:v>0.92723472350139302</c:v>
                </c:pt>
                <c:pt idx="1167">
                  <c:v>0.92833346596054467</c:v>
                </c:pt>
                <c:pt idx="1168">
                  <c:v>0.92924357137340274</c:v>
                </c:pt>
                <c:pt idx="1169">
                  <c:v>0.93034600263795264</c:v>
                </c:pt>
                <c:pt idx="1170">
                  <c:v>0.9309605154094992</c:v>
                </c:pt>
                <c:pt idx="1171">
                  <c:v>0.93174314184533513</c:v>
                </c:pt>
                <c:pt idx="1172">
                  <c:v>0.93249117872025622</c:v>
                </c:pt>
                <c:pt idx="1173">
                  <c:v>0.93393750674074349</c:v>
                </c:pt>
                <c:pt idx="1174">
                  <c:v>0.93376481244751741</c:v>
                </c:pt>
                <c:pt idx="1175">
                  <c:v>0.93382049871030759</c:v>
                </c:pt>
                <c:pt idx="1176">
                  <c:v>0.93562591626985459</c:v>
                </c:pt>
                <c:pt idx="1177">
                  <c:v>0.9373585158175094</c:v>
                </c:pt>
                <c:pt idx="1178">
                  <c:v>0.93831331696858966</c:v>
                </c:pt>
                <c:pt idx="1179">
                  <c:v>0.93955563557931399</c:v>
                </c:pt>
                <c:pt idx="1180">
                  <c:v>0.94031121300588394</c:v>
                </c:pt>
                <c:pt idx="1181">
                  <c:v>0.94154722117386791</c:v>
                </c:pt>
                <c:pt idx="1182">
                  <c:v>0.9420206570013675</c:v>
                </c:pt>
                <c:pt idx="1183">
                  <c:v>0.94221001953308592</c:v>
                </c:pt>
                <c:pt idx="1184">
                  <c:v>0.94331089419092196</c:v>
                </c:pt>
                <c:pt idx="1185">
                  <c:v>0.94536594510766736</c:v>
                </c:pt>
                <c:pt idx="1186">
                  <c:v>0.94710148586707066</c:v>
                </c:pt>
                <c:pt idx="1187">
                  <c:v>0.94888541143749128</c:v>
                </c:pt>
                <c:pt idx="1188">
                  <c:v>0.94990681725947657</c:v>
                </c:pt>
                <c:pt idx="1189">
                  <c:v>0.95110370620612483</c:v>
                </c:pt>
                <c:pt idx="1190">
                  <c:v>0.95205800269451346</c:v>
                </c:pt>
                <c:pt idx="1191">
                  <c:v>0.95331055731947989</c:v>
                </c:pt>
                <c:pt idx="1192">
                  <c:v>0.95357164228461821</c:v>
                </c:pt>
                <c:pt idx="1193">
                  <c:v>0.95555565446506963</c:v>
                </c:pt>
                <c:pt idx="1194">
                  <c:v>0.95731234167804902</c:v>
                </c:pt>
                <c:pt idx="1195">
                  <c:v>0.9587609772441773</c:v>
                </c:pt>
                <c:pt idx="1196">
                  <c:v>0.96041561636442996</c:v>
                </c:pt>
                <c:pt idx="1197">
                  <c:v>0.96226344225072913</c:v>
                </c:pt>
                <c:pt idx="1198">
                  <c:v>0.96342648324142843</c:v>
                </c:pt>
                <c:pt idx="1199">
                  <c:v>0.96450810040949575</c:v>
                </c:pt>
                <c:pt idx="1200">
                  <c:v>0.96451385074705909</c:v>
                </c:pt>
                <c:pt idx="1201">
                  <c:v>0.96525507799417232</c:v>
                </c:pt>
                <c:pt idx="1202">
                  <c:v>0.96654617069818116</c:v>
                </c:pt>
                <c:pt idx="1203">
                  <c:v>0.96790549051451669</c:v>
                </c:pt>
                <c:pt idx="1204">
                  <c:v>0.96853448774209561</c:v>
                </c:pt>
                <c:pt idx="1205">
                  <c:v>0.96871040713725465</c:v>
                </c:pt>
                <c:pt idx="1206">
                  <c:v>0.96885045547840809</c:v>
                </c:pt>
                <c:pt idx="1207">
                  <c:v>0.96970500821255046</c:v>
                </c:pt>
                <c:pt idx="1208">
                  <c:v>0.9696715978771393</c:v>
                </c:pt>
                <c:pt idx="1209">
                  <c:v>0.97019693467182977</c:v>
                </c:pt>
                <c:pt idx="1210">
                  <c:v>0.97094894173192381</c:v>
                </c:pt>
                <c:pt idx="1211">
                  <c:v>0.97152665844377628</c:v>
                </c:pt>
                <c:pt idx="1212">
                  <c:v>0.97155088724231009</c:v>
                </c:pt>
                <c:pt idx="1213">
                  <c:v>0.97209612066918771</c:v>
                </c:pt>
                <c:pt idx="1214">
                  <c:v>0.97249648096531238</c:v>
                </c:pt>
                <c:pt idx="1215">
                  <c:v>0.97311954934420564</c:v>
                </c:pt>
                <c:pt idx="1216">
                  <c:v>0.97272966762827118</c:v>
                </c:pt>
                <c:pt idx="1217">
                  <c:v>0.97284853022784734</c:v>
                </c:pt>
                <c:pt idx="1218">
                  <c:v>0.97345329881287712</c:v>
                </c:pt>
                <c:pt idx="1219">
                  <c:v>0.97440943046549533</c:v>
                </c:pt>
                <c:pt idx="1220">
                  <c:v>0.97419426806271703</c:v>
                </c:pt>
                <c:pt idx="1221">
                  <c:v>0.9746688750610315</c:v>
                </c:pt>
                <c:pt idx="1222">
                  <c:v>0.97532823129362256</c:v>
                </c:pt>
                <c:pt idx="1223">
                  <c:v>0.97591586685729048</c:v>
                </c:pt>
                <c:pt idx="1224">
                  <c:v>0.97521275224226933</c:v>
                </c:pt>
                <c:pt idx="1225">
                  <c:v>0.97461991582213559</c:v>
                </c:pt>
                <c:pt idx="1226">
                  <c:v>0.97408181863340904</c:v>
                </c:pt>
                <c:pt idx="1227">
                  <c:v>0.97466046424146879</c:v>
                </c:pt>
                <c:pt idx="1228">
                  <c:v>0.97465670615657274</c:v>
                </c:pt>
                <c:pt idx="1229">
                  <c:v>0.97479267647831758</c:v>
                </c:pt>
                <c:pt idx="1230">
                  <c:v>0.97474589149188284</c:v>
                </c:pt>
                <c:pt idx="1231">
                  <c:v>0.97514716553402658</c:v>
                </c:pt>
                <c:pt idx="1232">
                  <c:v>0.97445384749494679</c:v>
                </c:pt>
                <c:pt idx="1233">
                  <c:v>0.97408246873880744</c:v>
                </c:pt>
                <c:pt idx="1234">
                  <c:v>0.9740192757688072</c:v>
                </c:pt>
                <c:pt idx="1235">
                  <c:v>0.97387245232264563</c:v>
                </c:pt>
                <c:pt idx="1236">
                  <c:v>0.97243374092575907</c:v>
                </c:pt>
                <c:pt idx="1237">
                  <c:v>0.97214250588872841</c:v>
                </c:pt>
                <c:pt idx="1238">
                  <c:v>0.97158134386448536</c:v>
                </c:pt>
                <c:pt idx="1239">
                  <c:v>0.97126599924351609</c:v>
                </c:pt>
                <c:pt idx="1240">
                  <c:v>0.97015642846973071</c:v>
                </c:pt>
                <c:pt idx="1241">
                  <c:v>0.96973413263839159</c:v>
                </c:pt>
                <c:pt idx="1242">
                  <c:v>0.96874786376646116</c:v>
                </c:pt>
                <c:pt idx="1243">
                  <c:v>0.96833776708916364</c:v>
                </c:pt>
                <c:pt idx="1244">
                  <c:v>0.96747144873451185</c:v>
                </c:pt>
                <c:pt idx="1245">
                  <c:v>0.96645244198817393</c:v>
                </c:pt>
                <c:pt idx="1246">
                  <c:v>0.96518200540796872</c:v>
                </c:pt>
                <c:pt idx="1247">
                  <c:v>0.96464805890681793</c:v>
                </c:pt>
                <c:pt idx="1248">
                  <c:v>0.96309928435430603</c:v>
                </c:pt>
                <c:pt idx="1249">
                  <c:v>0.96217963820367647</c:v>
                </c:pt>
                <c:pt idx="1250">
                  <c:v>0.96143445052970844</c:v>
                </c:pt>
                <c:pt idx="1251">
                  <c:v>0.96085792676725779</c:v>
                </c:pt>
                <c:pt idx="1252">
                  <c:v>0.95929474477378618</c:v>
                </c:pt>
                <c:pt idx="1253">
                  <c:v>0.95833224641095871</c:v>
                </c:pt>
                <c:pt idx="1254">
                  <c:v>0.95708005058500445</c:v>
                </c:pt>
                <c:pt idx="1255">
                  <c:v>0.9558853158268602</c:v>
                </c:pt>
                <c:pt idx="1256">
                  <c:v>0.95358210221728579</c:v>
                </c:pt>
                <c:pt idx="1257">
                  <c:v>0.95194087087705903</c:v>
                </c:pt>
                <c:pt idx="1258">
                  <c:v>0.95084790951888998</c:v>
                </c:pt>
                <c:pt idx="1259">
                  <c:v>0.94954229090291209</c:v>
                </c:pt>
                <c:pt idx="1260">
                  <c:v>0.94779875554298221</c:v>
                </c:pt>
                <c:pt idx="1261">
                  <c:v>0.94743135319201743</c:v>
                </c:pt>
                <c:pt idx="1262">
                  <c:v>0.94617515981136935</c:v>
                </c:pt>
                <c:pt idx="1263">
                  <c:v>0.94509615582242079</c:v>
                </c:pt>
                <c:pt idx="1264">
                  <c:v>0.94364485030588419</c:v>
                </c:pt>
                <c:pt idx="1265">
                  <c:v>0.94128510290585232</c:v>
                </c:pt>
                <c:pt idx="1266">
                  <c:v>0.93908301906372893</c:v>
                </c:pt>
                <c:pt idx="1267">
                  <c:v>0.93996646718419663</c:v>
                </c:pt>
                <c:pt idx="1268">
                  <c:v>0.93968977039073787</c:v>
                </c:pt>
                <c:pt idx="1269">
                  <c:v>0.9395048596517892</c:v>
                </c:pt>
                <c:pt idx="1270">
                  <c:v>0.93908947740294157</c:v>
                </c:pt>
                <c:pt idx="1271">
                  <c:v>0.93928153506103607</c:v>
                </c:pt>
                <c:pt idx="1272">
                  <c:v>0.93926890443724709</c:v>
                </c:pt>
                <c:pt idx="1273">
                  <c:v>0.93952437983936476</c:v>
                </c:pt>
                <c:pt idx="1274">
                  <c:v>0.93936976031967279</c:v>
                </c:pt>
                <c:pt idx="1275">
                  <c:v>0.93874136871407154</c:v>
                </c:pt>
                <c:pt idx="1276">
                  <c:v>0.93883653991271243</c:v>
                </c:pt>
                <c:pt idx="1277">
                  <c:v>0.94117603995959165</c:v>
                </c:pt>
                <c:pt idx="1278">
                  <c:v>0.94251950763660697</c:v>
                </c:pt>
                <c:pt idx="1279">
                  <c:v>0.94361819479932596</c:v>
                </c:pt>
                <c:pt idx="1280">
                  <c:v>0.94426009715812176</c:v>
                </c:pt>
                <c:pt idx="1281">
                  <c:v>0.94463615880272445</c:v>
                </c:pt>
                <c:pt idx="1282">
                  <c:v>0.9446278193219273</c:v>
                </c:pt>
                <c:pt idx="1283">
                  <c:v>0.94560808104498018</c:v>
                </c:pt>
                <c:pt idx="1284">
                  <c:v>0.94586203859244622</c:v>
                </c:pt>
                <c:pt idx="1285">
                  <c:v>0.94589270230713007</c:v>
                </c:pt>
                <c:pt idx="1286">
                  <c:v>0.94639464378084293</c:v>
                </c:pt>
                <c:pt idx="1287">
                  <c:v>0.94759993843833834</c:v>
                </c:pt>
                <c:pt idx="1288">
                  <c:v>0.94789969326063017</c:v>
                </c:pt>
                <c:pt idx="1289">
                  <c:v>0.94863745798125831</c:v>
                </c:pt>
                <c:pt idx="1290">
                  <c:v>0.94885602669790836</c:v>
                </c:pt>
                <c:pt idx="1291">
                  <c:v>0.94972769853713768</c:v>
                </c:pt>
                <c:pt idx="1292">
                  <c:v>0.94924718903650662</c:v>
                </c:pt>
                <c:pt idx="1293">
                  <c:v>0.95002331135614604</c:v>
                </c:pt>
                <c:pt idx="1294">
                  <c:v>0.95199369865502048</c:v>
                </c:pt>
                <c:pt idx="1295">
                  <c:v>0.95354431898795411</c:v>
                </c:pt>
                <c:pt idx="1296">
                  <c:v>0.95406732093074442</c:v>
                </c:pt>
                <c:pt idx="1297">
                  <c:v>0.95526309912166052</c:v>
                </c:pt>
                <c:pt idx="1298">
                  <c:v>0.95565090050935508</c:v>
                </c:pt>
                <c:pt idx="1299">
                  <c:v>0.95659903446828265</c:v>
                </c:pt>
                <c:pt idx="1300">
                  <c:v>0.95693333845603268</c:v>
                </c:pt>
                <c:pt idx="1301">
                  <c:v>0.95742500704463629</c:v>
                </c:pt>
                <c:pt idx="1302">
                  <c:v>0.95771162267486998</c:v>
                </c:pt>
                <c:pt idx="1303">
                  <c:v>0.95864251463659977</c:v>
                </c:pt>
                <c:pt idx="1304">
                  <c:v>0.95906513242374791</c:v>
                </c:pt>
                <c:pt idx="1305">
                  <c:v>0.95995766115331149</c:v>
                </c:pt>
                <c:pt idx="1306">
                  <c:v>0.96031066890045347</c:v>
                </c:pt>
                <c:pt idx="1307">
                  <c:v>0.96087129984485686</c:v>
                </c:pt>
                <c:pt idx="1308">
                  <c:v>0.96036562444283502</c:v>
                </c:pt>
                <c:pt idx="1309">
                  <c:v>0.96008723585731393</c:v>
                </c:pt>
                <c:pt idx="1310">
                  <c:v>0.95956826964599251</c:v>
                </c:pt>
                <c:pt idx="1311">
                  <c:v>0.96092397666910434</c:v>
                </c:pt>
                <c:pt idx="1312">
                  <c:v>0.96194065703729237</c:v>
                </c:pt>
                <c:pt idx="1313">
                  <c:v>0.96254089313565672</c:v>
                </c:pt>
                <c:pt idx="1314">
                  <c:v>0.96187114651594163</c:v>
                </c:pt>
                <c:pt idx="1315">
                  <c:v>0.96221424139360501</c:v>
                </c:pt>
                <c:pt idx="1316">
                  <c:v>0.96216690120788073</c:v>
                </c:pt>
                <c:pt idx="1317">
                  <c:v>0.96225343591920076</c:v>
                </c:pt>
                <c:pt idx="1318">
                  <c:v>0.96162383945280094</c:v>
                </c:pt>
                <c:pt idx="1319">
                  <c:v>0.96187989040747446</c:v>
                </c:pt>
                <c:pt idx="1320">
                  <c:v>0.96194389685471682</c:v>
                </c:pt>
                <c:pt idx="1321">
                  <c:v>0.96237262030179105</c:v>
                </c:pt>
                <c:pt idx="1322">
                  <c:v>0.96247919690676431</c:v>
                </c:pt>
                <c:pt idx="1323">
                  <c:v>0.9633807061981724</c:v>
                </c:pt>
                <c:pt idx="1324">
                  <c:v>0.9634421931702426</c:v>
                </c:pt>
                <c:pt idx="1325">
                  <c:v>0.96356812854080154</c:v>
                </c:pt>
                <c:pt idx="1326">
                  <c:v>0.96299869705095187</c:v>
                </c:pt>
                <c:pt idx="1327">
                  <c:v>0.96337183855607922</c:v>
                </c:pt>
                <c:pt idx="1328">
                  <c:v>0.96291596222299602</c:v>
                </c:pt>
                <c:pt idx="1329">
                  <c:v>0.96271840422277322</c:v>
                </c:pt>
                <c:pt idx="1330">
                  <c:v>0.96252219365853675</c:v>
                </c:pt>
                <c:pt idx="1331">
                  <c:v>0.96249963083436618</c:v>
                </c:pt>
                <c:pt idx="1332">
                  <c:v>0.96160369039365667</c:v>
                </c:pt>
                <c:pt idx="1333">
                  <c:v>0.96164657119058472</c:v>
                </c:pt>
                <c:pt idx="1334">
                  <c:v>0.96101128217760856</c:v>
                </c:pt>
                <c:pt idx="1335">
                  <c:v>0.96102620673328021</c:v>
                </c:pt>
                <c:pt idx="1336">
                  <c:v>0.96050443356796411</c:v>
                </c:pt>
                <c:pt idx="1337">
                  <c:v>0.96033156919555385</c:v>
                </c:pt>
                <c:pt idx="1338">
                  <c:v>0.95971759612684082</c:v>
                </c:pt>
                <c:pt idx="1339">
                  <c:v>0.96058461027410436</c:v>
                </c:pt>
                <c:pt idx="1340">
                  <c:v>0.96079662255745324</c:v>
                </c:pt>
                <c:pt idx="1341">
                  <c:v>0.96108310766243621</c:v>
                </c:pt>
                <c:pt idx="1342">
                  <c:v>0.96055709783112053</c:v>
                </c:pt>
                <c:pt idx="1343">
                  <c:v>0.96083836376734377</c:v>
                </c:pt>
                <c:pt idx="1344">
                  <c:v>0.961367518003437</c:v>
                </c:pt>
                <c:pt idx="1345">
                  <c:v>0.96263604908192579</c:v>
                </c:pt>
                <c:pt idx="1346">
                  <c:v>0.96312330142272218</c:v>
                </c:pt>
                <c:pt idx="1347">
                  <c:v>0.96437197875409464</c:v>
                </c:pt>
                <c:pt idx="1348">
                  <c:v>0.96432190320046118</c:v>
                </c:pt>
                <c:pt idx="1349">
                  <c:v>0.96432622389000577</c:v>
                </c:pt>
                <c:pt idx="1350">
                  <c:v>0.96368095452558</c:v>
                </c:pt>
                <c:pt idx="1351">
                  <c:v>0.9638097189655509</c:v>
                </c:pt>
                <c:pt idx="1352">
                  <c:v>0.96353616373354889</c:v>
                </c:pt>
                <c:pt idx="1353">
                  <c:v>0.9639605147251924</c:v>
                </c:pt>
                <c:pt idx="1354">
                  <c:v>0.96316025378657832</c:v>
                </c:pt>
                <c:pt idx="1355">
                  <c:v>0.96262808265469468</c:v>
                </c:pt>
                <c:pt idx="1356">
                  <c:v>0.96148500002393711</c:v>
                </c:pt>
                <c:pt idx="1357">
                  <c:v>0.96093743665068621</c:v>
                </c:pt>
                <c:pt idx="1358">
                  <c:v>0.95976861726071705</c:v>
                </c:pt>
                <c:pt idx="1359">
                  <c:v>0.95931855549638934</c:v>
                </c:pt>
                <c:pt idx="1360">
                  <c:v>0.95808705320594456</c:v>
                </c:pt>
                <c:pt idx="1361">
                  <c:v>0.95740212554639603</c:v>
                </c:pt>
                <c:pt idx="1362">
                  <c:v>0.95666392939253342</c:v>
                </c:pt>
                <c:pt idx="1363">
                  <c:v>0.95654544895828453</c:v>
                </c:pt>
                <c:pt idx="1364">
                  <c:v>0.9552929220343821</c:v>
                </c:pt>
                <c:pt idx="1365">
                  <c:v>0.95476440775697757</c:v>
                </c:pt>
                <c:pt idx="1366">
                  <c:v>0.95351017313901443</c:v>
                </c:pt>
                <c:pt idx="1367">
                  <c:v>0.95240727608885845</c:v>
                </c:pt>
                <c:pt idx="1368">
                  <c:v>0.9506036945160895</c:v>
                </c:pt>
                <c:pt idx="1369">
                  <c:v>0.95018820340988785</c:v>
                </c:pt>
                <c:pt idx="1370">
                  <c:v>0.94951312749975247</c:v>
                </c:pt>
                <c:pt idx="1371">
                  <c:v>0.94902135906055263</c:v>
                </c:pt>
                <c:pt idx="1372">
                  <c:v>0.94819362989635458</c:v>
                </c:pt>
                <c:pt idx="1373">
                  <c:v>0.94832171309432411</c:v>
                </c:pt>
                <c:pt idx="1374">
                  <c:v>0.94738946222897236</c:v>
                </c:pt>
                <c:pt idx="1375">
                  <c:v>0.94708498994438672</c:v>
                </c:pt>
                <c:pt idx="1376">
                  <c:v>0.9465060123377298</c:v>
                </c:pt>
                <c:pt idx="1377">
                  <c:v>0.94672337038546794</c:v>
                </c:pt>
                <c:pt idx="1378">
                  <c:v>0.94626856661816927</c:v>
                </c:pt>
                <c:pt idx="1379">
                  <c:v>0.94585333770648272</c:v>
                </c:pt>
                <c:pt idx="1380">
                  <c:v>0.94502407247106168</c:v>
                </c:pt>
                <c:pt idx="1381">
                  <c:v>0.945406581363196</c:v>
                </c:pt>
                <c:pt idx="1382">
                  <c:v>0.94499588257685507</c:v>
                </c:pt>
                <c:pt idx="1383">
                  <c:v>0.94475464652716568</c:v>
                </c:pt>
                <c:pt idx="1384">
                  <c:v>0.94405327024880015</c:v>
                </c:pt>
                <c:pt idx="1385">
                  <c:v>0.94409030694435037</c:v>
                </c:pt>
                <c:pt idx="1386">
                  <c:v>0.94366701598152292</c:v>
                </c:pt>
                <c:pt idx="1387">
                  <c:v>0.94419532530839045</c:v>
                </c:pt>
                <c:pt idx="1388">
                  <c:v>0.94392312269579604</c:v>
                </c:pt>
                <c:pt idx="1389">
                  <c:v>0.94450613413507467</c:v>
                </c:pt>
                <c:pt idx="1390">
                  <c:v>0.94441416026447367</c:v>
                </c:pt>
                <c:pt idx="1391">
                  <c:v>0.94469174627313279</c:v>
                </c:pt>
                <c:pt idx="1392">
                  <c:v>0.94442810673732991</c:v>
                </c:pt>
                <c:pt idx="1393">
                  <c:v>0.94465415044113732</c:v>
                </c:pt>
                <c:pt idx="1394">
                  <c:v>0.94400373452261743</c:v>
                </c:pt>
                <c:pt idx="1395">
                  <c:v>0.94379169528697116</c:v>
                </c:pt>
                <c:pt idx="1396">
                  <c:v>0.94305773450770902</c:v>
                </c:pt>
                <c:pt idx="1397">
                  <c:v>0.94325407697643415</c:v>
                </c:pt>
                <c:pt idx="1398">
                  <c:v>0.94226368537333605</c:v>
                </c:pt>
                <c:pt idx="1399">
                  <c:v>0.94223847858623244</c:v>
                </c:pt>
                <c:pt idx="1400">
                  <c:v>0.94181750949159337</c:v>
                </c:pt>
                <c:pt idx="1401">
                  <c:v>0.94195517628869541</c:v>
                </c:pt>
                <c:pt idx="1402">
                  <c:v>0.94192591275392745</c:v>
                </c:pt>
                <c:pt idx="1403">
                  <c:v>0.94284033869671047</c:v>
                </c:pt>
                <c:pt idx="1404">
                  <c:v>0.9425112450324602</c:v>
                </c:pt>
                <c:pt idx="1405">
                  <c:v>0.94285527747245024</c:v>
                </c:pt>
                <c:pt idx="1406">
                  <c:v>0.9427911249131965</c:v>
                </c:pt>
                <c:pt idx="1407">
                  <c:v>0.94359558147425293</c:v>
                </c:pt>
                <c:pt idx="1408">
                  <c:v>0.94390454743018604</c:v>
                </c:pt>
                <c:pt idx="1409">
                  <c:v>0.94486226677898733</c:v>
                </c:pt>
                <c:pt idx="1410">
                  <c:v>0.94431668981485306</c:v>
                </c:pt>
                <c:pt idx="1411">
                  <c:v>0.94444023757375761</c:v>
                </c:pt>
                <c:pt idx="1412">
                  <c:v>0.94402574257161997</c:v>
                </c:pt>
                <c:pt idx="1413">
                  <c:v>0.94362629811085608</c:v>
                </c:pt>
                <c:pt idx="1414">
                  <c:v>0.94309053817919208</c:v>
                </c:pt>
                <c:pt idx="1415">
                  <c:v>0.94339190246210547</c:v>
                </c:pt>
                <c:pt idx="1416">
                  <c:v>0.94289967124483187</c:v>
                </c:pt>
                <c:pt idx="1417">
                  <c:v>0.94262109825619333</c:v>
                </c:pt>
                <c:pt idx="1418">
                  <c:v>0.94178559886173152</c:v>
                </c:pt>
                <c:pt idx="1419">
                  <c:v>0.94161734461613567</c:v>
                </c:pt>
                <c:pt idx="1420">
                  <c:v>0.94032352097217642</c:v>
                </c:pt>
                <c:pt idx="1421">
                  <c:v>0.9397849809299238</c:v>
                </c:pt>
                <c:pt idx="1422">
                  <c:v>0.93841283078824445</c:v>
                </c:pt>
                <c:pt idx="1423">
                  <c:v>0.93795871003693387</c:v>
                </c:pt>
                <c:pt idx="1424">
                  <c:v>0.93642625956560488</c:v>
                </c:pt>
                <c:pt idx="1425">
                  <c:v>0.93629956915831059</c:v>
                </c:pt>
                <c:pt idx="1426">
                  <c:v>0.93576239472946499</c:v>
                </c:pt>
                <c:pt idx="1427">
                  <c:v>0.93555524354549746</c:v>
                </c:pt>
                <c:pt idx="1428">
                  <c:v>0.93431856639802069</c:v>
                </c:pt>
                <c:pt idx="1429">
                  <c:v>0.93426259043863136</c:v>
                </c:pt>
                <c:pt idx="1430">
                  <c:v>0.93315878490606963</c:v>
                </c:pt>
                <c:pt idx="1431">
                  <c:v>0.93195772305254632</c:v>
                </c:pt>
                <c:pt idx="1432">
                  <c:v>0.92989758305789694</c:v>
                </c:pt>
                <c:pt idx="1433">
                  <c:v>0.92923921083368388</c:v>
                </c:pt>
                <c:pt idx="1434">
                  <c:v>0.92734941555384764</c:v>
                </c:pt>
                <c:pt idx="1435">
                  <c:v>0.92605314979215336</c:v>
                </c:pt>
                <c:pt idx="1436">
                  <c:v>0.92382221470567349</c:v>
                </c:pt>
                <c:pt idx="1437">
                  <c:v>0.92258643305679566</c:v>
                </c:pt>
                <c:pt idx="1438">
                  <c:v>0.92095209564508929</c:v>
                </c:pt>
                <c:pt idx="1439">
                  <c:v>0.92052436778714186</c:v>
                </c:pt>
                <c:pt idx="1440">
                  <c:v>0.91951482906481574</c:v>
                </c:pt>
                <c:pt idx="1441">
                  <c:v>0.9194631579560163</c:v>
                </c:pt>
                <c:pt idx="1442">
                  <c:v>0.91932484828175165</c:v>
                </c:pt>
                <c:pt idx="1443">
                  <c:v>0.92101219934148226</c:v>
                </c:pt>
                <c:pt idx="1444">
                  <c:v>0.9215294202544414</c:v>
                </c:pt>
                <c:pt idx="1445">
                  <c:v>0.92322771913455937</c:v>
                </c:pt>
                <c:pt idx="1446">
                  <c:v>0.92459630227243306</c:v>
                </c:pt>
                <c:pt idx="1447">
                  <c:v>0.92685840445367074</c:v>
                </c:pt>
                <c:pt idx="1448">
                  <c:v>0.92810086471868469</c:v>
                </c:pt>
                <c:pt idx="1449">
                  <c:v>0.9301170435448084</c:v>
                </c:pt>
                <c:pt idx="1450">
                  <c:v>0.9310315479572685</c:v>
                </c:pt>
                <c:pt idx="1451">
                  <c:v>0.93309928805675568</c:v>
                </c:pt>
                <c:pt idx="1452">
                  <c:v>0.9336214434494704</c:v>
                </c:pt>
                <c:pt idx="1453">
                  <c:v>0.93512164546669352</c:v>
                </c:pt>
                <c:pt idx="1454">
                  <c:v>0.93559009061095033</c:v>
                </c:pt>
                <c:pt idx="1455">
                  <c:v>0.93711141821842825</c:v>
                </c:pt>
                <c:pt idx="1456">
                  <c:v>0.93759460701573838</c:v>
                </c:pt>
                <c:pt idx="1457">
                  <c:v>0.93923068901466678</c:v>
                </c:pt>
                <c:pt idx="1458">
                  <c:v>0.93932675893938988</c:v>
                </c:pt>
                <c:pt idx="1459">
                  <c:v>0.94045457744268923</c:v>
                </c:pt>
                <c:pt idx="1460">
                  <c:v>0.94037413051369023</c:v>
                </c:pt>
                <c:pt idx="1461">
                  <c:v>0.94155391197861515</c:v>
                </c:pt>
                <c:pt idx="1462">
                  <c:v>0.94141080574262104</c:v>
                </c:pt>
                <c:pt idx="1463">
                  <c:v>0.94240977521962355</c:v>
                </c:pt>
                <c:pt idx="1464">
                  <c:v>0.94223709053775229</c:v>
                </c:pt>
                <c:pt idx="1465">
                  <c:v>0.9431719584993461</c:v>
                </c:pt>
                <c:pt idx="1466">
                  <c:v>0.94296161927272915</c:v>
                </c:pt>
                <c:pt idx="1467">
                  <c:v>0.9442843917325382</c:v>
                </c:pt>
                <c:pt idx="1468">
                  <c:v>0.94441494587108055</c:v>
                </c:pt>
                <c:pt idx="1469">
                  <c:v>0.94597627333118417</c:v>
                </c:pt>
                <c:pt idx="1470">
                  <c:v>0.94701605057869764</c:v>
                </c:pt>
                <c:pt idx="1471">
                  <c:v>0.95016036131526738</c:v>
                </c:pt>
                <c:pt idx="1472">
                  <c:v>0.9520343047762404</c:v>
                </c:pt>
                <c:pt idx="1473">
                  <c:v>0.95349744733214692</c:v>
                </c:pt>
                <c:pt idx="1474">
                  <c:v>0.95154611975754511</c:v>
                </c:pt>
                <c:pt idx="1475">
                  <c:v>0.94992219450193371</c:v>
                </c:pt>
                <c:pt idx="1476">
                  <c:v>0.94744070756752607</c:v>
                </c:pt>
                <c:pt idx="1477">
                  <c:v>0.94658476177517026</c:v>
                </c:pt>
                <c:pt idx="1478">
                  <c:v>0.94512220437576244</c:v>
                </c:pt>
                <c:pt idx="1479">
                  <c:v>0.94481499750749343</c:v>
                </c:pt>
                <c:pt idx="1480">
                  <c:v>0.94358866887970028</c:v>
                </c:pt>
                <c:pt idx="1481">
                  <c:v>0.94424169859187879</c:v>
                </c:pt>
                <c:pt idx="1482">
                  <c:v>0.94362882676014603</c:v>
                </c:pt>
                <c:pt idx="1483">
                  <c:v>0.94382041735007316</c:v>
                </c:pt>
                <c:pt idx="1484">
                  <c:v>0.94282330566280859</c:v>
                </c:pt>
                <c:pt idx="1485">
                  <c:v>0.94346794085446428</c:v>
                </c:pt>
                <c:pt idx="1486">
                  <c:v>0.94264055124346202</c:v>
                </c:pt>
                <c:pt idx="1487">
                  <c:v>0.94360686086209389</c:v>
                </c:pt>
                <c:pt idx="1488">
                  <c:v>0.94354837206485043</c:v>
                </c:pt>
                <c:pt idx="1489">
                  <c:v>0.9440243144007644</c:v>
                </c:pt>
                <c:pt idx="1490">
                  <c:v>0.94303383939999674</c:v>
                </c:pt>
                <c:pt idx="1491">
                  <c:v>0.94400522915967866</c:v>
                </c:pt>
                <c:pt idx="1492">
                  <c:v>0.94397578846045926</c:v>
                </c:pt>
                <c:pt idx="1493">
                  <c:v>0.94530359713973333</c:v>
                </c:pt>
                <c:pt idx="1494">
                  <c:v>0.94521499193891578</c:v>
                </c:pt>
                <c:pt idx="1495">
                  <c:v>0.94630897968258498</c:v>
                </c:pt>
                <c:pt idx="1496">
                  <c:v>0.94576628035810018</c:v>
                </c:pt>
                <c:pt idx="1497">
                  <c:v>0.94574193022851138</c:v>
                </c:pt>
                <c:pt idx="1498">
                  <c:v>0.94471681234927785</c:v>
                </c:pt>
                <c:pt idx="1499">
                  <c:v>0.94551108858661548</c:v>
                </c:pt>
                <c:pt idx="1500">
                  <c:v>0.94448256362148586</c:v>
                </c:pt>
                <c:pt idx="1501">
                  <c:v>0.94520181274494142</c:v>
                </c:pt>
                <c:pt idx="1502">
                  <c:v>0.9441664982753859</c:v>
                </c:pt>
                <c:pt idx="1503">
                  <c:v>0.94390991728837326</c:v>
                </c:pt>
                <c:pt idx="1504">
                  <c:v>0.94238485866176358</c:v>
                </c:pt>
                <c:pt idx="1505">
                  <c:v>0.94276117906851653</c:v>
                </c:pt>
                <c:pt idx="1506">
                  <c:v>0.94176640164745906</c:v>
                </c:pt>
                <c:pt idx="1507">
                  <c:v>0.94219515818826116</c:v>
                </c:pt>
                <c:pt idx="1508">
                  <c:v>0.94136775499849801</c:v>
                </c:pt>
                <c:pt idx="1509">
                  <c:v>0.94181858465531032</c:v>
                </c:pt>
                <c:pt idx="1510">
                  <c:v>0.94086843629156347</c:v>
                </c:pt>
                <c:pt idx="1511">
                  <c:v>0.94152252634187572</c:v>
                </c:pt>
                <c:pt idx="1512">
                  <c:v>0.94050347496566067</c:v>
                </c:pt>
                <c:pt idx="1513">
                  <c:v>0.94142086735198349</c:v>
                </c:pt>
                <c:pt idx="1514">
                  <c:v>0.94080305289518129</c:v>
                </c:pt>
                <c:pt idx="1515">
                  <c:v>0.94170559600702919</c:v>
                </c:pt>
                <c:pt idx="1516">
                  <c:v>0.94083382881722999</c:v>
                </c:pt>
                <c:pt idx="1517">
                  <c:v>0.94097923290419627</c:v>
                </c:pt>
                <c:pt idx="1518">
                  <c:v>0.94085207410848282</c:v>
                </c:pt>
                <c:pt idx="1519">
                  <c:v>0.94191045936940532</c:v>
                </c:pt>
                <c:pt idx="1520">
                  <c:v>0.94113153662170623</c:v>
                </c:pt>
                <c:pt idx="1521">
                  <c:v>0.9429820587489619</c:v>
                </c:pt>
                <c:pt idx="1522">
                  <c:v>0.94306884286983073</c:v>
                </c:pt>
                <c:pt idx="1523">
                  <c:v>0.94439878362084784</c:v>
                </c:pt>
                <c:pt idx="1524">
                  <c:v>0.94404841149980534</c:v>
                </c:pt>
                <c:pt idx="1525">
                  <c:v>0.94526895262116728</c:v>
                </c:pt>
                <c:pt idx="1526">
                  <c:v>0.94449389974359776</c:v>
                </c:pt>
                <c:pt idx="1527">
                  <c:v>0.94493166662586814</c:v>
                </c:pt>
                <c:pt idx="1528">
                  <c:v>0.94391688054107181</c:v>
                </c:pt>
                <c:pt idx="1529">
                  <c:v>0.94450461409897779</c:v>
                </c:pt>
                <c:pt idx="1530">
                  <c:v>0.94365259045842798</c:v>
                </c:pt>
                <c:pt idx="1531">
                  <c:v>0.94422931985234004</c:v>
                </c:pt>
                <c:pt idx="1532">
                  <c:v>0.94401943390455401</c:v>
                </c:pt>
                <c:pt idx="1533">
                  <c:v>0.94585822527243868</c:v>
                </c:pt>
                <c:pt idx="1534">
                  <c:v>0.94551373993300858</c:v>
                </c:pt>
                <c:pt idx="1535">
                  <c:v>0.9463134694196258</c:v>
                </c:pt>
                <c:pt idx="1536">
                  <c:v>0.94602552198147638</c:v>
                </c:pt>
                <c:pt idx="1537">
                  <c:v>0.94762746831563416</c:v>
                </c:pt>
                <c:pt idx="1538">
                  <c:v>0.9477743978686255</c:v>
                </c:pt>
                <c:pt idx="1539">
                  <c:v>0.95015027724655299</c:v>
                </c:pt>
                <c:pt idx="1540">
                  <c:v>0.95059996165314564</c:v>
                </c:pt>
                <c:pt idx="1541">
                  <c:v>0.95213210491405942</c:v>
                </c:pt>
                <c:pt idx="1542">
                  <c:v>0.95208792072680348</c:v>
                </c:pt>
                <c:pt idx="1543">
                  <c:v>0.95384211649700623</c:v>
                </c:pt>
                <c:pt idx="1544">
                  <c:v>0.95373339079446673</c:v>
                </c:pt>
                <c:pt idx="1545">
                  <c:v>0.95528701275137939</c:v>
                </c:pt>
                <c:pt idx="1546">
                  <c:v>0.95412764245615145</c:v>
                </c:pt>
                <c:pt idx="1547">
                  <c:v>0.95540041483676585</c:v>
                </c:pt>
                <c:pt idx="1548">
                  <c:v>0.95579850087474327</c:v>
                </c:pt>
                <c:pt idx="1549">
                  <c:v>0.95684806798300936</c:v>
                </c:pt>
                <c:pt idx="1550">
                  <c:v>0.95645362032083392</c:v>
                </c:pt>
                <c:pt idx="1551">
                  <c:v>0.95724958763512902</c:v>
                </c:pt>
                <c:pt idx="1552">
                  <c:v>0.95702348672571924</c:v>
                </c:pt>
                <c:pt idx="1553">
                  <c:v>0.95854539626686897</c:v>
                </c:pt>
                <c:pt idx="1554">
                  <c:v>0.95844134237276635</c:v>
                </c:pt>
                <c:pt idx="1555">
                  <c:v>0.96013411836314455</c:v>
                </c:pt>
                <c:pt idx="1556">
                  <c:v>0.95980224616211707</c:v>
                </c:pt>
                <c:pt idx="1557">
                  <c:v>0.96115466630862567</c:v>
                </c:pt>
                <c:pt idx="1558">
                  <c:v>0.96057897024039818</c:v>
                </c:pt>
                <c:pt idx="1559">
                  <c:v>0.96153069367983779</c:v>
                </c:pt>
                <c:pt idx="1560">
                  <c:v>0.96124539084334393</c:v>
                </c:pt>
                <c:pt idx="1561">
                  <c:v>0.96195499172216958</c:v>
                </c:pt>
                <c:pt idx="1562">
                  <c:v>0.96127811794230411</c:v>
                </c:pt>
                <c:pt idx="1563">
                  <c:v>0.96249599882146963</c:v>
                </c:pt>
                <c:pt idx="1564">
                  <c:v>0.96251588808254385</c:v>
                </c:pt>
                <c:pt idx="1565">
                  <c:v>0.96378101284062223</c:v>
                </c:pt>
                <c:pt idx="1566">
                  <c:v>0.96360232997860218</c:v>
                </c:pt>
                <c:pt idx="1567">
                  <c:v>0.96519899709060419</c:v>
                </c:pt>
                <c:pt idx="1568">
                  <c:v>0.96430963275064208</c:v>
                </c:pt>
                <c:pt idx="1569">
                  <c:v>0.96527929391135403</c:v>
                </c:pt>
                <c:pt idx="1570">
                  <c:v>0.9648992901728527</c:v>
                </c:pt>
                <c:pt idx="1571">
                  <c:v>0.96647303136347773</c:v>
                </c:pt>
                <c:pt idx="1572">
                  <c:v>0.96589294602990527</c:v>
                </c:pt>
                <c:pt idx="1573">
                  <c:v>0.96678776668528998</c:v>
                </c:pt>
                <c:pt idx="1574">
                  <c:v>0.9661278239854445</c:v>
                </c:pt>
                <c:pt idx="1575">
                  <c:v>0.96663439845167065</c:v>
                </c:pt>
                <c:pt idx="1576">
                  <c:v>0.9663180662445674</c:v>
                </c:pt>
                <c:pt idx="1577">
                  <c:v>0.96800322850482468</c:v>
                </c:pt>
                <c:pt idx="1578">
                  <c:v>0.9671266285593586</c:v>
                </c:pt>
                <c:pt idx="1579">
                  <c:v>0.96813484849244602</c:v>
                </c:pt>
                <c:pt idx="1580">
                  <c:v>0.96709971018067209</c:v>
                </c:pt>
                <c:pt idx="1581">
                  <c:v>0.967896219315589</c:v>
                </c:pt>
                <c:pt idx="1582">
                  <c:v>0.9677142655358959</c:v>
                </c:pt>
                <c:pt idx="1583">
                  <c:v>0.96913244890948558</c:v>
                </c:pt>
                <c:pt idx="1584">
                  <c:v>0.96850115507925372</c:v>
                </c:pt>
                <c:pt idx="1585">
                  <c:v>0.96967728196136671</c:v>
                </c:pt>
                <c:pt idx="1586">
                  <c:v>0.96933476819697884</c:v>
                </c:pt>
                <c:pt idx="1587">
                  <c:v>0.97072445571487387</c:v>
                </c:pt>
                <c:pt idx="1588">
                  <c:v>0.96934531490988929</c:v>
                </c:pt>
                <c:pt idx="1589">
                  <c:v>0.97010349254189654</c:v>
                </c:pt>
                <c:pt idx="1590">
                  <c:v>0.9691894659517063</c:v>
                </c:pt>
                <c:pt idx="1591">
                  <c:v>0.97020227538317805</c:v>
                </c:pt>
                <c:pt idx="1592">
                  <c:v>0.96985714217054675</c:v>
                </c:pt>
                <c:pt idx="1593">
                  <c:v>0.97134281530628563</c:v>
                </c:pt>
                <c:pt idx="1594">
                  <c:v>0.97047255179166925</c:v>
                </c:pt>
                <c:pt idx="1595">
                  <c:v>0.97206359345901527</c:v>
                </c:pt>
                <c:pt idx="1596">
                  <c:v>0.9711352545862687</c:v>
                </c:pt>
                <c:pt idx="1597">
                  <c:v>0.97182095965236492</c:v>
                </c:pt>
                <c:pt idx="1598">
                  <c:v>0.97068273292097107</c:v>
                </c:pt>
                <c:pt idx="1599">
                  <c:v>0.97166063345702824</c:v>
                </c:pt>
                <c:pt idx="1600">
                  <c:v>0.97077431849613671</c:v>
                </c:pt>
                <c:pt idx="1601">
                  <c:v>0.97166406972701036</c:v>
                </c:pt>
                <c:pt idx="1602">
                  <c:v>0.96967792102640515</c:v>
                </c:pt>
                <c:pt idx="1603">
                  <c:v>0.97015637071376037</c:v>
                </c:pt>
                <c:pt idx="1604">
                  <c:v>0.96917197892340334</c:v>
                </c:pt>
                <c:pt idx="1605">
                  <c:v>0.97000004048789401</c:v>
                </c:pt>
                <c:pt idx="1606">
                  <c:v>0.96802713557383047</c:v>
                </c:pt>
                <c:pt idx="1607">
                  <c:v>0.96855125618073934</c:v>
                </c:pt>
                <c:pt idx="1608">
                  <c:v>0.96738114884786197</c:v>
                </c:pt>
                <c:pt idx="1609">
                  <c:v>0.96814475109062792</c:v>
                </c:pt>
                <c:pt idx="1610">
                  <c:v>0.96655163957299328</c:v>
                </c:pt>
                <c:pt idx="1611">
                  <c:v>0.96737202225258179</c:v>
                </c:pt>
                <c:pt idx="1612">
                  <c:v>0.96583663392537866</c:v>
                </c:pt>
                <c:pt idx="1613">
                  <c:v>0.96646628691702607</c:v>
                </c:pt>
                <c:pt idx="1614">
                  <c:v>0.96467319687420838</c:v>
                </c:pt>
                <c:pt idx="1615">
                  <c:v>0.9656542675696197</c:v>
                </c:pt>
                <c:pt idx="1616">
                  <c:v>0.96543993628324587</c:v>
                </c:pt>
                <c:pt idx="1617">
                  <c:v>0.96724303250785193</c:v>
                </c:pt>
                <c:pt idx="1618">
                  <c:v>0.96637193350073147</c:v>
                </c:pt>
                <c:pt idx="1619">
                  <c:v>0.96924538561318696</c:v>
                </c:pt>
                <c:pt idx="1620">
                  <c:v>0.96860920761297764</c:v>
                </c:pt>
                <c:pt idx="1621">
                  <c:v>0.97083736924894826</c:v>
                </c:pt>
                <c:pt idx="1622">
                  <c:v>0.97030927347007889</c:v>
                </c:pt>
                <c:pt idx="1623">
                  <c:v>0.96968615456237595</c:v>
                </c:pt>
                <c:pt idx="1624">
                  <c:v>0.9664505138026559</c:v>
                </c:pt>
                <c:pt idx="1625">
                  <c:v>0.96715573041887737</c:v>
                </c:pt>
                <c:pt idx="1626">
                  <c:v>0.96631567843424271</c:v>
                </c:pt>
                <c:pt idx="1627">
                  <c:v>0.96743570349522756</c:v>
                </c:pt>
                <c:pt idx="1628">
                  <c:v>0.96613056431631072</c:v>
                </c:pt>
                <c:pt idx="1629">
                  <c:v>0.96796697903949658</c:v>
                </c:pt>
                <c:pt idx="1630">
                  <c:v>0.96702924418158431</c:v>
                </c:pt>
                <c:pt idx="1631">
                  <c:v>0.96796563923332724</c:v>
                </c:pt>
                <c:pt idx="1632">
                  <c:v>0.96715901131545079</c:v>
                </c:pt>
                <c:pt idx="1633">
                  <c:v>0.96983413359242565</c:v>
                </c:pt>
                <c:pt idx="1634">
                  <c:v>0.96949700616079204</c:v>
                </c:pt>
                <c:pt idx="1635">
                  <c:v>0.97066941169301746</c:v>
                </c:pt>
                <c:pt idx="1636">
                  <c:v>0.96919845700985208</c:v>
                </c:pt>
                <c:pt idx="1637">
                  <c:v>0.97172080600749811</c:v>
                </c:pt>
                <c:pt idx="1638">
                  <c:v>0.970999401757771</c:v>
                </c:pt>
                <c:pt idx="1639">
                  <c:v>0.97292363311030838</c:v>
                </c:pt>
                <c:pt idx="1640">
                  <c:v>0.97271568085216675</c:v>
                </c:pt>
                <c:pt idx="1641">
                  <c:v>0.97493671809427196</c:v>
                </c:pt>
                <c:pt idx="1642">
                  <c:v>0.97449700980230969</c:v>
                </c:pt>
                <c:pt idx="1643">
                  <c:v>0.97727082180501557</c:v>
                </c:pt>
                <c:pt idx="1644">
                  <c:v>0.97660166171527774</c:v>
                </c:pt>
                <c:pt idx="1645">
                  <c:v>0.97801960734314564</c:v>
                </c:pt>
                <c:pt idx="1646">
                  <c:v>0.97696278758822264</c:v>
                </c:pt>
                <c:pt idx="1647">
                  <c:v>0.97876333910456037</c:v>
                </c:pt>
                <c:pt idx="1648">
                  <c:v>0.97802912872913328</c:v>
                </c:pt>
                <c:pt idx="1649">
                  <c:v>0.97952000530983341</c:v>
                </c:pt>
                <c:pt idx="1650">
                  <c:v>0.97807685473051709</c:v>
                </c:pt>
                <c:pt idx="1651">
                  <c:v>0.98117860074229413</c:v>
                </c:pt>
                <c:pt idx="1652">
                  <c:v>0.98090780699024904</c:v>
                </c:pt>
                <c:pt idx="1653">
                  <c:v>0.98279430371267174</c:v>
                </c:pt>
                <c:pt idx="1654">
                  <c:v>0.98125103912187317</c:v>
                </c:pt>
                <c:pt idx="1655">
                  <c:v>0.98211321350162217</c:v>
                </c:pt>
                <c:pt idx="1656">
                  <c:v>0.97921290913827264</c:v>
                </c:pt>
                <c:pt idx="1657">
                  <c:v>0.98032157545160592</c:v>
                </c:pt>
                <c:pt idx="1658">
                  <c:v>0.97840566839338372</c:v>
                </c:pt>
                <c:pt idx="1659">
                  <c:v>0.97964922150228329</c:v>
                </c:pt>
                <c:pt idx="1660">
                  <c:v>0.97718410520813803</c:v>
                </c:pt>
                <c:pt idx="1661">
                  <c:v>0.97974363311563595</c:v>
                </c:pt>
                <c:pt idx="1662">
                  <c:v>0.97961788407311123</c:v>
                </c:pt>
                <c:pt idx="1663">
                  <c:v>0.98116080150992735</c:v>
                </c:pt>
                <c:pt idx="1664">
                  <c:v>0.97898645754676183</c:v>
                </c:pt>
                <c:pt idx="1665">
                  <c:v>0.98011806630959708</c:v>
                </c:pt>
                <c:pt idx="1666">
                  <c:v>0.97757940000376065</c:v>
                </c:pt>
                <c:pt idx="1667">
                  <c:v>0.97891960223181906</c:v>
                </c:pt>
                <c:pt idx="1668">
                  <c:v>0.97733874287274469</c:v>
                </c:pt>
                <c:pt idx="1669">
                  <c:v>0.97931072627112348</c:v>
                </c:pt>
                <c:pt idx="1670">
                  <c:v>0.97773196459755818</c:v>
                </c:pt>
                <c:pt idx="1671">
                  <c:v>0.97868799280414331</c:v>
                </c:pt>
                <c:pt idx="1672">
                  <c:v>0.97715621392933605</c:v>
                </c:pt>
                <c:pt idx="1673">
                  <c:v>0.9798349938051395</c:v>
                </c:pt>
                <c:pt idx="1674">
                  <c:v>0.97804381412880603</c:v>
                </c:pt>
                <c:pt idx="1675">
                  <c:v>0.97869527608443352</c:v>
                </c:pt>
                <c:pt idx="1676">
                  <c:v>0.97619689334517845</c:v>
                </c:pt>
                <c:pt idx="1677">
                  <c:v>0.9788905902427224</c:v>
                </c:pt>
                <c:pt idx="1678">
                  <c:v>0.97756668578255945</c:v>
                </c:pt>
                <c:pt idx="1679">
                  <c:v>0.97908505489207975</c:v>
                </c:pt>
                <c:pt idx="1680">
                  <c:v>0.97736736970090388</c:v>
                </c:pt>
                <c:pt idx="1681">
                  <c:v>0.97931170483025287</c:v>
                </c:pt>
                <c:pt idx="1682">
                  <c:v>0.97826460222973122</c:v>
                </c:pt>
                <c:pt idx="1683">
                  <c:v>0.97976207066584264</c:v>
                </c:pt>
                <c:pt idx="1684">
                  <c:v>0.9775964048321808</c:v>
                </c:pt>
                <c:pt idx="1685">
                  <c:v>0.97955022495597255</c:v>
                </c:pt>
                <c:pt idx="1686">
                  <c:v>0.97829504730631189</c:v>
                </c:pt>
                <c:pt idx="1687">
                  <c:v>0.97976616444228792</c:v>
                </c:pt>
                <c:pt idx="1688">
                  <c:v>0.97663655704903996</c:v>
                </c:pt>
                <c:pt idx="1689">
                  <c:v>0.9787393617674921</c:v>
                </c:pt>
                <c:pt idx="1690">
                  <c:v>0.97744596961189456</c:v>
                </c:pt>
                <c:pt idx="1691">
                  <c:v>0.97894205136019163</c:v>
                </c:pt>
                <c:pt idx="1692">
                  <c:v>0.97718763198959646</c:v>
                </c:pt>
                <c:pt idx="1693">
                  <c:v>0.98077382657789147</c:v>
                </c:pt>
                <c:pt idx="1694">
                  <c:v>0.97938883650083985</c:v>
                </c:pt>
                <c:pt idx="1695">
                  <c:v>0.98027122612393658</c:v>
                </c:pt>
                <c:pt idx="1696">
                  <c:v>0.97776901696346641</c:v>
                </c:pt>
                <c:pt idx="1697">
                  <c:v>0.97895896474899236</c:v>
                </c:pt>
                <c:pt idx="1698">
                  <c:v>0.97738822911990486</c:v>
                </c:pt>
                <c:pt idx="1699">
                  <c:v>0.98029623575527947</c:v>
                </c:pt>
                <c:pt idx="1700">
                  <c:v>0.97813964523162389</c:v>
                </c:pt>
                <c:pt idx="1701">
                  <c:v>0.98084741722374058</c:v>
                </c:pt>
                <c:pt idx="1702">
                  <c:v>0.98000200711475893</c:v>
                </c:pt>
                <c:pt idx="1703">
                  <c:v>0.98291463452705141</c:v>
                </c:pt>
                <c:pt idx="1704">
                  <c:v>0.98071755328555554</c:v>
                </c:pt>
                <c:pt idx="1705">
                  <c:v>0.98343248062053934</c:v>
                </c:pt>
                <c:pt idx="1706">
                  <c:v>0.98102683723134831</c:v>
                </c:pt>
                <c:pt idx="1707">
                  <c:v>0.98322002275708031</c:v>
                </c:pt>
                <c:pt idx="1708">
                  <c:v>0.98114400264211199</c:v>
                </c:pt>
                <c:pt idx="1709">
                  <c:v>0.9840035714326576</c:v>
                </c:pt>
                <c:pt idx="1710">
                  <c:v>0.98093432992842189</c:v>
                </c:pt>
                <c:pt idx="1711">
                  <c:v>0.98387052306869116</c:v>
                </c:pt>
                <c:pt idx="1712">
                  <c:v>0.98304169373754424</c:v>
                </c:pt>
                <c:pt idx="1713">
                  <c:v>0.98606706848050563</c:v>
                </c:pt>
                <c:pt idx="1714">
                  <c:v>0.98230736977161615</c:v>
                </c:pt>
                <c:pt idx="1715">
                  <c:v>0.98370094860865043</c:v>
                </c:pt>
                <c:pt idx="1716">
                  <c:v>0.9800659475100707</c:v>
                </c:pt>
                <c:pt idx="1717">
                  <c:v>0.98223049409790864</c:v>
                </c:pt>
                <c:pt idx="1718">
                  <c:v>0.9803539861587659</c:v>
                </c:pt>
                <c:pt idx="1719">
                  <c:v>0.98281979298863753</c:v>
                </c:pt>
                <c:pt idx="1720">
                  <c:v>0.97984444392937864</c:v>
                </c:pt>
                <c:pt idx="1721">
                  <c:v>0.98260500428602093</c:v>
                </c:pt>
                <c:pt idx="1722">
                  <c:v>0.97863872205839397</c:v>
                </c:pt>
                <c:pt idx="1723">
                  <c:v>0.98212864166707059</c:v>
                </c:pt>
                <c:pt idx="1724">
                  <c:v>0.97974698637590052</c:v>
                </c:pt>
                <c:pt idx="1725">
                  <c:v>0.9826513570830816</c:v>
                </c:pt>
                <c:pt idx="1726">
                  <c:v>0.97959209158556815</c:v>
                </c:pt>
                <c:pt idx="1727">
                  <c:v>0.98192387214948218</c:v>
                </c:pt>
                <c:pt idx="1728">
                  <c:v>0.97706787172329268</c:v>
                </c:pt>
                <c:pt idx="1729">
                  <c:v>0.98230785779756091</c:v>
                </c:pt>
                <c:pt idx="1730">
                  <c:v>0.98019155228780652</c:v>
                </c:pt>
                <c:pt idx="1731">
                  <c:v>0.98258173677540894</c:v>
                </c:pt>
                <c:pt idx="1732">
                  <c:v>0.97809521001621302</c:v>
                </c:pt>
                <c:pt idx="1733">
                  <c:v>0.98204198945808929</c:v>
                </c:pt>
                <c:pt idx="1734">
                  <c:v>0.97735033482338984</c:v>
                </c:pt>
                <c:pt idx="1735">
                  <c:v>0.98249569527323188</c:v>
                </c:pt>
                <c:pt idx="1736">
                  <c:v>0.9814511457063495</c:v>
                </c:pt>
                <c:pt idx="1737">
                  <c:v>0.9864489576663199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BD8-4966-917D-09947EA0A0E2}"/>
            </c:ext>
          </c:extLst>
        </c:ser>
        <c:ser>
          <c:idx val="4"/>
          <c:order val="1"/>
          <c:tx>
            <c:v>HyTes SAND 38%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'[1]CNR_IT_ASD_FieldSpec4-SN-18936_'!$AE$1:$GK$1</c:f>
              <c:numCache>
                <c:formatCode>General</c:formatCode>
                <c:ptCount val="163"/>
                <c:pt idx="0">
                  <c:v>8.1196999999999999</c:v>
                </c:pt>
                <c:pt idx="1">
                  <c:v>8.1372999999999998</c:v>
                </c:pt>
                <c:pt idx="2">
                  <c:v>8.1548999999999996</c:v>
                </c:pt>
                <c:pt idx="3">
                  <c:v>8.1783999999999999</c:v>
                </c:pt>
                <c:pt idx="4">
                  <c:v>8.1959999999999997</c:v>
                </c:pt>
                <c:pt idx="5">
                  <c:v>8.2135999999999996</c:v>
                </c:pt>
                <c:pt idx="6">
                  <c:v>8.2311999999999994</c:v>
                </c:pt>
                <c:pt idx="7">
                  <c:v>8.2489000000000008</c:v>
                </c:pt>
                <c:pt idx="8">
                  <c:v>8.2665000000000006</c:v>
                </c:pt>
                <c:pt idx="9">
                  <c:v>8.2841000000000005</c:v>
                </c:pt>
                <c:pt idx="10">
                  <c:v>8.3017000000000003</c:v>
                </c:pt>
                <c:pt idx="11">
                  <c:v>8.3193000000000001</c:v>
                </c:pt>
                <c:pt idx="12">
                  <c:v>8.3369999999999997</c:v>
                </c:pt>
                <c:pt idx="13">
                  <c:v>8.3545999999999996</c:v>
                </c:pt>
                <c:pt idx="14">
                  <c:v>8.3721999999999994</c:v>
                </c:pt>
                <c:pt idx="15">
                  <c:v>8.3897999999999993</c:v>
                </c:pt>
                <c:pt idx="16">
                  <c:v>8.4074000000000009</c:v>
                </c:pt>
                <c:pt idx="17">
                  <c:v>8.4251000000000005</c:v>
                </c:pt>
                <c:pt idx="18">
                  <c:v>8.4427000000000003</c:v>
                </c:pt>
                <c:pt idx="19">
                  <c:v>8.4603000000000002</c:v>
                </c:pt>
                <c:pt idx="20">
                  <c:v>8.4779</c:v>
                </c:pt>
                <c:pt idx="21">
                  <c:v>8.4954999999999998</c:v>
                </c:pt>
                <c:pt idx="22">
                  <c:v>8.5131999999999994</c:v>
                </c:pt>
                <c:pt idx="23">
                  <c:v>8.5307999999999993</c:v>
                </c:pt>
                <c:pt idx="24">
                  <c:v>8.5484000000000009</c:v>
                </c:pt>
                <c:pt idx="25">
                  <c:v>8.5660000000000007</c:v>
                </c:pt>
                <c:pt idx="26">
                  <c:v>8.5836000000000006</c:v>
                </c:pt>
                <c:pt idx="27">
                  <c:v>8.6013000000000002</c:v>
                </c:pt>
                <c:pt idx="28">
                  <c:v>8.6189</c:v>
                </c:pt>
                <c:pt idx="29">
                  <c:v>8.6364999999999998</c:v>
                </c:pt>
                <c:pt idx="30">
                  <c:v>8.6540999999999997</c:v>
                </c:pt>
                <c:pt idx="31">
                  <c:v>8.6716999999999995</c:v>
                </c:pt>
                <c:pt idx="32">
                  <c:v>8.6893999999999991</c:v>
                </c:pt>
                <c:pt idx="33">
                  <c:v>8.7070000000000007</c:v>
                </c:pt>
                <c:pt idx="34">
                  <c:v>8.7246000000000006</c:v>
                </c:pt>
                <c:pt idx="35">
                  <c:v>8.7422000000000004</c:v>
                </c:pt>
                <c:pt idx="36">
                  <c:v>8.7599</c:v>
                </c:pt>
                <c:pt idx="37">
                  <c:v>8.7774999999999999</c:v>
                </c:pt>
                <c:pt idx="38">
                  <c:v>8.7950999999999997</c:v>
                </c:pt>
                <c:pt idx="39">
                  <c:v>8.8126999999999995</c:v>
                </c:pt>
                <c:pt idx="40">
                  <c:v>8.8302999999999994</c:v>
                </c:pt>
                <c:pt idx="41">
                  <c:v>8.8480000000000008</c:v>
                </c:pt>
                <c:pt idx="42">
                  <c:v>8.8656000000000006</c:v>
                </c:pt>
                <c:pt idx="43">
                  <c:v>8.8832000000000004</c:v>
                </c:pt>
                <c:pt idx="44">
                  <c:v>8.9008000000000003</c:v>
                </c:pt>
                <c:pt idx="45">
                  <c:v>8.9184000000000001</c:v>
                </c:pt>
                <c:pt idx="46">
                  <c:v>8.9360999999999997</c:v>
                </c:pt>
                <c:pt idx="47">
                  <c:v>8.9536999999999995</c:v>
                </c:pt>
                <c:pt idx="48">
                  <c:v>8.9712999999999994</c:v>
                </c:pt>
                <c:pt idx="49">
                  <c:v>8.9888999999999992</c:v>
                </c:pt>
                <c:pt idx="50">
                  <c:v>9.0065000000000008</c:v>
                </c:pt>
                <c:pt idx="51">
                  <c:v>9.0242000000000004</c:v>
                </c:pt>
                <c:pt idx="52">
                  <c:v>9.0418000000000003</c:v>
                </c:pt>
                <c:pt idx="53">
                  <c:v>9.0594000000000001</c:v>
                </c:pt>
                <c:pt idx="54">
                  <c:v>9.077</c:v>
                </c:pt>
                <c:pt idx="55">
                  <c:v>9.0945999999999998</c:v>
                </c:pt>
                <c:pt idx="56">
                  <c:v>9.1122999999999994</c:v>
                </c:pt>
                <c:pt idx="57">
                  <c:v>9.1298999999999992</c:v>
                </c:pt>
                <c:pt idx="58">
                  <c:v>9.1475000000000009</c:v>
                </c:pt>
                <c:pt idx="59">
                  <c:v>9.1651000000000007</c:v>
                </c:pt>
                <c:pt idx="60">
                  <c:v>9.1827000000000005</c:v>
                </c:pt>
                <c:pt idx="61">
                  <c:v>9.2004000000000001</c:v>
                </c:pt>
                <c:pt idx="62">
                  <c:v>9.218</c:v>
                </c:pt>
                <c:pt idx="63">
                  <c:v>9.2355999999999998</c:v>
                </c:pt>
                <c:pt idx="64">
                  <c:v>9.2531999999999996</c:v>
                </c:pt>
                <c:pt idx="65">
                  <c:v>9.2707999999999995</c:v>
                </c:pt>
                <c:pt idx="66">
                  <c:v>9.2885000000000009</c:v>
                </c:pt>
                <c:pt idx="67">
                  <c:v>9.3061000000000007</c:v>
                </c:pt>
                <c:pt idx="68">
                  <c:v>9.3237000000000005</c:v>
                </c:pt>
                <c:pt idx="69">
                  <c:v>9.3413000000000004</c:v>
                </c:pt>
                <c:pt idx="70">
                  <c:v>9.3589000000000002</c:v>
                </c:pt>
                <c:pt idx="71">
                  <c:v>9.3765999999999998</c:v>
                </c:pt>
                <c:pt idx="72">
                  <c:v>9.3941999999999997</c:v>
                </c:pt>
                <c:pt idx="73">
                  <c:v>9.4117999999999995</c:v>
                </c:pt>
                <c:pt idx="74">
                  <c:v>9.4293999999999993</c:v>
                </c:pt>
                <c:pt idx="75">
                  <c:v>9.4469999999999992</c:v>
                </c:pt>
                <c:pt idx="76">
                  <c:v>9.4647000000000006</c:v>
                </c:pt>
                <c:pt idx="77">
                  <c:v>9.4823000000000004</c:v>
                </c:pt>
                <c:pt idx="78">
                  <c:v>9.4999000000000002</c:v>
                </c:pt>
                <c:pt idx="79">
                  <c:v>9.5175000000000001</c:v>
                </c:pt>
                <c:pt idx="80">
                  <c:v>9.5350999999999999</c:v>
                </c:pt>
                <c:pt idx="81">
                  <c:v>9.5527999999999995</c:v>
                </c:pt>
                <c:pt idx="82">
                  <c:v>9.5703999999999994</c:v>
                </c:pt>
                <c:pt idx="83">
                  <c:v>9.5879999999999992</c:v>
                </c:pt>
                <c:pt idx="84">
                  <c:v>9.6056000000000008</c:v>
                </c:pt>
                <c:pt idx="85">
                  <c:v>9.6233000000000004</c:v>
                </c:pt>
                <c:pt idx="86">
                  <c:v>9.6409000000000002</c:v>
                </c:pt>
                <c:pt idx="87">
                  <c:v>9.6585000000000001</c:v>
                </c:pt>
                <c:pt idx="88">
                  <c:v>9.6760999999999999</c:v>
                </c:pt>
                <c:pt idx="89">
                  <c:v>9.6936999999999998</c:v>
                </c:pt>
                <c:pt idx="90">
                  <c:v>9.7113999999999994</c:v>
                </c:pt>
                <c:pt idx="91">
                  <c:v>9.7289999999999992</c:v>
                </c:pt>
                <c:pt idx="92">
                  <c:v>9.7466000000000008</c:v>
                </c:pt>
                <c:pt idx="93">
                  <c:v>9.7642000000000007</c:v>
                </c:pt>
                <c:pt idx="94">
                  <c:v>9.7818000000000005</c:v>
                </c:pt>
                <c:pt idx="95">
                  <c:v>9.7995000000000001</c:v>
                </c:pt>
                <c:pt idx="96">
                  <c:v>9.8170999999999999</c:v>
                </c:pt>
                <c:pt idx="97">
                  <c:v>9.8346999999999998</c:v>
                </c:pt>
                <c:pt idx="98">
                  <c:v>9.8522999999999996</c:v>
                </c:pt>
                <c:pt idx="99">
                  <c:v>9.8698999999999995</c:v>
                </c:pt>
                <c:pt idx="100">
                  <c:v>9.8876000000000008</c:v>
                </c:pt>
                <c:pt idx="101">
                  <c:v>9.9052000000000007</c:v>
                </c:pt>
                <c:pt idx="102">
                  <c:v>9.9228000000000005</c:v>
                </c:pt>
                <c:pt idx="103">
                  <c:v>9.9404000000000003</c:v>
                </c:pt>
                <c:pt idx="104">
                  <c:v>9.9580000000000002</c:v>
                </c:pt>
                <c:pt idx="105">
                  <c:v>9.9756999999999998</c:v>
                </c:pt>
                <c:pt idx="106">
                  <c:v>9.9932999999999996</c:v>
                </c:pt>
                <c:pt idx="107">
                  <c:v>10.010899999999999</c:v>
                </c:pt>
                <c:pt idx="108">
                  <c:v>10.028499999999999</c:v>
                </c:pt>
                <c:pt idx="109">
                  <c:v>10.046099999999999</c:v>
                </c:pt>
                <c:pt idx="110">
                  <c:v>10.063800000000001</c:v>
                </c:pt>
                <c:pt idx="111">
                  <c:v>10.0814</c:v>
                </c:pt>
                <c:pt idx="112">
                  <c:v>10.099</c:v>
                </c:pt>
                <c:pt idx="113">
                  <c:v>10.1166</c:v>
                </c:pt>
                <c:pt idx="114">
                  <c:v>10.1342</c:v>
                </c:pt>
                <c:pt idx="115">
                  <c:v>10.151899999999999</c:v>
                </c:pt>
                <c:pt idx="116">
                  <c:v>10.169499999999999</c:v>
                </c:pt>
                <c:pt idx="117">
                  <c:v>10.187099999999999</c:v>
                </c:pt>
                <c:pt idx="118">
                  <c:v>10.204700000000001</c:v>
                </c:pt>
                <c:pt idx="119">
                  <c:v>10.222300000000001</c:v>
                </c:pt>
                <c:pt idx="120">
                  <c:v>10.24</c:v>
                </c:pt>
                <c:pt idx="121">
                  <c:v>10.2576</c:v>
                </c:pt>
                <c:pt idx="122">
                  <c:v>10.2752</c:v>
                </c:pt>
                <c:pt idx="123">
                  <c:v>10.2928</c:v>
                </c:pt>
                <c:pt idx="124">
                  <c:v>10.3104</c:v>
                </c:pt>
                <c:pt idx="125">
                  <c:v>10.328099999999999</c:v>
                </c:pt>
                <c:pt idx="126">
                  <c:v>10.345700000000001</c:v>
                </c:pt>
                <c:pt idx="127">
                  <c:v>10.363300000000001</c:v>
                </c:pt>
                <c:pt idx="128">
                  <c:v>10.3809</c:v>
                </c:pt>
                <c:pt idx="129">
                  <c:v>10.3985</c:v>
                </c:pt>
                <c:pt idx="130">
                  <c:v>10.4162</c:v>
                </c:pt>
                <c:pt idx="131">
                  <c:v>10.4338</c:v>
                </c:pt>
                <c:pt idx="132">
                  <c:v>10.4514</c:v>
                </c:pt>
                <c:pt idx="133">
                  <c:v>10.468999999999999</c:v>
                </c:pt>
                <c:pt idx="134">
                  <c:v>10.486700000000001</c:v>
                </c:pt>
                <c:pt idx="135">
                  <c:v>10.504300000000001</c:v>
                </c:pt>
                <c:pt idx="136">
                  <c:v>10.5219</c:v>
                </c:pt>
                <c:pt idx="137">
                  <c:v>10.5395</c:v>
                </c:pt>
                <c:pt idx="138">
                  <c:v>10.5571</c:v>
                </c:pt>
                <c:pt idx="139">
                  <c:v>10.5748</c:v>
                </c:pt>
                <c:pt idx="140">
                  <c:v>10.5924</c:v>
                </c:pt>
                <c:pt idx="141">
                  <c:v>10.61</c:v>
                </c:pt>
                <c:pt idx="142">
                  <c:v>10.627599999999999</c:v>
                </c:pt>
                <c:pt idx="143">
                  <c:v>10.645200000000001</c:v>
                </c:pt>
                <c:pt idx="144">
                  <c:v>10.6629</c:v>
                </c:pt>
                <c:pt idx="145">
                  <c:v>10.6805</c:v>
                </c:pt>
                <c:pt idx="146">
                  <c:v>10.6981</c:v>
                </c:pt>
                <c:pt idx="147">
                  <c:v>10.7157</c:v>
                </c:pt>
                <c:pt idx="148">
                  <c:v>10.7333</c:v>
                </c:pt>
                <c:pt idx="149">
                  <c:v>10.750999999999999</c:v>
                </c:pt>
                <c:pt idx="150">
                  <c:v>10.768599999999999</c:v>
                </c:pt>
                <c:pt idx="151">
                  <c:v>10.786199999999999</c:v>
                </c:pt>
                <c:pt idx="152">
                  <c:v>10.803800000000001</c:v>
                </c:pt>
                <c:pt idx="153">
                  <c:v>10.821400000000001</c:v>
                </c:pt>
                <c:pt idx="154">
                  <c:v>10.8391</c:v>
                </c:pt>
                <c:pt idx="155">
                  <c:v>10.8567</c:v>
                </c:pt>
                <c:pt idx="156">
                  <c:v>10.8743</c:v>
                </c:pt>
                <c:pt idx="157">
                  <c:v>10.8919</c:v>
                </c:pt>
                <c:pt idx="158">
                  <c:v>10.9095</c:v>
                </c:pt>
                <c:pt idx="159">
                  <c:v>10.927199999999999</c:v>
                </c:pt>
                <c:pt idx="160">
                  <c:v>10.944800000000001</c:v>
                </c:pt>
                <c:pt idx="161">
                  <c:v>10.962400000000001</c:v>
                </c:pt>
                <c:pt idx="162">
                  <c:v>10.98</c:v>
                </c:pt>
              </c:numCache>
            </c:numRef>
          </c:xVal>
          <c:yVal>
            <c:numRef>
              <c:f>'[1]CNR_IT_ASD_FieldSpec4-SN-18936_'!$AE$2:$GK$2</c:f>
              <c:numCache>
                <c:formatCode>General</c:formatCode>
                <c:ptCount val="163"/>
                <c:pt idx="0">
                  <c:v>0.90985400000000005</c:v>
                </c:pt>
                <c:pt idx="1">
                  <c:v>0.90939099999999995</c:v>
                </c:pt>
                <c:pt idx="2">
                  <c:v>0.90957399999999999</c:v>
                </c:pt>
                <c:pt idx="3">
                  <c:v>0.91400899999999996</c:v>
                </c:pt>
                <c:pt idx="4">
                  <c:v>0.91654999999999998</c:v>
                </c:pt>
                <c:pt idx="5">
                  <c:v>0.91662399999999999</c:v>
                </c:pt>
                <c:pt idx="6">
                  <c:v>0.92097499999999999</c:v>
                </c:pt>
                <c:pt idx="7">
                  <c:v>0.91982399999999997</c:v>
                </c:pt>
                <c:pt idx="8">
                  <c:v>0.91917300000000002</c:v>
                </c:pt>
                <c:pt idx="9">
                  <c:v>0.92216100000000001</c:v>
                </c:pt>
                <c:pt idx="10">
                  <c:v>0.92827199999999999</c:v>
                </c:pt>
                <c:pt idx="11">
                  <c:v>0.92428999999999994</c:v>
                </c:pt>
                <c:pt idx="12">
                  <c:v>0.92811100000000002</c:v>
                </c:pt>
                <c:pt idx="13">
                  <c:v>0.92805499999999996</c:v>
                </c:pt>
                <c:pt idx="14">
                  <c:v>0.92463300000000004</c:v>
                </c:pt>
                <c:pt idx="15">
                  <c:v>0.92058499999999999</c:v>
                </c:pt>
                <c:pt idx="16">
                  <c:v>0.92318100000000003</c:v>
                </c:pt>
                <c:pt idx="17">
                  <c:v>0.92521600000000004</c:v>
                </c:pt>
                <c:pt idx="18">
                  <c:v>0.92492700000000005</c:v>
                </c:pt>
                <c:pt idx="19">
                  <c:v>0.92543900000000001</c:v>
                </c:pt>
                <c:pt idx="20">
                  <c:v>0.92611100000000002</c:v>
                </c:pt>
                <c:pt idx="21">
                  <c:v>0.93076999999999999</c:v>
                </c:pt>
                <c:pt idx="22">
                  <c:v>0.92984800000000001</c:v>
                </c:pt>
                <c:pt idx="23">
                  <c:v>0.93268499999999999</c:v>
                </c:pt>
                <c:pt idx="24">
                  <c:v>0.93430999999999997</c:v>
                </c:pt>
                <c:pt idx="25">
                  <c:v>0.94233100000000003</c:v>
                </c:pt>
                <c:pt idx="26">
                  <c:v>0.94245900000000005</c:v>
                </c:pt>
                <c:pt idx="27">
                  <c:v>0.94931200000000004</c:v>
                </c:pt>
                <c:pt idx="28">
                  <c:v>0.95170100000000002</c:v>
                </c:pt>
                <c:pt idx="29">
                  <c:v>0.95268900000000001</c:v>
                </c:pt>
                <c:pt idx="30">
                  <c:v>0.95140199999999997</c:v>
                </c:pt>
                <c:pt idx="31">
                  <c:v>0.94755800000000001</c:v>
                </c:pt>
                <c:pt idx="32">
                  <c:v>0.94262699999999999</c:v>
                </c:pt>
                <c:pt idx="33">
                  <c:v>0.94065100000000001</c:v>
                </c:pt>
                <c:pt idx="34">
                  <c:v>0.94259000000000004</c:v>
                </c:pt>
                <c:pt idx="35">
                  <c:v>0.94433299999999998</c:v>
                </c:pt>
                <c:pt idx="36">
                  <c:v>0.94262800000000002</c:v>
                </c:pt>
                <c:pt idx="37">
                  <c:v>0.94281999999999999</c:v>
                </c:pt>
                <c:pt idx="38">
                  <c:v>0.94067199999999995</c:v>
                </c:pt>
                <c:pt idx="39">
                  <c:v>0.94125199999999998</c:v>
                </c:pt>
                <c:pt idx="40">
                  <c:v>0.94261799999999996</c:v>
                </c:pt>
                <c:pt idx="41">
                  <c:v>0.94858900000000002</c:v>
                </c:pt>
                <c:pt idx="42">
                  <c:v>0.95036600000000004</c:v>
                </c:pt>
                <c:pt idx="43">
                  <c:v>0.94978899999999999</c:v>
                </c:pt>
                <c:pt idx="44">
                  <c:v>0.94971399999999995</c:v>
                </c:pt>
                <c:pt idx="45">
                  <c:v>0.948017</c:v>
                </c:pt>
                <c:pt idx="46">
                  <c:v>0.94696000000000002</c:v>
                </c:pt>
                <c:pt idx="47">
                  <c:v>0.94558900000000001</c:v>
                </c:pt>
                <c:pt idx="48">
                  <c:v>0.94767299999999999</c:v>
                </c:pt>
                <c:pt idx="49">
                  <c:v>0.94663200000000003</c:v>
                </c:pt>
                <c:pt idx="50">
                  <c:v>0.94520999999999999</c:v>
                </c:pt>
                <c:pt idx="51">
                  <c:v>0.94422300000000003</c:v>
                </c:pt>
                <c:pt idx="52">
                  <c:v>0.94345400000000001</c:v>
                </c:pt>
                <c:pt idx="53">
                  <c:v>0.94233699999999998</c:v>
                </c:pt>
                <c:pt idx="54">
                  <c:v>0.94225400000000004</c:v>
                </c:pt>
                <c:pt idx="55">
                  <c:v>0.94325400000000004</c:v>
                </c:pt>
                <c:pt idx="56">
                  <c:v>0.94254899999999997</c:v>
                </c:pt>
                <c:pt idx="57">
                  <c:v>0.94008000000000003</c:v>
                </c:pt>
                <c:pt idx="58">
                  <c:v>0.94015199999999999</c:v>
                </c:pt>
                <c:pt idx="59">
                  <c:v>0.93991899999999995</c:v>
                </c:pt>
                <c:pt idx="60">
                  <c:v>0.93910099999999996</c:v>
                </c:pt>
                <c:pt idx="61">
                  <c:v>0.93889999999999996</c:v>
                </c:pt>
                <c:pt idx="62">
                  <c:v>0.94222300000000003</c:v>
                </c:pt>
                <c:pt idx="63">
                  <c:v>0.94197900000000001</c:v>
                </c:pt>
                <c:pt idx="64">
                  <c:v>0.94140299999999999</c:v>
                </c:pt>
                <c:pt idx="65">
                  <c:v>0.93680200000000002</c:v>
                </c:pt>
                <c:pt idx="66">
                  <c:v>0.93740100000000004</c:v>
                </c:pt>
                <c:pt idx="67">
                  <c:v>0.93626200000000004</c:v>
                </c:pt>
                <c:pt idx="68">
                  <c:v>0.93486400000000003</c:v>
                </c:pt>
                <c:pt idx="69">
                  <c:v>0.92865399999999998</c:v>
                </c:pt>
                <c:pt idx="70">
                  <c:v>0.93328999999999995</c:v>
                </c:pt>
                <c:pt idx="71">
                  <c:v>0.93112899999999998</c:v>
                </c:pt>
                <c:pt idx="72">
                  <c:v>0.92927800000000005</c:v>
                </c:pt>
                <c:pt idx="73">
                  <c:v>0.93038200000000004</c:v>
                </c:pt>
                <c:pt idx="74">
                  <c:v>0.93398199999999998</c:v>
                </c:pt>
                <c:pt idx="75">
                  <c:v>0.93385200000000002</c:v>
                </c:pt>
                <c:pt idx="76">
                  <c:v>0.935141</c:v>
                </c:pt>
                <c:pt idx="77">
                  <c:v>0.93186000000000002</c:v>
                </c:pt>
                <c:pt idx="78">
                  <c:v>0.93151200000000001</c:v>
                </c:pt>
                <c:pt idx="79">
                  <c:v>0.93398099999999995</c:v>
                </c:pt>
                <c:pt idx="80">
                  <c:v>0.93187600000000004</c:v>
                </c:pt>
                <c:pt idx="81">
                  <c:v>0.93057299999999998</c:v>
                </c:pt>
                <c:pt idx="82">
                  <c:v>0.93541300000000005</c:v>
                </c:pt>
                <c:pt idx="83">
                  <c:v>0.93577900000000003</c:v>
                </c:pt>
                <c:pt idx="84">
                  <c:v>0.93626200000000004</c:v>
                </c:pt>
                <c:pt idx="85">
                  <c:v>0.938361</c:v>
                </c:pt>
                <c:pt idx="86">
                  <c:v>0.94002200000000002</c:v>
                </c:pt>
                <c:pt idx="87">
                  <c:v>0.93957999999999997</c:v>
                </c:pt>
                <c:pt idx="88">
                  <c:v>0.939164</c:v>
                </c:pt>
                <c:pt idx="89">
                  <c:v>0.938052</c:v>
                </c:pt>
                <c:pt idx="90">
                  <c:v>0.93794699999999998</c:v>
                </c:pt>
                <c:pt idx="91">
                  <c:v>0.93748299999999996</c:v>
                </c:pt>
                <c:pt idx="92">
                  <c:v>0.93804399999999999</c:v>
                </c:pt>
                <c:pt idx="93">
                  <c:v>0.93911500000000003</c:v>
                </c:pt>
                <c:pt idx="94">
                  <c:v>0.94019799999999998</c:v>
                </c:pt>
                <c:pt idx="95">
                  <c:v>0.94154199999999999</c:v>
                </c:pt>
                <c:pt idx="96">
                  <c:v>0.93795899999999999</c:v>
                </c:pt>
                <c:pt idx="97">
                  <c:v>0.93957100000000005</c:v>
                </c:pt>
                <c:pt idx="98">
                  <c:v>0.93932400000000005</c:v>
                </c:pt>
                <c:pt idx="99">
                  <c:v>0.94003800000000004</c:v>
                </c:pt>
                <c:pt idx="100">
                  <c:v>0.939801</c:v>
                </c:pt>
                <c:pt idx="101">
                  <c:v>0.94446300000000005</c:v>
                </c:pt>
                <c:pt idx="102">
                  <c:v>0.94424200000000003</c:v>
                </c:pt>
                <c:pt idx="103">
                  <c:v>0.94491700000000001</c:v>
                </c:pt>
                <c:pt idx="104">
                  <c:v>0.94506299999999999</c:v>
                </c:pt>
                <c:pt idx="105">
                  <c:v>0.94527700000000003</c:v>
                </c:pt>
                <c:pt idx="106">
                  <c:v>0.94598899999999997</c:v>
                </c:pt>
                <c:pt idx="107">
                  <c:v>0.94723800000000002</c:v>
                </c:pt>
                <c:pt idx="108">
                  <c:v>0.94848100000000002</c:v>
                </c:pt>
                <c:pt idx="109">
                  <c:v>0.94983300000000004</c:v>
                </c:pt>
                <c:pt idx="110">
                  <c:v>0.951048</c:v>
                </c:pt>
                <c:pt idx="111">
                  <c:v>0.95198199999999999</c:v>
                </c:pt>
                <c:pt idx="112">
                  <c:v>0.952488</c:v>
                </c:pt>
                <c:pt idx="113">
                  <c:v>0.95254300000000003</c:v>
                </c:pt>
                <c:pt idx="114">
                  <c:v>0.95206500000000005</c:v>
                </c:pt>
                <c:pt idx="115">
                  <c:v>0.95127399999999995</c:v>
                </c:pt>
                <c:pt idx="116">
                  <c:v>0.95082100000000003</c:v>
                </c:pt>
                <c:pt idx="117">
                  <c:v>0.94911100000000004</c:v>
                </c:pt>
                <c:pt idx="118">
                  <c:v>0.948295</c:v>
                </c:pt>
                <c:pt idx="119">
                  <c:v>0.94835400000000003</c:v>
                </c:pt>
                <c:pt idx="120">
                  <c:v>0.94839099999999998</c:v>
                </c:pt>
                <c:pt idx="121">
                  <c:v>0.94882</c:v>
                </c:pt>
                <c:pt idx="122">
                  <c:v>0.94976000000000005</c:v>
                </c:pt>
                <c:pt idx="123">
                  <c:v>0.95034200000000002</c:v>
                </c:pt>
                <c:pt idx="124">
                  <c:v>0.94989299999999999</c:v>
                </c:pt>
                <c:pt idx="125">
                  <c:v>0.95045500000000005</c:v>
                </c:pt>
                <c:pt idx="126">
                  <c:v>0.950488</c:v>
                </c:pt>
                <c:pt idx="127">
                  <c:v>0.95133599999999996</c:v>
                </c:pt>
                <c:pt idx="128">
                  <c:v>0.95141200000000004</c:v>
                </c:pt>
                <c:pt idx="129">
                  <c:v>0.95225599999999999</c:v>
                </c:pt>
                <c:pt idx="130">
                  <c:v>0.95264700000000002</c:v>
                </c:pt>
                <c:pt idx="131">
                  <c:v>0.95223599999999997</c:v>
                </c:pt>
                <c:pt idx="132">
                  <c:v>0.95246600000000003</c:v>
                </c:pt>
                <c:pt idx="133">
                  <c:v>0.95265</c:v>
                </c:pt>
                <c:pt idx="134">
                  <c:v>0.95294500000000004</c:v>
                </c:pt>
                <c:pt idx="135">
                  <c:v>0.95184500000000005</c:v>
                </c:pt>
                <c:pt idx="136">
                  <c:v>0.95185799999999998</c:v>
                </c:pt>
                <c:pt idx="137">
                  <c:v>0.95126299999999997</c:v>
                </c:pt>
                <c:pt idx="138">
                  <c:v>0.95119799999999999</c:v>
                </c:pt>
                <c:pt idx="139">
                  <c:v>0.95099299999999998</c:v>
                </c:pt>
                <c:pt idx="140">
                  <c:v>0.95153600000000005</c:v>
                </c:pt>
                <c:pt idx="141">
                  <c:v>0.95191099999999995</c:v>
                </c:pt>
                <c:pt idx="142">
                  <c:v>0.95204800000000001</c:v>
                </c:pt>
                <c:pt idx="143">
                  <c:v>0.952067</c:v>
                </c:pt>
                <c:pt idx="144">
                  <c:v>0.95212699999999995</c:v>
                </c:pt>
                <c:pt idx="145">
                  <c:v>0.95233599999999996</c:v>
                </c:pt>
                <c:pt idx="146">
                  <c:v>0.95147999999999999</c:v>
                </c:pt>
                <c:pt idx="147">
                  <c:v>0.95080799999999999</c:v>
                </c:pt>
                <c:pt idx="148">
                  <c:v>0.95125599999999999</c:v>
                </c:pt>
                <c:pt idx="149">
                  <c:v>0.950013</c:v>
                </c:pt>
                <c:pt idx="150">
                  <c:v>0.94936699999999996</c:v>
                </c:pt>
                <c:pt idx="151">
                  <c:v>0.94836600000000004</c:v>
                </c:pt>
                <c:pt idx="152">
                  <c:v>0.94701199999999996</c:v>
                </c:pt>
                <c:pt idx="153">
                  <c:v>0.94555100000000003</c:v>
                </c:pt>
                <c:pt idx="154">
                  <c:v>0.94488700000000003</c:v>
                </c:pt>
                <c:pt idx="155">
                  <c:v>0.943882</c:v>
                </c:pt>
                <c:pt idx="156">
                  <c:v>0.943824</c:v>
                </c:pt>
                <c:pt idx="157">
                  <c:v>0.94448900000000002</c:v>
                </c:pt>
                <c:pt idx="158">
                  <c:v>0.943384</c:v>
                </c:pt>
                <c:pt idx="159">
                  <c:v>0.94301599999999997</c:v>
                </c:pt>
                <c:pt idx="160">
                  <c:v>0.94197299999999995</c:v>
                </c:pt>
                <c:pt idx="161">
                  <c:v>0.94061099999999997</c:v>
                </c:pt>
                <c:pt idx="162">
                  <c:v>0.93927400000000005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BD8-4966-917D-09947EA0A0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8035279"/>
        <c:axId val="1228021967"/>
      </c:scatterChart>
      <c:scatterChart>
        <c:scatterStyle val="smoothMarker"/>
        <c:varyColors val="0"/>
        <c:ser>
          <c:idx val="0"/>
          <c:order val="2"/>
          <c:tx>
            <c:v>ECOSTRESS Spectral Library Quartz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'[1]rock.metamorphic.quartzite.soli'!$A$2:$A$2258</c:f>
              <c:numCache>
                <c:formatCode>General</c:formatCode>
                <c:ptCount val="2257"/>
                <c:pt idx="0">
                  <c:v>1.9998</c:v>
                </c:pt>
                <c:pt idx="1">
                  <c:v>2.0005999999999999</c:v>
                </c:pt>
                <c:pt idx="2">
                  <c:v>2.0013000000000001</c:v>
                </c:pt>
                <c:pt idx="3">
                  <c:v>2.0021</c:v>
                </c:pt>
                <c:pt idx="4">
                  <c:v>2.0028999999999999</c:v>
                </c:pt>
                <c:pt idx="5">
                  <c:v>2.0036999999999998</c:v>
                </c:pt>
                <c:pt idx="6">
                  <c:v>2.0044</c:v>
                </c:pt>
                <c:pt idx="7">
                  <c:v>2.0051999999999999</c:v>
                </c:pt>
                <c:pt idx="8">
                  <c:v>2.0059999999999998</c:v>
                </c:pt>
                <c:pt idx="9">
                  <c:v>2.0068000000000001</c:v>
                </c:pt>
                <c:pt idx="10">
                  <c:v>2.0074999999999998</c:v>
                </c:pt>
                <c:pt idx="11">
                  <c:v>2.0083000000000002</c:v>
                </c:pt>
                <c:pt idx="12">
                  <c:v>2.0091000000000001</c:v>
                </c:pt>
                <c:pt idx="13">
                  <c:v>2.0099</c:v>
                </c:pt>
                <c:pt idx="14">
                  <c:v>2.0106999999999999</c:v>
                </c:pt>
                <c:pt idx="15">
                  <c:v>2.0114000000000001</c:v>
                </c:pt>
                <c:pt idx="16">
                  <c:v>2.0122</c:v>
                </c:pt>
                <c:pt idx="17">
                  <c:v>2.0129999999999999</c:v>
                </c:pt>
                <c:pt idx="18">
                  <c:v>2.0137999999999998</c:v>
                </c:pt>
                <c:pt idx="19">
                  <c:v>2.0146000000000002</c:v>
                </c:pt>
                <c:pt idx="20">
                  <c:v>2.0152999999999999</c:v>
                </c:pt>
                <c:pt idx="21">
                  <c:v>2.0160999999999998</c:v>
                </c:pt>
                <c:pt idx="22">
                  <c:v>2.0169000000000001</c:v>
                </c:pt>
                <c:pt idx="23">
                  <c:v>2.0177</c:v>
                </c:pt>
                <c:pt idx="24">
                  <c:v>2.0185</c:v>
                </c:pt>
                <c:pt idx="25">
                  <c:v>2.0192999999999999</c:v>
                </c:pt>
                <c:pt idx="26">
                  <c:v>2.02</c:v>
                </c:pt>
                <c:pt idx="27">
                  <c:v>2.0207999999999999</c:v>
                </c:pt>
                <c:pt idx="28">
                  <c:v>2.0215999999999998</c:v>
                </c:pt>
                <c:pt idx="29">
                  <c:v>2.0224000000000002</c:v>
                </c:pt>
                <c:pt idx="30">
                  <c:v>2.0232000000000001</c:v>
                </c:pt>
                <c:pt idx="31">
                  <c:v>2.024</c:v>
                </c:pt>
                <c:pt idx="32">
                  <c:v>2.0247999999999999</c:v>
                </c:pt>
                <c:pt idx="33">
                  <c:v>2.0255999999999998</c:v>
                </c:pt>
                <c:pt idx="34">
                  <c:v>2.0264000000000002</c:v>
                </c:pt>
                <c:pt idx="35">
                  <c:v>2.0272000000000001</c:v>
                </c:pt>
                <c:pt idx="36">
                  <c:v>2.028</c:v>
                </c:pt>
                <c:pt idx="37">
                  <c:v>2.0287000000000002</c:v>
                </c:pt>
                <c:pt idx="38">
                  <c:v>2.0295000000000001</c:v>
                </c:pt>
                <c:pt idx="39">
                  <c:v>2.0303</c:v>
                </c:pt>
                <c:pt idx="40">
                  <c:v>2.0310999999999999</c:v>
                </c:pt>
                <c:pt idx="41">
                  <c:v>2.0318999999999998</c:v>
                </c:pt>
                <c:pt idx="42">
                  <c:v>2.0327000000000002</c:v>
                </c:pt>
                <c:pt idx="43">
                  <c:v>2.0335000000000001</c:v>
                </c:pt>
                <c:pt idx="44">
                  <c:v>2.0343</c:v>
                </c:pt>
                <c:pt idx="45">
                  <c:v>2.0350999999999999</c:v>
                </c:pt>
                <c:pt idx="46">
                  <c:v>2.0358999999999998</c:v>
                </c:pt>
                <c:pt idx="47">
                  <c:v>2.0367000000000002</c:v>
                </c:pt>
                <c:pt idx="48">
                  <c:v>2.0375000000000001</c:v>
                </c:pt>
                <c:pt idx="49">
                  <c:v>2.0383</c:v>
                </c:pt>
                <c:pt idx="50">
                  <c:v>2.0390999999999999</c:v>
                </c:pt>
                <c:pt idx="51">
                  <c:v>2.0398999999999998</c:v>
                </c:pt>
                <c:pt idx="52">
                  <c:v>2.0407000000000002</c:v>
                </c:pt>
                <c:pt idx="53">
                  <c:v>2.0415000000000001</c:v>
                </c:pt>
                <c:pt idx="54">
                  <c:v>2.0423</c:v>
                </c:pt>
                <c:pt idx="55">
                  <c:v>2.0430999999999999</c:v>
                </c:pt>
                <c:pt idx="56">
                  <c:v>2.0438999999999998</c:v>
                </c:pt>
                <c:pt idx="57">
                  <c:v>2.0447000000000002</c:v>
                </c:pt>
                <c:pt idx="58">
                  <c:v>2.0455999999999999</c:v>
                </c:pt>
                <c:pt idx="59">
                  <c:v>2.0464000000000002</c:v>
                </c:pt>
                <c:pt idx="60">
                  <c:v>2.0472000000000001</c:v>
                </c:pt>
                <c:pt idx="61">
                  <c:v>2.048</c:v>
                </c:pt>
                <c:pt idx="62">
                  <c:v>2.0488</c:v>
                </c:pt>
                <c:pt idx="63">
                  <c:v>2.0495999999999999</c:v>
                </c:pt>
                <c:pt idx="64">
                  <c:v>2.0503999999999998</c:v>
                </c:pt>
                <c:pt idx="65">
                  <c:v>2.0512000000000001</c:v>
                </c:pt>
                <c:pt idx="66">
                  <c:v>2.052</c:v>
                </c:pt>
                <c:pt idx="67">
                  <c:v>2.0528</c:v>
                </c:pt>
                <c:pt idx="68">
                  <c:v>2.0537000000000001</c:v>
                </c:pt>
                <c:pt idx="69">
                  <c:v>2.0545</c:v>
                </c:pt>
                <c:pt idx="70">
                  <c:v>2.0552999999999999</c:v>
                </c:pt>
                <c:pt idx="71">
                  <c:v>2.0560999999999998</c:v>
                </c:pt>
                <c:pt idx="72">
                  <c:v>2.0569000000000002</c:v>
                </c:pt>
                <c:pt idx="73">
                  <c:v>2.0577000000000001</c:v>
                </c:pt>
                <c:pt idx="74">
                  <c:v>2.0585</c:v>
                </c:pt>
                <c:pt idx="75">
                  <c:v>2.0594000000000001</c:v>
                </c:pt>
                <c:pt idx="76">
                  <c:v>2.0602</c:v>
                </c:pt>
                <c:pt idx="77">
                  <c:v>2.0609999999999999</c:v>
                </c:pt>
                <c:pt idx="78">
                  <c:v>2.0617999999999999</c:v>
                </c:pt>
                <c:pt idx="79">
                  <c:v>2.0626000000000002</c:v>
                </c:pt>
                <c:pt idx="80">
                  <c:v>2.0634999999999999</c:v>
                </c:pt>
                <c:pt idx="81">
                  <c:v>2.0642999999999998</c:v>
                </c:pt>
                <c:pt idx="82">
                  <c:v>2.0651000000000002</c:v>
                </c:pt>
                <c:pt idx="83">
                  <c:v>2.0659000000000001</c:v>
                </c:pt>
                <c:pt idx="84">
                  <c:v>2.0667</c:v>
                </c:pt>
                <c:pt idx="85">
                  <c:v>2.0676000000000001</c:v>
                </c:pt>
                <c:pt idx="86">
                  <c:v>2.0684</c:v>
                </c:pt>
                <c:pt idx="87">
                  <c:v>2.0691999999999999</c:v>
                </c:pt>
                <c:pt idx="88">
                  <c:v>2.0701000000000001</c:v>
                </c:pt>
                <c:pt idx="89">
                  <c:v>2.0709</c:v>
                </c:pt>
                <c:pt idx="90">
                  <c:v>2.0716999999999999</c:v>
                </c:pt>
                <c:pt idx="91">
                  <c:v>2.0724999999999998</c:v>
                </c:pt>
                <c:pt idx="92">
                  <c:v>2.0733999999999999</c:v>
                </c:pt>
                <c:pt idx="93">
                  <c:v>2.0741999999999998</c:v>
                </c:pt>
                <c:pt idx="94">
                  <c:v>2.0750000000000002</c:v>
                </c:pt>
                <c:pt idx="95">
                  <c:v>2.0758999999999999</c:v>
                </c:pt>
                <c:pt idx="96">
                  <c:v>2.0767000000000002</c:v>
                </c:pt>
                <c:pt idx="97">
                  <c:v>2.0775000000000001</c:v>
                </c:pt>
                <c:pt idx="98">
                  <c:v>2.0783</c:v>
                </c:pt>
                <c:pt idx="99">
                  <c:v>2.0792000000000002</c:v>
                </c:pt>
                <c:pt idx="100">
                  <c:v>2.08</c:v>
                </c:pt>
                <c:pt idx="101">
                  <c:v>2.0808</c:v>
                </c:pt>
                <c:pt idx="102">
                  <c:v>2.0817000000000001</c:v>
                </c:pt>
                <c:pt idx="103">
                  <c:v>2.0825</c:v>
                </c:pt>
                <c:pt idx="104">
                  <c:v>2.0832999999999999</c:v>
                </c:pt>
                <c:pt idx="105">
                  <c:v>2.0842000000000001</c:v>
                </c:pt>
                <c:pt idx="106">
                  <c:v>2.085</c:v>
                </c:pt>
                <c:pt idx="107">
                  <c:v>2.0859000000000001</c:v>
                </c:pt>
                <c:pt idx="108">
                  <c:v>2.0867</c:v>
                </c:pt>
                <c:pt idx="109">
                  <c:v>2.0874999999999999</c:v>
                </c:pt>
                <c:pt idx="110">
                  <c:v>2.0884</c:v>
                </c:pt>
                <c:pt idx="111">
                  <c:v>2.0891999999999999</c:v>
                </c:pt>
                <c:pt idx="112">
                  <c:v>2.0901000000000001</c:v>
                </c:pt>
                <c:pt idx="113">
                  <c:v>2.0909</c:v>
                </c:pt>
                <c:pt idx="114">
                  <c:v>2.0918000000000001</c:v>
                </c:pt>
                <c:pt idx="115">
                  <c:v>2.0926</c:v>
                </c:pt>
                <c:pt idx="116">
                  <c:v>2.0933999999999999</c:v>
                </c:pt>
                <c:pt idx="117">
                  <c:v>2.0943000000000001</c:v>
                </c:pt>
                <c:pt idx="118">
                  <c:v>2.0951</c:v>
                </c:pt>
                <c:pt idx="119">
                  <c:v>2.0960000000000001</c:v>
                </c:pt>
                <c:pt idx="120">
                  <c:v>2.0968</c:v>
                </c:pt>
                <c:pt idx="121">
                  <c:v>2.0977000000000001</c:v>
                </c:pt>
                <c:pt idx="122">
                  <c:v>2.0985</c:v>
                </c:pt>
                <c:pt idx="123">
                  <c:v>2.0994000000000002</c:v>
                </c:pt>
                <c:pt idx="124">
                  <c:v>2.1002000000000001</c:v>
                </c:pt>
                <c:pt idx="125">
                  <c:v>2.1011000000000002</c:v>
                </c:pt>
                <c:pt idx="126">
                  <c:v>2.1019000000000001</c:v>
                </c:pt>
                <c:pt idx="127">
                  <c:v>2.1027999999999998</c:v>
                </c:pt>
                <c:pt idx="128">
                  <c:v>2.1036000000000001</c:v>
                </c:pt>
                <c:pt idx="129">
                  <c:v>2.1044999999999998</c:v>
                </c:pt>
                <c:pt idx="130">
                  <c:v>2.1053999999999999</c:v>
                </c:pt>
                <c:pt idx="131">
                  <c:v>2.1061999999999999</c:v>
                </c:pt>
                <c:pt idx="132">
                  <c:v>2.1071</c:v>
                </c:pt>
                <c:pt idx="133">
                  <c:v>2.1078999999999999</c:v>
                </c:pt>
                <c:pt idx="134">
                  <c:v>2.1088</c:v>
                </c:pt>
                <c:pt idx="135">
                  <c:v>2.1095999999999999</c:v>
                </c:pt>
                <c:pt idx="136">
                  <c:v>2.1105</c:v>
                </c:pt>
                <c:pt idx="137">
                  <c:v>2.1113</c:v>
                </c:pt>
                <c:pt idx="138">
                  <c:v>2.1122000000000001</c:v>
                </c:pt>
                <c:pt idx="139">
                  <c:v>2.1131000000000002</c:v>
                </c:pt>
                <c:pt idx="140">
                  <c:v>2.1139000000000001</c:v>
                </c:pt>
                <c:pt idx="141">
                  <c:v>2.1147999999999998</c:v>
                </c:pt>
                <c:pt idx="142">
                  <c:v>2.1156999999999999</c:v>
                </c:pt>
                <c:pt idx="143">
                  <c:v>2.1164999999999998</c:v>
                </c:pt>
                <c:pt idx="144">
                  <c:v>2.1173999999999999</c:v>
                </c:pt>
                <c:pt idx="145">
                  <c:v>2.1183000000000001</c:v>
                </c:pt>
                <c:pt idx="146">
                  <c:v>2.1191</c:v>
                </c:pt>
                <c:pt idx="147">
                  <c:v>2.12</c:v>
                </c:pt>
                <c:pt idx="148">
                  <c:v>2.1208</c:v>
                </c:pt>
                <c:pt idx="149">
                  <c:v>2.1217000000000001</c:v>
                </c:pt>
                <c:pt idx="150">
                  <c:v>2.1225999999999998</c:v>
                </c:pt>
                <c:pt idx="151">
                  <c:v>2.1234999999999999</c:v>
                </c:pt>
                <c:pt idx="152">
                  <c:v>2.1242999999999999</c:v>
                </c:pt>
                <c:pt idx="153">
                  <c:v>2.1252</c:v>
                </c:pt>
                <c:pt idx="154">
                  <c:v>2.1261000000000001</c:v>
                </c:pt>
                <c:pt idx="155">
                  <c:v>2.1269</c:v>
                </c:pt>
                <c:pt idx="156">
                  <c:v>2.1278000000000001</c:v>
                </c:pt>
                <c:pt idx="157">
                  <c:v>2.1286999999999998</c:v>
                </c:pt>
                <c:pt idx="158">
                  <c:v>2.1295999999999999</c:v>
                </c:pt>
                <c:pt idx="159">
                  <c:v>2.1303999999999998</c:v>
                </c:pt>
                <c:pt idx="160">
                  <c:v>2.1313</c:v>
                </c:pt>
                <c:pt idx="161">
                  <c:v>2.1322000000000001</c:v>
                </c:pt>
                <c:pt idx="162">
                  <c:v>2.1331000000000002</c:v>
                </c:pt>
                <c:pt idx="163">
                  <c:v>2.1339000000000001</c:v>
                </c:pt>
                <c:pt idx="164">
                  <c:v>2.1347999999999998</c:v>
                </c:pt>
                <c:pt idx="165">
                  <c:v>2.1356999999999999</c:v>
                </c:pt>
                <c:pt idx="166">
                  <c:v>2.1366000000000001</c:v>
                </c:pt>
                <c:pt idx="167">
                  <c:v>2.1375000000000002</c:v>
                </c:pt>
                <c:pt idx="168">
                  <c:v>2.1383000000000001</c:v>
                </c:pt>
                <c:pt idx="169">
                  <c:v>2.1392000000000002</c:v>
                </c:pt>
                <c:pt idx="170">
                  <c:v>2.1400999999999999</c:v>
                </c:pt>
                <c:pt idx="171">
                  <c:v>2.141</c:v>
                </c:pt>
                <c:pt idx="172">
                  <c:v>2.1419000000000001</c:v>
                </c:pt>
                <c:pt idx="173">
                  <c:v>2.1427999999999998</c:v>
                </c:pt>
                <c:pt idx="174">
                  <c:v>2.1436000000000002</c:v>
                </c:pt>
                <c:pt idx="175">
                  <c:v>2.1444999999999999</c:v>
                </c:pt>
                <c:pt idx="176">
                  <c:v>2.1454</c:v>
                </c:pt>
                <c:pt idx="177">
                  <c:v>2.1463000000000001</c:v>
                </c:pt>
                <c:pt idx="178">
                  <c:v>2.1472000000000002</c:v>
                </c:pt>
                <c:pt idx="179">
                  <c:v>2.1480999999999999</c:v>
                </c:pt>
                <c:pt idx="180">
                  <c:v>2.149</c:v>
                </c:pt>
                <c:pt idx="181">
                  <c:v>2.1499000000000001</c:v>
                </c:pt>
                <c:pt idx="182">
                  <c:v>2.1507000000000001</c:v>
                </c:pt>
                <c:pt idx="183">
                  <c:v>2.1516999999999999</c:v>
                </c:pt>
                <c:pt idx="184">
                  <c:v>2.1524999999999999</c:v>
                </c:pt>
                <c:pt idx="185">
                  <c:v>2.1534</c:v>
                </c:pt>
                <c:pt idx="186">
                  <c:v>2.1543000000000001</c:v>
                </c:pt>
                <c:pt idx="187">
                  <c:v>2.1551999999999998</c:v>
                </c:pt>
                <c:pt idx="188">
                  <c:v>2.1560999999999999</c:v>
                </c:pt>
                <c:pt idx="189">
                  <c:v>2.157</c:v>
                </c:pt>
                <c:pt idx="190">
                  <c:v>2.1579000000000002</c:v>
                </c:pt>
                <c:pt idx="191">
                  <c:v>2.1587999999999998</c:v>
                </c:pt>
                <c:pt idx="192">
                  <c:v>2.1597</c:v>
                </c:pt>
                <c:pt idx="193">
                  <c:v>2.1606000000000001</c:v>
                </c:pt>
                <c:pt idx="194">
                  <c:v>2.1615000000000002</c:v>
                </c:pt>
                <c:pt idx="195">
                  <c:v>2.1623999999999999</c:v>
                </c:pt>
                <c:pt idx="196">
                  <c:v>2.1633</c:v>
                </c:pt>
                <c:pt idx="197">
                  <c:v>2.1642000000000001</c:v>
                </c:pt>
                <c:pt idx="198">
                  <c:v>2.1650999999999998</c:v>
                </c:pt>
                <c:pt idx="199">
                  <c:v>2.1659999999999999</c:v>
                </c:pt>
                <c:pt idx="200">
                  <c:v>2.1669</c:v>
                </c:pt>
                <c:pt idx="201">
                  <c:v>2.1678000000000002</c:v>
                </c:pt>
                <c:pt idx="202">
                  <c:v>2.1686999999999999</c:v>
                </c:pt>
                <c:pt idx="203">
                  <c:v>2.1696</c:v>
                </c:pt>
                <c:pt idx="204">
                  <c:v>2.1705999999999999</c:v>
                </c:pt>
                <c:pt idx="205">
                  <c:v>2.1715</c:v>
                </c:pt>
                <c:pt idx="206">
                  <c:v>2.1724000000000001</c:v>
                </c:pt>
                <c:pt idx="207">
                  <c:v>2.1732999999999998</c:v>
                </c:pt>
                <c:pt idx="208">
                  <c:v>2.1741999999999999</c:v>
                </c:pt>
                <c:pt idx="209">
                  <c:v>2.1751</c:v>
                </c:pt>
                <c:pt idx="210">
                  <c:v>2.1760000000000002</c:v>
                </c:pt>
                <c:pt idx="211">
                  <c:v>2.1768999999999998</c:v>
                </c:pt>
                <c:pt idx="212">
                  <c:v>2.1778</c:v>
                </c:pt>
                <c:pt idx="213">
                  <c:v>2.1787999999999998</c:v>
                </c:pt>
                <c:pt idx="214">
                  <c:v>2.1797</c:v>
                </c:pt>
                <c:pt idx="215">
                  <c:v>2.1806000000000001</c:v>
                </c:pt>
                <c:pt idx="216">
                  <c:v>2.1815000000000002</c:v>
                </c:pt>
                <c:pt idx="217">
                  <c:v>2.1823999999999999</c:v>
                </c:pt>
                <c:pt idx="218">
                  <c:v>2.1833</c:v>
                </c:pt>
                <c:pt idx="219">
                  <c:v>2.1842999999999999</c:v>
                </c:pt>
                <c:pt idx="220">
                  <c:v>2.1852</c:v>
                </c:pt>
                <c:pt idx="221">
                  <c:v>2.1861000000000002</c:v>
                </c:pt>
                <c:pt idx="222">
                  <c:v>2.1869999999999998</c:v>
                </c:pt>
                <c:pt idx="223">
                  <c:v>2.1880000000000002</c:v>
                </c:pt>
                <c:pt idx="224">
                  <c:v>2.1888999999999998</c:v>
                </c:pt>
                <c:pt idx="225">
                  <c:v>2.1898</c:v>
                </c:pt>
                <c:pt idx="226">
                  <c:v>2.1907000000000001</c:v>
                </c:pt>
                <c:pt idx="227">
                  <c:v>2.1917</c:v>
                </c:pt>
                <c:pt idx="228">
                  <c:v>2.1926000000000001</c:v>
                </c:pt>
                <c:pt idx="229">
                  <c:v>2.1934999999999998</c:v>
                </c:pt>
                <c:pt idx="230">
                  <c:v>2.1943999999999999</c:v>
                </c:pt>
                <c:pt idx="231">
                  <c:v>2.1953999999999998</c:v>
                </c:pt>
                <c:pt idx="232">
                  <c:v>2.1962999999999999</c:v>
                </c:pt>
                <c:pt idx="233">
                  <c:v>2.1972</c:v>
                </c:pt>
                <c:pt idx="234">
                  <c:v>2.1981999999999999</c:v>
                </c:pt>
                <c:pt idx="235">
                  <c:v>2.1991000000000001</c:v>
                </c:pt>
                <c:pt idx="236">
                  <c:v>2.2000000000000002</c:v>
                </c:pt>
                <c:pt idx="237">
                  <c:v>2.2010000000000001</c:v>
                </c:pt>
                <c:pt idx="238">
                  <c:v>2.2019000000000002</c:v>
                </c:pt>
                <c:pt idx="239">
                  <c:v>2.2027999999999999</c:v>
                </c:pt>
                <c:pt idx="240">
                  <c:v>2.2038000000000002</c:v>
                </c:pt>
                <c:pt idx="241">
                  <c:v>2.2046999999999999</c:v>
                </c:pt>
                <c:pt idx="242">
                  <c:v>2.2056</c:v>
                </c:pt>
                <c:pt idx="243">
                  <c:v>2.2065999999999999</c:v>
                </c:pt>
                <c:pt idx="244">
                  <c:v>2.2075</c:v>
                </c:pt>
                <c:pt idx="245">
                  <c:v>2.2084999999999999</c:v>
                </c:pt>
                <c:pt idx="246">
                  <c:v>2.2094</c:v>
                </c:pt>
                <c:pt idx="247">
                  <c:v>2.2103000000000002</c:v>
                </c:pt>
                <c:pt idx="248">
                  <c:v>2.2113</c:v>
                </c:pt>
                <c:pt idx="249">
                  <c:v>2.2122000000000002</c:v>
                </c:pt>
                <c:pt idx="250">
                  <c:v>2.2132000000000001</c:v>
                </c:pt>
                <c:pt idx="251">
                  <c:v>2.2141000000000002</c:v>
                </c:pt>
                <c:pt idx="252">
                  <c:v>2.2151000000000001</c:v>
                </c:pt>
                <c:pt idx="253">
                  <c:v>2.2160000000000002</c:v>
                </c:pt>
                <c:pt idx="254">
                  <c:v>2.2170000000000001</c:v>
                </c:pt>
                <c:pt idx="255">
                  <c:v>2.2179000000000002</c:v>
                </c:pt>
                <c:pt idx="256">
                  <c:v>2.2189000000000001</c:v>
                </c:pt>
                <c:pt idx="257">
                  <c:v>2.2198000000000002</c:v>
                </c:pt>
                <c:pt idx="258">
                  <c:v>2.2208000000000001</c:v>
                </c:pt>
                <c:pt idx="259">
                  <c:v>2.2216999999999998</c:v>
                </c:pt>
                <c:pt idx="260">
                  <c:v>2.2227000000000001</c:v>
                </c:pt>
                <c:pt idx="261">
                  <c:v>2.2235999999999998</c:v>
                </c:pt>
                <c:pt idx="262">
                  <c:v>2.2246000000000001</c:v>
                </c:pt>
                <c:pt idx="263">
                  <c:v>2.2254999999999998</c:v>
                </c:pt>
                <c:pt idx="264">
                  <c:v>2.2265000000000001</c:v>
                </c:pt>
                <c:pt idx="265">
                  <c:v>2.2273999999999998</c:v>
                </c:pt>
                <c:pt idx="266">
                  <c:v>2.2284000000000002</c:v>
                </c:pt>
                <c:pt idx="267">
                  <c:v>2.2294</c:v>
                </c:pt>
                <c:pt idx="268">
                  <c:v>2.2303000000000002</c:v>
                </c:pt>
                <c:pt idx="269">
                  <c:v>2.2313000000000001</c:v>
                </c:pt>
                <c:pt idx="270">
                  <c:v>2.2322000000000002</c:v>
                </c:pt>
                <c:pt idx="271">
                  <c:v>2.2332000000000001</c:v>
                </c:pt>
                <c:pt idx="272">
                  <c:v>2.2342</c:v>
                </c:pt>
                <c:pt idx="273">
                  <c:v>2.2351000000000001</c:v>
                </c:pt>
                <c:pt idx="274">
                  <c:v>2.2361</c:v>
                </c:pt>
                <c:pt idx="275">
                  <c:v>2.2370000000000001</c:v>
                </c:pt>
                <c:pt idx="276">
                  <c:v>2.238</c:v>
                </c:pt>
                <c:pt idx="277">
                  <c:v>2.2389999999999999</c:v>
                </c:pt>
                <c:pt idx="278">
                  <c:v>2.2399</c:v>
                </c:pt>
                <c:pt idx="279">
                  <c:v>2.2408999999999999</c:v>
                </c:pt>
                <c:pt idx="280">
                  <c:v>2.2418999999999998</c:v>
                </c:pt>
                <c:pt idx="281">
                  <c:v>2.2427999999999999</c:v>
                </c:pt>
                <c:pt idx="282">
                  <c:v>2.2437999999999998</c:v>
                </c:pt>
                <c:pt idx="283">
                  <c:v>2.2448000000000001</c:v>
                </c:pt>
                <c:pt idx="284">
                  <c:v>2.2458</c:v>
                </c:pt>
                <c:pt idx="285">
                  <c:v>2.2467000000000001</c:v>
                </c:pt>
                <c:pt idx="286">
                  <c:v>2.2477</c:v>
                </c:pt>
                <c:pt idx="287">
                  <c:v>2.2486999999999999</c:v>
                </c:pt>
                <c:pt idx="288">
                  <c:v>2.2496999999999998</c:v>
                </c:pt>
                <c:pt idx="289">
                  <c:v>2.2505999999999999</c:v>
                </c:pt>
                <c:pt idx="290">
                  <c:v>2.2515999999999998</c:v>
                </c:pt>
                <c:pt idx="291">
                  <c:v>2.2526000000000002</c:v>
                </c:pt>
                <c:pt idx="292">
                  <c:v>2.2536</c:v>
                </c:pt>
                <c:pt idx="293">
                  <c:v>2.2545999999999999</c:v>
                </c:pt>
                <c:pt idx="294">
                  <c:v>2.2555000000000001</c:v>
                </c:pt>
                <c:pt idx="295">
                  <c:v>2.2565</c:v>
                </c:pt>
                <c:pt idx="296">
                  <c:v>2.2574999999999998</c:v>
                </c:pt>
                <c:pt idx="297">
                  <c:v>2.2585000000000002</c:v>
                </c:pt>
                <c:pt idx="298">
                  <c:v>2.2595000000000001</c:v>
                </c:pt>
                <c:pt idx="299">
                  <c:v>2.2605</c:v>
                </c:pt>
                <c:pt idx="300">
                  <c:v>2.2614000000000001</c:v>
                </c:pt>
                <c:pt idx="301">
                  <c:v>2.2624</c:v>
                </c:pt>
                <c:pt idx="302">
                  <c:v>2.2633999999999999</c:v>
                </c:pt>
                <c:pt idx="303">
                  <c:v>2.2644000000000002</c:v>
                </c:pt>
                <c:pt idx="304">
                  <c:v>2.2654000000000001</c:v>
                </c:pt>
                <c:pt idx="305">
                  <c:v>2.2664</c:v>
                </c:pt>
                <c:pt idx="306">
                  <c:v>2.2673999999999999</c:v>
                </c:pt>
                <c:pt idx="307">
                  <c:v>2.2684000000000002</c:v>
                </c:pt>
                <c:pt idx="308">
                  <c:v>2.2694000000000001</c:v>
                </c:pt>
                <c:pt idx="309">
                  <c:v>2.2703000000000002</c:v>
                </c:pt>
                <c:pt idx="310">
                  <c:v>2.2713000000000001</c:v>
                </c:pt>
                <c:pt idx="311">
                  <c:v>2.2723</c:v>
                </c:pt>
                <c:pt idx="312">
                  <c:v>2.2732999999999999</c:v>
                </c:pt>
                <c:pt idx="313">
                  <c:v>2.2743000000000002</c:v>
                </c:pt>
                <c:pt idx="314">
                  <c:v>2.2753000000000001</c:v>
                </c:pt>
                <c:pt idx="315">
                  <c:v>2.2763</c:v>
                </c:pt>
                <c:pt idx="316">
                  <c:v>2.2772999999999999</c:v>
                </c:pt>
                <c:pt idx="317">
                  <c:v>2.2783000000000002</c:v>
                </c:pt>
                <c:pt idx="318">
                  <c:v>2.2793000000000001</c:v>
                </c:pt>
                <c:pt idx="319">
                  <c:v>2.2803</c:v>
                </c:pt>
                <c:pt idx="320">
                  <c:v>2.2812999999999999</c:v>
                </c:pt>
                <c:pt idx="321">
                  <c:v>2.2823000000000002</c:v>
                </c:pt>
                <c:pt idx="322">
                  <c:v>2.2833000000000001</c:v>
                </c:pt>
                <c:pt idx="323">
                  <c:v>2.2843</c:v>
                </c:pt>
                <c:pt idx="324">
                  <c:v>2.2854000000000001</c:v>
                </c:pt>
                <c:pt idx="325">
                  <c:v>2.2864</c:v>
                </c:pt>
                <c:pt idx="326">
                  <c:v>2.2873999999999999</c:v>
                </c:pt>
                <c:pt idx="327">
                  <c:v>2.2884000000000002</c:v>
                </c:pt>
                <c:pt idx="328">
                  <c:v>2.2894000000000001</c:v>
                </c:pt>
                <c:pt idx="329">
                  <c:v>2.2904</c:v>
                </c:pt>
                <c:pt idx="330">
                  <c:v>2.2913999999999999</c:v>
                </c:pt>
                <c:pt idx="331">
                  <c:v>2.2924000000000002</c:v>
                </c:pt>
                <c:pt idx="332">
                  <c:v>2.2934000000000001</c:v>
                </c:pt>
                <c:pt idx="333">
                  <c:v>2.2944</c:v>
                </c:pt>
                <c:pt idx="334">
                  <c:v>2.2955000000000001</c:v>
                </c:pt>
                <c:pt idx="335">
                  <c:v>2.2965</c:v>
                </c:pt>
                <c:pt idx="336">
                  <c:v>2.2974999999999999</c:v>
                </c:pt>
                <c:pt idx="337">
                  <c:v>2.2985000000000002</c:v>
                </c:pt>
                <c:pt idx="338">
                  <c:v>2.2995000000000001</c:v>
                </c:pt>
                <c:pt idx="339">
                  <c:v>2.3006000000000002</c:v>
                </c:pt>
                <c:pt idx="340">
                  <c:v>2.3016000000000001</c:v>
                </c:pt>
                <c:pt idx="341">
                  <c:v>2.3026</c:v>
                </c:pt>
                <c:pt idx="342">
                  <c:v>2.3035999999999999</c:v>
                </c:pt>
                <c:pt idx="343">
                  <c:v>2.3047</c:v>
                </c:pt>
                <c:pt idx="344">
                  <c:v>2.3056999999999999</c:v>
                </c:pt>
                <c:pt idx="345">
                  <c:v>2.3067000000000002</c:v>
                </c:pt>
                <c:pt idx="346">
                  <c:v>2.3077000000000001</c:v>
                </c:pt>
                <c:pt idx="347">
                  <c:v>2.3088000000000002</c:v>
                </c:pt>
                <c:pt idx="348">
                  <c:v>2.3098000000000001</c:v>
                </c:pt>
                <c:pt idx="349">
                  <c:v>2.3108</c:v>
                </c:pt>
                <c:pt idx="350">
                  <c:v>2.3117999999999999</c:v>
                </c:pt>
                <c:pt idx="351">
                  <c:v>2.3129</c:v>
                </c:pt>
                <c:pt idx="352">
                  <c:v>2.3138999999999998</c:v>
                </c:pt>
                <c:pt idx="353">
                  <c:v>2.3149000000000002</c:v>
                </c:pt>
                <c:pt idx="354">
                  <c:v>2.3159999999999998</c:v>
                </c:pt>
                <c:pt idx="355">
                  <c:v>2.3170000000000002</c:v>
                </c:pt>
                <c:pt idx="356">
                  <c:v>2.3180000000000001</c:v>
                </c:pt>
                <c:pt idx="357">
                  <c:v>2.3191000000000002</c:v>
                </c:pt>
                <c:pt idx="358">
                  <c:v>2.3201000000000001</c:v>
                </c:pt>
                <c:pt idx="359">
                  <c:v>2.3212000000000002</c:v>
                </c:pt>
                <c:pt idx="360">
                  <c:v>2.3222</c:v>
                </c:pt>
                <c:pt idx="361">
                  <c:v>2.3231999999999999</c:v>
                </c:pt>
                <c:pt idx="362">
                  <c:v>2.3243</c:v>
                </c:pt>
                <c:pt idx="363">
                  <c:v>2.3252999999999999</c:v>
                </c:pt>
                <c:pt idx="364">
                  <c:v>2.3264</c:v>
                </c:pt>
                <c:pt idx="365">
                  <c:v>2.3273999999999999</c:v>
                </c:pt>
                <c:pt idx="366">
                  <c:v>2.3285</c:v>
                </c:pt>
                <c:pt idx="367">
                  <c:v>2.3294999999999999</c:v>
                </c:pt>
                <c:pt idx="368">
                  <c:v>2.3306</c:v>
                </c:pt>
                <c:pt idx="369">
                  <c:v>2.3315999999999999</c:v>
                </c:pt>
                <c:pt idx="370">
                  <c:v>2.3325999999999998</c:v>
                </c:pt>
                <c:pt idx="371">
                  <c:v>2.3336999999999999</c:v>
                </c:pt>
                <c:pt idx="372">
                  <c:v>2.3347000000000002</c:v>
                </c:pt>
                <c:pt idx="373">
                  <c:v>2.3357999999999999</c:v>
                </c:pt>
                <c:pt idx="374">
                  <c:v>2.3369</c:v>
                </c:pt>
                <c:pt idx="375">
                  <c:v>2.3378999999999999</c:v>
                </c:pt>
                <c:pt idx="376">
                  <c:v>2.339</c:v>
                </c:pt>
                <c:pt idx="377">
                  <c:v>2.34</c:v>
                </c:pt>
                <c:pt idx="378">
                  <c:v>2.3411</c:v>
                </c:pt>
                <c:pt idx="379">
                  <c:v>2.3420999999999998</c:v>
                </c:pt>
                <c:pt idx="380">
                  <c:v>2.3431999999999999</c:v>
                </c:pt>
                <c:pt idx="381">
                  <c:v>2.3441999999999998</c:v>
                </c:pt>
                <c:pt idx="382">
                  <c:v>2.3452999999999999</c:v>
                </c:pt>
                <c:pt idx="383">
                  <c:v>2.3464</c:v>
                </c:pt>
                <c:pt idx="384">
                  <c:v>2.3473999999999999</c:v>
                </c:pt>
                <c:pt idx="385">
                  <c:v>2.3485</c:v>
                </c:pt>
                <c:pt idx="386">
                  <c:v>2.3494999999999999</c:v>
                </c:pt>
                <c:pt idx="387">
                  <c:v>2.3506</c:v>
                </c:pt>
                <c:pt idx="388">
                  <c:v>2.3517000000000001</c:v>
                </c:pt>
                <c:pt idx="389">
                  <c:v>2.3527</c:v>
                </c:pt>
                <c:pt idx="390">
                  <c:v>2.3538000000000001</c:v>
                </c:pt>
                <c:pt idx="391">
                  <c:v>2.3549000000000002</c:v>
                </c:pt>
                <c:pt idx="392">
                  <c:v>2.3559999999999999</c:v>
                </c:pt>
                <c:pt idx="393">
                  <c:v>2.3570000000000002</c:v>
                </c:pt>
                <c:pt idx="394">
                  <c:v>2.3580999999999999</c:v>
                </c:pt>
                <c:pt idx="395">
                  <c:v>2.3592</c:v>
                </c:pt>
                <c:pt idx="396">
                  <c:v>2.3603000000000001</c:v>
                </c:pt>
                <c:pt idx="397">
                  <c:v>2.3613</c:v>
                </c:pt>
                <c:pt idx="398">
                  <c:v>2.3624000000000001</c:v>
                </c:pt>
                <c:pt idx="399">
                  <c:v>2.3635000000000002</c:v>
                </c:pt>
                <c:pt idx="400">
                  <c:v>2.3645</c:v>
                </c:pt>
                <c:pt idx="401">
                  <c:v>2.3656000000000001</c:v>
                </c:pt>
                <c:pt idx="402">
                  <c:v>2.3666999999999998</c:v>
                </c:pt>
                <c:pt idx="403">
                  <c:v>2.3677999999999999</c:v>
                </c:pt>
                <c:pt idx="404">
                  <c:v>2.3689</c:v>
                </c:pt>
                <c:pt idx="405">
                  <c:v>2.37</c:v>
                </c:pt>
                <c:pt idx="406">
                  <c:v>2.371</c:v>
                </c:pt>
                <c:pt idx="407">
                  <c:v>2.3721000000000001</c:v>
                </c:pt>
                <c:pt idx="408">
                  <c:v>2.3732000000000002</c:v>
                </c:pt>
                <c:pt idx="409">
                  <c:v>2.3742999999999999</c:v>
                </c:pt>
                <c:pt idx="410">
                  <c:v>2.3754</c:v>
                </c:pt>
                <c:pt idx="411">
                  <c:v>2.3765000000000001</c:v>
                </c:pt>
                <c:pt idx="412">
                  <c:v>2.3776000000000002</c:v>
                </c:pt>
                <c:pt idx="413">
                  <c:v>2.3786</c:v>
                </c:pt>
                <c:pt idx="414">
                  <c:v>2.3797999999999999</c:v>
                </c:pt>
                <c:pt idx="415">
                  <c:v>2.3807999999999998</c:v>
                </c:pt>
                <c:pt idx="416">
                  <c:v>2.3818999999999999</c:v>
                </c:pt>
                <c:pt idx="417">
                  <c:v>2.383</c:v>
                </c:pt>
                <c:pt idx="418">
                  <c:v>2.3841000000000001</c:v>
                </c:pt>
                <c:pt idx="419">
                  <c:v>2.3852000000000002</c:v>
                </c:pt>
                <c:pt idx="420">
                  <c:v>2.3862999999999999</c:v>
                </c:pt>
                <c:pt idx="421">
                  <c:v>2.3874</c:v>
                </c:pt>
                <c:pt idx="422">
                  <c:v>2.3885000000000001</c:v>
                </c:pt>
                <c:pt idx="423">
                  <c:v>2.3896000000000002</c:v>
                </c:pt>
                <c:pt idx="424">
                  <c:v>2.3906999999999998</c:v>
                </c:pt>
                <c:pt idx="425">
                  <c:v>2.3917999999999999</c:v>
                </c:pt>
                <c:pt idx="426">
                  <c:v>2.3929</c:v>
                </c:pt>
                <c:pt idx="427">
                  <c:v>2.3940000000000001</c:v>
                </c:pt>
                <c:pt idx="428">
                  <c:v>2.3950999999999998</c:v>
                </c:pt>
                <c:pt idx="429">
                  <c:v>2.3961999999999999</c:v>
                </c:pt>
                <c:pt idx="430">
                  <c:v>2.3973</c:v>
                </c:pt>
                <c:pt idx="431">
                  <c:v>2.3984999999999999</c:v>
                </c:pt>
                <c:pt idx="432">
                  <c:v>2.3996</c:v>
                </c:pt>
                <c:pt idx="433">
                  <c:v>2.4007000000000001</c:v>
                </c:pt>
                <c:pt idx="434">
                  <c:v>2.4018000000000002</c:v>
                </c:pt>
                <c:pt idx="435">
                  <c:v>2.4028999999999998</c:v>
                </c:pt>
                <c:pt idx="436">
                  <c:v>2.4039999999999999</c:v>
                </c:pt>
                <c:pt idx="437">
                  <c:v>2.4051</c:v>
                </c:pt>
                <c:pt idx="438">
                  <c:v>2.4062999999999999</c:v>
                </c:pt>
                <c:pt idx="439">
                  <c:v>2.4074</c:v>
                </c:pt>
                <c:pt idx="440">
                  <c:v>2.4085000000000001</c:v>
                </c:pt>
                <c:pt idx="441">
                  <c:v>2.4096000000000002</c:v>
                </c:pt>
                <c:pt idx="442">
                  <c:v>2.4106999999999998</c:v>
                </c:pt>
                <c:pt idx="443">
                  <c:v>2.4117999999999999</c:v>
                </c:pt>
                <c:pt idx="444">
                  <c:v>2.4129999999999998</c:v>
                </c:pt>
                <c:pt idx="445">
                  <c:v>2.4140999999999999</c:v>
                </c:pt>
                <c:pt idx="446">
                  <c:v>2.4152</c:v>
                </c:pt>
                <c:pt idx="447">
                  <c:v>2.4163000000000001</c:v>
                </c:pt>
                <c:pt idx="448">
                  <c:v>2.4175</c:v>
                </c:pt>
                <c:pt idx="449">
                  <c:v>2.4186000000000001</c:v>
                </c:pt>
                <c:pt idx="450">
                  <c:v>2.4197000000000002</c:v>
                </c:pt>
                <c:pt idx="451">
                  <c:v>2.4209000000000001</c:v>
                </c:pt>
                <c:pt idx="452">
                  <c:v>2.4220000000000002</c:v>
                </c:pt>
                <c:pt idx="453">
                  <c:v>2.4230999999999998</c:v>
                </c:pt>
                <c:pt idx="454">
                  <c:v>2.4241999999999999</c:v>
                </c:pt>
                <c:pt idx="455">
                  <c:v>2.4253999999999998</c:v>
                </c:pt>
                <c:pt idx="456">
                  <c:v>2.4264999999999999</c:v>
                </c:pt>
                <c:pt idx="457">
                  <c:v>2.4276</c:v>
                </c:pt>
                <c:pt idx="458">
                  <c:v>2.4287999999999998</c:v>
                </c:pt>
                <c:pt idx="459">
                  <c:v>2.4298999999999999</c:v>
                </c:pt>
                <c:pt idx="460">
                  <c:v>2.4310999999999998</c:v>
                </c:pt>
                <c:pt idx="461">
                  <c:v>2.4321999999999999</c:v>
                </c:pt>
                <c:pt idx="462">
                  <c:v>2.4333</c:v>
                </c:pt>
                <c:pt idx="463">
                  <c:v>2.4344999999999999</c:v>
                </c:pt>
                <c:pt idx="464">
                  <c:v>2.4356</c:v>
                </c:pt>
                <c:pt idx="465">
                  <c:v>2.4367999999999999</c:v>
                </c:pt>
                <c:pt idx="466">
                  <c:v>2.4379</c:v>
                </c:pt>
                <c:pt idx="467">
                  <c:v>2.4390999999999998</c:v>
                </c:pt>
                <c:pt idx="468">
                  <c:v>2.4401999999999999</c:v>
                </c:pt>
                <c:pt idx="469">
                  <c:v>2.4413999999999998</c:v>
                </c:pt>
                <c:pt idx="470">
                  <c:v>2.4424999999999999</c:v>
                </c:pt>
                <c:pt idx="471">
                  <c:v>2.4437000000000002</c:v>
                </c:pt>
                <c:pt idx="472">
                  <c:v>2.4447999999999999</c:v>
                </c:pt>
                <c:pt idx="473">
                  <c:v>2.4460000000000002</c:v>
                </c:pt>
                <c:pt idx="474">
                  <c:v>2.4470999999999998</c:v>
                </c:pt>
                <c:pt idx="475">
                  <c:v>2.4483000000000001</c:v>
                </c:pt>
                <c:pt idx="476">
                  <c:v>2.4493999999999998</c:v>
                </c:pt>
                <c:pt idx="477">
                  <c:v>2.4506000000000001</c:v>
                </c:pt>
                <c:pt idx="478">
                  <c:v>2.4518</c:v>
                </c:pt>
                <c:pt idx="479">
                  <c:v>2.4529000000000001</c:v>
                </c:pt>
                <c:pt idx="480">
                  <c:v>2.4540999999999999</c:v>
                </c:pt>
                <c:pt idx="481">
                  <c:v>2.4552</c:v>
                </c:pt>
                <c:pt idx="482">
                  <c:v>2.4563999999999999</c:v>
                </c:pt>
                <c:pt idx="483">
                  <c:v>2.4575999999999998</c:v>
                </c:pt>
                <c:pt idx="484">
                  <c:v>2.4586999999999999</c:v>
                </c:pt>
                <c:pt idx="485">
                  <c:v>2.4599000000000002</c:v>
                </c:pt>
                <c:pt idx="486">
                  <c:v>2.4611000000000001</c:v>
                </c:pt>
                <c:pt idx="487">
                  <c:v>2.4622000000000002</c:v>
                </c:pt>
                <c:pt idx="488">
                  <c:v>2.4634</c:v>
                </c:pt>
                <c:pt idx="489">
                  <c:v>2.4645999999999999</c:v>
                </c:pt>
                <c:pt idx="490">
                  <c:v>2.4657</c:v>
                </c:pt>
                <c:pt idx="491">
                  <c:v>2.4668999999999999</c:v>
                </c:pt>
                <c:pt idx="492">
                  <c:v>2.4681000000000002</c:v>
                </c:pt>
                <c:pt idx="493">
                  <c:v>2.4693000000000001</c:v>
                </c:pt>
                <c:pt idx="494">
                  <c:v>2.4704999999999999</c:v>
                </c:pt>
                <c:pt idx="495">
                  <c:v>2.4716</c:v>
                </c:pt>
                <c:pt idx="496">
                  <c:v>2.4727999999999999</c:v>
                </c:pt>
                <c:pt idx="497">
                  <c:v>2.4740000000000002</c:v>
                </c:pt>
                <c:pt idx="498">
                  <c:v>2.4752000000000001</c:v>
                </c:pt>
                <c:pt idx="499">
                  <c:v>2.4763999999999999</c:v>
                </c:pt>
                <c:pt idx="500">
                  <c:v>2.4775</c:v>
                </c:pt>
                <c:pt idx="501">
                  <c:v>2.4786999999999999</c:v>
                </c:pt>
                <c:pt idx="502">
                  <c:v>2.4799000000000002</c:v>
                </c:pt>
                <c:pt idx="503">
                  <c:v>2.4811000000000001</c:v>
                </c:pt>
                <c:pt idx="504">
                  <c:v>2.4823</c:v>
                </c:pt>
                <c:pt idx="505">
                  <c:v>2.4834999999999998</c:v>
                </c:pt>
                <c:pt idx="506">
                  <c:v>2.4845999999999999</c:v>
                </c:pt>
                <c:pt idx="507">
                  <c:v>2.4857999999999998</c:v>
                </c:pt>
                <c:pt idx="508">
                  <c:v>2.4870000000000001</c:v>
                </c:pt>
                <c:pt idx="509">
                  <c:v>2.4882</c:v>
                </c:pt>
                <c:pt idx="510">
                  <c:v>2.4893999999999998</c:v>
                </c:pt>
                <c:pt idx="511">
                  <c:v>2.4906000000000001</c:v>
                </c:pt>
                <c:pt idx="512">
                  <c:v>2.4918</c:v>
                </c:pt>
                <c:pt idx="513">
                  <c:v>2.4929999999999999</c:v>
                </c:pt>
                <c:pt idx="514">
                  <c:v>2.4942000000000002</c:v>
                </c:pt>
                <c:pt idx="515">
                  <c:v>2.4954000000000001</c:v>
                </c:pt>
                <c:pt idx="516">
                  <c:v>2.4965999999999999</c:v>
                </c:pt>
                <c:pt idx="517">
                  <c:v>2.4977999999999998</c:v>
                </c:pt>
                <c:pt idx="518">
                  <c:v>2.4990000000000001</c:v>
                </c:pt>
                <c:pt idx="519">
                  <c:v>2.5002</c:v>
                </c:pt>
                <c:pt idx="520">
                  <c:v>2.5013999999999998</c:v>
                </c:pt>
                <c:pt idx="521">
                  <c:v>2.5026000000000002</c:v>
                </c:pt>
                <c:pt idx="522">
                  <c:v>2.5038</c:v>
                </c:pt>
                <c:pt idx="523">
                  <c:v>2.5051000000000001</c:v>
                </c:pt>
                <c:pt idx="524">
                  <c:v>2.5063</c:v>
                </c:pt>
                <c:pt idx="525">
                  <c:v>2.5074999999999998</c:v>
                </c:pt>
                <c:pt idx="526">
                  <c:v>2.5087000000000002</c:v>
                </c:pt>
                <c:pt idx="527">
                  <c:v>2.5099</c:v>
                </c:pt>
                <c:pt idx="528">
                  <c:v>2.5110999999999999</c:v>
                </c:pt>
                <c:pt idx="529">
                  <c:v>2.5123000000000002</c:v>
                </c:pt>
                <c:pt idx="530">
                  <c:v>2.5135999999999998</c:v>
                </c:pt>
                <c:pt idx="531">
                  <c:v>2.5148000000000001</c:v>
                </c:pt>
                <c:pt idx="532">
                  <c:v>2.516</c:v>
                </c:pt>
                <c:pt idx="533">
                  <c:v>2.5171999999999999</c:v>
                </c:pt>
                <c:pt idx="534">
                  <c:v>2.5184000000000002</c:v>
                </c:pt>
                <c:pt idx="535">
                  <c:v>2.5196999999999998</c:v>
                </c:pt>
                <c:pt idx="536">
                  <c:v>2.5209000000000001</c:v>
                </c:pt>
                <c:pt idx="537">
                  <c:v>2.5221</c:v>
                </c:pt>
                <c:pt idx="538">
                  <c:v>2.5232999999999999</c:v>
                </c:pt>
                <c:pt idx="539">
                  <c:v>2.5246</c:v>
                </c:pt>
                <c:pt idx="540">
                  <c:v>2.5257999999999998</c:v>
                </c:pt>
                <c:pt idx="541">
                  <c:v>2.5270000000000001</c:v>
                </c:pt>
                <c:pt idx="542">
                  <c:v>2.5283000000000002</c:v>
                </c:pt>
                <c:pt idx="543">
                  <c:v>2.5295000000000001</c:v>
                </c:pt>
                <c:pt idx="544">
                  <c:v>2.5306999999999999</c:v>
                </c:pt>
                <c:pt idx="545">
                  <c:v>2.532</c:v>
                </c:pt>
                <c:pt idx="546">
                  <c:v>2.5331999999999999</c:v>
                </c:pt>
                <c:pt idx="547">
                  <c:v>2.5344000000000002</c:v>
                </c:pt>
                <c:pt idx="548">
                  <c:v>2.5356999999999998</c:v>
                </c:pt>
                <c:pt idx="549">
                  <c:v>2.5369000000000002</c:v>
                </c:pt>
                <c:pt idx="550">
                  <c:v>2.5381999999999998</c:v>
                </c:pt>
                <c:pt idx="551">
                  <c:v>2.5394000000000001</c:v>
                </c:pt>
                <c:pt idx="552">
                  <c:v>2.5406</c:v>
                </c:pt>
                <c:pt idx="553">
                  <c:v>2.5419</c:v>
                </c:pt>
                <c:pt idx="554">
                  <c:v>2.5430999999999999</c:v>
                </c:pt>
                <c:pt idx="555">
                  <c:v>2.5444</c:v>
                </c:pt>
                <c:pt idx="556">
                  <c:v>2.5455999999999999</c:v>
                </c:pt>
                <c:pt idx="557">
                  <c:v>2.5468999999999999</c:v>
                </c:pt>
                <c:pt idx="558">
                  <c:v>2.5480999999999998</c:v>
                </c:pt>
                <c:pt idx="559">
                  <c:v>2.5493999999999999</c:v>
                </c:pt>
                <c:pt idx="560">
                  <c:v>2.5507</c:v>
                </c:pt>
                <c:pt idx="561">
                  <c:v>2.5518999999999998</c:v>
                </c:pt>
                <c:pt idx="562">
                  <c:v>2.5531999999999999</c:v>
                </c:pt>
                <c:pt idx="563">
                  <c:v>2.5543999999999998</c:v>
                </c:pt>
                <c:pt idx="564">
                  <c:v>2.5556999999999999</c:v>
                </c:pt>
                <c:pt idx="565">
                  <c:v>2.5569000000000002</c:v>
                </c:pt>
                <c:pt idx="566">
                  <c:v>2.5581999999999998</c:v>
                </c:pt>
                <c:pt idx="567">
                  <c:v>2.5594999999999999</c:v>
                </c:pt>
                <c:pt idx="568">
                  <c:v>2.5607000000000002</c:v>
                </c:pt>
                <c:pt idx="569">
                  <c:v>2.5619999999999998</c:v>
                </c:pt>
                <c:pt idx="570">
                  <c:v>2.5632999999999999</c:v>
                </c:pt>
                <c:pt idx="571">
                  <c:v>2.5644999999999998</c:v>
                </c:pt>
                <c:pt idx="572">
                  <c:v>2.5657999999999999</c:v>
                </c:pt>
                <c:pt idx="573">
                  <c:v>2.5670999999999999</c:v>
                </c:pt>
                <c:pt idx="574">
                  <c:v>2.5682999999999998</c:v>
                </c:pt>
                <c:pt idx="575">
                  <c:v>2.5695999999999999</c:v>
                </c:pt>
                <c:pt idx="576">
                  <c:v>2.5709</c:v>
                </c:pt>
                <c:pt idx="577">
                  <c:v>2.5722</c:v>
                </c:pt>
                <c:pt idx="578">
                  <c:v>2.5733999999999999</c:v>
                </c:pt>
                <c:pt idx="579">
                  <c:v>2.5747</c:v>
                </c:pt>
                <c:pt idx="580">
                  <c:v>2.5760000000000001</c:v>
                </c:pt>
                <c:pt idx="581">
                  <c:v>2.5773000000000001</c:v>
                </c:pt>
                <c:pt idx="582">
                  <c:v>2.5785</c:v>
                </c:pt>
                <c:pt idx="583">
                  <c:v>2.5798000000000001</c:v>
                </c:pt>
                <c:pt idx="584">
                  <c:v>2.5811000000000002</c:v>
                </c:pt>
                <c:pt idx="585">
                  <c:v>2.5823999999999998</c:v>
                </c:pt>
                <c:pt idx="586">
                  <c:v>2.5836999999999999</c:v>
                </c:pt>
                <c:pt idx="587">
                  <c:v>2.585</c:v>
                </c:pt>
                <c:pt idx="588">
                  <c:v>2.5863</c:v>
                </c:pt>
                <c:pt idx="589">
                  <c:v>2.5876000000000001</c:v>
                </c:pt>
                <c:pt idx="590">
                  <c:v>2.5888</c:v>
                </c:pt>
                <c:pt idx="591">
                  <c:v>2.5901000000000001</c:v>
                </c:pt>
                <c:pt idx="592">
                  <c:v>2.5914000000000001</c:v>
                </c:pt>
                <c:pt idx="593">
                  <c:v>2.5926999999999998</c:v>
                </c:pt>
                <c:pt idx="594">
                  <c:v>2.5939999999999999</c:v>
                </c:pt>
                <c:pt idx="595">
                  <c:v>2.5952999999999999</c:v>
                </c:pt>
                <c:pt idx="596">
                  <c:v>2.5966</c:v>
                </c:pt>
                <c:pt idx="597">
                  <c:v>2.5979000000000001</c:v>
                </c:pt>
                <c:pt idx="598">
                  <c:v>2.5992000000000002</c:v>
                </c:pt>
                <c:pt idx="599">
                  <c:v>2.6004999999999998</c:v>
                </c:pt>
                <c:pt idx="600">
                  <c:v>2.6017999999999999</c:v>
                </c:pt>
                <c:pt idx="601">
                  <c:v>2.6031</c:v>
                </c:pt>
                <c:pt idx="602">
                  <c:v>2.6044</c:v>
                </c:pt>
                <c:pt idx="603">
                  <c:v>2.6057999999999999</c:v>
                </c:pt>
                <c:pt idx="604">
                  <c:v>2.6071</c:v>
                </c:pt>
                <c:pt idx="605">
                  <c:v>2.6084000000000001</c:v>
                </c:pt>
                <c:pt idx="606">
                  <c:v>2.6097000000000001</c:v>
                </c:pt>
                <c:pt idx="607">
                  <c:v>2.6110000000000002</c:v>
                </c:pt>
                <c:pt idx="608">
                  <c:v>2.6122999999999998</c:v>
                </c:pt>
                <c:pt idx="609">
                  <c:v>2.6135999999999999</c:v>
                </c:pt>
                <c:pt idx="610">
                  <c:v>2.6150000000000002</c:v>
                </c:pt>
                <c:pt idx="611">
                  <c:v>2.6162999999999998</c:v>
                </c:pt>
                <c:pt idx="612">
                  <c:v>2.6175999999999999</c:v>
                </c:pt>
                <c:pt idx="613">
                  <c:v>2.6189</c:v>
                </c:pt>
                <c:pt idx="614">
                  <c:v>2.6202999999999999</c:v>
                </c:pt>
                <c:pt idx="615">
                  <c:v>2.6215999999999999</c:v>
                </c:pt>
                <c:pt idx="616">
                  <c:v>2.6229</c:v>
                </c:pt>
                <c:pt idx="617">
                  <c:v>2.6242000000000001</c:v>
                </c:pt>
                <c:pt idx="618">
                  <c:v>2.6255999999999999</c:v>
                </c:pt>
                <c:pt idx="619">
                  <c:v>2.6269</c:v>
                </c:pt>
                <c:pt idx="620">
                  <c:v>2.6282000000000001</c:v>
                </c:pt>
                <c:pt idx="621">
                  <c:v>2.6295999999999999</c:v>
                </c:pt>
                <c:pt idx="622">
                  <c:v>2.6309</c:v>
                </c:pt>
                <c:pt idx="623">
                  <c:v>2.6322000000000001</c:v>
                </c:pt>
                <c:pt idx="624">
                  <c:v>2.6335999999999999</c:v>
                </c:pt>
                <c:pt idx="625">
                  <c:v>2.6349</c:v>
                </c:pt>
                <c:pt idx="626">
                  <c:v>2.6362000000000001</c:v>
                </c:pt>
                <c:pt idx="627">
                  <c:v>2.6375999999999999</c:v>
                </c:pt>
                <c:pt idx="628">
                  <c:v>2.6389</c:v>
                </c:pt>
                <c:pt idx="629">
                  <c:v>2.6402999999999999</c:v>
                </c:pt>
                <c:pt idx="630">
                  <c:v>2.6415999999999999</c:v>
                </c:pt>
                <c:pt idx="631">
                  <c:v>2.6429</c:v>
                </c:pt>
                <c:pt idx="632">
                  <c:v>2.6442999999999999</c:v>
                </c:pt>
                <c:pt idx="633">
                  <c:v>2.6456</c:v>
                </c:pt>
                <c:pt idx="634">
                  <c:v>2.6469999999999998</c:v>
                </c:pt>
                <c:pt idx="635">
                  <c:v>2.6484000000000001</c:v>
                </c:pt>
                <c:pt idx="636">
                  <c:v>2.6497000000000002</c:v>
                </c:pt>
                <c:pt idx="637">
                  <c:v>2.6511</c:v>
                </c:pt>
                <c:pt idx="638">
                  <c:v>2.6524000000000001</c:v>
                </c:pt>
                <c:pt idx="639">
                  <c:v>2.6537999999999999</c:v>
                </c:pt>
                <c:pt idx="640">
                  <c:v>2.6551</c:v>
                </c:pt>
                <c:pt idx="641">
                  <c:v>2.6564999999999999</c:v>
                </c:pt>
                <c:pt idx="642">
                  <c:v>2.6577999999999999</c:v>
                </c:pt>
                <c:pt idx="643">
                  <c:v>2.6591999999999998</c:v>
                </c:pt>
                <c:pt idx="644">
                  <c:v>2.6606000000000001</c:v>
                </c:pt>
                <c:pt idx="645">
                  <c:v>2.6619000000000002</c:v>
                </c:pt>
                <c:pt idx="646">
                  <c:v>2.6633</c:v>
                </c:pt>
                <c:pt idx="647">
                  <c:v>2.6646999999999998</c:v>
                </c:pt>
                <c:pt idx="648">
                  <c:v>2.6659999999999999</c:v>
                </c:pt>
                <c:pt idx="649">
                  <c:v>2.6674000000000002</c:v>
                </c:pt>
                <c:pt idx="650">
                  <c:v>2.6688000000000001</c:v>
                </c:pt>
                <c:pt idx="651">
                  <c:v>2.6701999999999999</c:v>
                </c:pt>
                <c:pt idx="652">
                  <c:v>2.6715</c:v>
                </c:pt>
                <c:pt idx="653">
                  <c:v>2.6728999999999998</c:v>
                </c:pt>
                <c:pt idx="654">
                  <c:v>2.6743000000000001</c:v>
                </c:pt>
                <c:pt idx="655">
                  <c:v>2.6757</c:v>
                </c:pt>
                <c:pt idx="656">
                  <c:v>2.6770999999999998</c:v>
                </c:pt>
                <c:pt idx="657">
                  <c:v>2.6783999999999999</c:v>
                </c:pt>
                <c:pt idx="658">
                  <c:v>2.6798000000000002</c:v>
                </c:pt>
                <c:pt idx="659">
                  <c:v>2.6812</c:v>
                </c:pt>
                <c:pt idx="660">
                  <c:v>2.6825999999999999</c:v>
                </c:pt>
                <c:pt idx="661">
                  <c:v>2.6840000000000002</c:v>
                </c:pt>
                <c:pt idx="662">
                  <c:v>2.6854</c:v>
                </c:pt>
                <c:pt idx="663">
                  <c:v>2.6867999999999999</c:v>
                </c:pt>
                <c:pt idx="664">
                  <c:v>2.6882000000000001</c:v>
                </c:pt>
                <c:pt idx="665">
                  <c:v>2.6896</c:v>
                </c:pt>
                <c:pt idx="666">
                  <c:v>2.6909999999999998</c:v>
                </c:pt>
                <c:pt idx="667">
                  <c:v>2.6922999999999999</c:v>
                </c:pt>
                <c:pt idx="668">
                  <c:v>2.6938</c:v>
                </c:pt>
                <c:pt idx="669">
                  <c:v>2.6951000000000001</c:v>
                </c:pt>
                <c:pt idx="670">
                  <c:v>2.6964999999999999</c:v>
                </c:pt>
                <c:pt idx="671">
                  <c:v>2.698</c:v>
                </c:pt>
                <c:pt idx="672">
                  <c:v>2.6993999999999998</c:v>
                </c:pt>
                <c:pt idx="673">
                  <c:v>2.7008000000000001</c:v>
                </c:pt>
                <c:pt idx="674">
                  <c:v>2.7021999999999999</c:v>
                </c:pt>
                <c:pt idx="675">
                  <c:v>2.7035999999999998</c:v>
                </c:pt>
                <c:pt idx="676">
                  <c:v>2.7050000000000001</c:v>
                </c:pt>
                <c:pt idx="677">
                  <c:v>2.7063999999999999</c:v>
                </c:pt>
                <c:pt idx="678">
                  <c:v>2.7078000000000002</c:v>
                </c:pt>
                <c:pt idx="679">
                  <c:v>2.7092000000000001</c:v>
                </c:pt>
                <c:pt idx="680">
                  <c:v>2.7105999999999999</c:v>
                </c:pt>
                <c:pt idx="681">
                  <c:v>2.7121</c:v>
                </c:pt>
                <c:pt idx="682">
                  <c:v>2.7134999999999998</c:v>
                </c:pt>
                <c:pt idx="683">
                  <c:v>2.7149000000000001</c:v>
                </c:pt>
                <c:pt idx="684">
                  <c:v>2.7162999999999999</c:v>
                </c:pt>
                <c:pt idx="685">
                  <c:v>2.7178</c:v>
                </c:pt>
                <c:pt idx="686">
                  <c:v>2.7191999999999998</c:v>
                </c:pt>
                <c:pt idx="687">
                  <c:v>2.7206000000000001</c:v>
                </c:pt>
                <c:pt idx="688">
                  <c:v>2.722</c:v>
                </c:pt>
                <c:pt idx="689">
                  <c:v>2.7235</c:v>
                </c:pt>
                <c:pt idx="690">
                  <c:v>2.7248999999999999</c:v>
                </c:pt>
                <c:pt idx="691">
                  <c:v>2.7263000000000002</c:v>
                </c:pt>
                <c:pt idx="692">
                  <c:v>2.7277999999999998</c:v>
                </c:pt>
                <c:pt idx="693">
                  <c:v>2.7292000000000001</c:v>
                </c:pt>
                <c:pt idx="694">
                  <c:v>2.7305999999999999</c:v>
                </c:pt>
                <c:pt idx="695">
                  <c:v>2.7321</c:v>
                </c:pt>
                <c:pt idx="696">
                  <c:v>2.7334999999999998</c:v>
                </c:pt>
                <c:pt idx="697">
                  <c:v>2.7349999999999999</c:v>
                </c:pt>
                <c:pt idx="698">
                  <c:v>2.7364000000000002</c:v>
                </c:pt>
                <c:pt idx="699">
                  <c:v>2.7378</c:v>
                </c:pt>
                <c:pt idx="700">
                  <c:v>2.7393000000000001</c:v>
                </c:pt>
                <c:pt idx="701">
                  <c:v>2.7406999999999999</c:v>
                </c:pt>
                <c:pt idx="702">
                  <c:v>2.7422</c:v>
                </c:pt>
                <c:pt idx="703">
                  <c:v>2.7435999999999998</c:v>
                </c:pt>
                <c:pt idx="704">
                  <c:v>2.7450999999999999</c:v>
                </c:pt>
                <c:pt idx="705">
                  <c:v>2.7465000000000002</c:v>
                </c:pt>
                <c:pt idx="706">
                  <c:v>2.7480000000000002</c:v>
                </c:pt>
                <c:pt idx="707">
                  <c:v>2.7494000000000001</c:v>
                </c:pt>
                <c:pt idx="708">
                  <c:v>2.7509000000000001</c:v>
                </c:pt>
                <c:pt idx="709">
                  <c:v>2.7524000000000002</c:v>
                </c:pt>
                <c:pt idx="710">
                  <c:v>2.7538</c:v>
                </c:pt>
                <c:pt idx="711">
                  <c:v>2.7553000000000001</c:v>
                </c:pt>
                <c:pt idx="712">
                  <c:v>2.7568000000000001</c:v>
                </c:pt>
                <c:pt idx="713">
                  <c:v>2.7582</c:v>
                </c:pt>
                <c:pt idx="714">
                  <c:v>2.7597</c:v>
                </c:pt>
                <c:pt idx="715">
                  <c:v>2.7612000000000001</c:v>
                </c:pt>
                <c:pt idx="716">
                  <c:v>2.7625999999999999</c:v>
                </c:pt>
                <c:pt idx="717">
                  <c:v>2.7641</c:v>
                </c:pt>
                <c:pt idx="718">
                  <c:v>2.7656000000000001</c:v>
                </c:pt>
                <c:pt idx="719">
                  <c:v>2.7671000000000001</c:v>
                </c:pt>
                <c:pt idx="720">
                  <c:v>2.7685</c:v>
                </c:pt>
                <c:pt idx="721">
                  <c:v>2.77</c:v>
                </c:pt>
                <c:pt idx="722">
                  <c:v>2.7715000000000001</c:v>
                </c:pt>
                <c:pt idx="723">
                  <c:v>2.7730000000000001</c:v>
                </c:pt>
                <c:pt idx="724">
                  <c:v>2.7745000000000002</c:v>
                </c:pt>
                <c:pt idx="725">
                  <c:v>2.7759</c:v>
                </c:pt>
                <c:pt idx="726">
                  <c:v>2.7774000000000001</c:v>
                </c:pt>
                <c:pt idx="727">
                  <c:v>2.7789000000000001</c:v>
                </c:pt>
                <c:pt idx="728">
                  <c:v>2.7804000000000002</c:v>
                </c:pt>
                <c:pt idx="729">
                  <c:v>2.7818999999999998</c:v>
                </c:pt>
                <c:pt idx="730">
                  <c:v>2.7833999999999999</c:v>
                </c:pt>
                <c:pt idx="731">
                  <c:v>2.7848999999999999</c:v>
                </c:pt>
                <c:pt idx="732">
                  <c:v>2.7864</c:v>
                </c:pt>
                <c:pt idx="733">
                  <c:v>2.7879</c:v>
                </c:pt>
                <c:pt idx="734">
                  <c:v>2.7894000000000001</c:v>
                </c:pt>
                <c:pt idx="735">
                  <c:v>2.7909000000000002</c:v>
                </c:pt>
                <c:pt idx="736">
                  <c:v>2.7924000000000002</c:v>
                </c:pt>
                <c:pt idx="737">
                  <c:v>2.7938999999999998</c:v>
                </c:pt>
                <c:pt idx="738">
                  <c:v>2.7953999999999999</c:v>
                </c:pt>
                <c:pt idx="739">
                  <c:v>2.7968999999999999</c:v>
                </c:pt>
                <c:pt idx="740">
                  <c:v>2.7984</c:v>
                </c:pt>
                <c:pt idx="741">
                  <c:v>2.7999000000000001</c:v>
                </c:pt>
                <c:pt idx="742">
                  <c:v>2.8014000000000001</c:v>
                </c:pt>
                <c:pt idx="743">
                  <c:v>2.8029999999999999</c:v>
                </c:pt>
                <c:pt idx="744">
                  <c:v>2.8045</c:v>
                </c:pt>
                <c:pt idx="745">
                  <c:v>2.806</c:v>
                </c:pt>
                <c:pt idx="746">
                  <c:v>2.8075000000000001</c:v>
                </c:pt>
                <c:pt idx="747">
                  <c:v>2.8090000000000002</c:v>
                </c:pt>
                <c:pt idx="748">
                  <c:v>2.8106</c:v>
                </c:pt>
                <c:pt idx="749">
                  <c:v>2.8121</c:v>
                </c:pt>
                <c:pt idx="750">
                  <c:v>2.8136000000000001</c:v>
                </c:pt>
                <c:pt idx="751">
                  <c:v>2.8151000000000002</c:v>
                </c:pt>
                <c:pt idx="752">
                  <c:v>2.8167</c:v>
                </c:pt>
                <c:pt idx="753">
                  <c:v>2.8182</c:v>
                </c:pt>
                <c:pt idx="754">
                  <c:v>2.8197000000000001</c:v>
                </c:pt>
                <c:pt idx="755">
                  <c:v>2.8212999999999999</c:v>
                </c:pt>
                <c:pt idx="756">
                  <c:v>2.8228</c:v>
                </c:pt>
                <c:pt idx="757">
                  <c:v>2.8243</c:v>
                </c:pt>
                <c:pt idx="758">
                  <c:v>2.8258999999999999</c:v>
                </c:pt>
                <c:pt idx="759">
                  <c:v>2.8273999999999999</c:v>
                </c:pt>
                <c:pt idx="760">
                  <c:v>2.8289</c:v>
                </c:pt>
                <c:pt idx="761">
                  <c:v>2.8304999999999998</c:v>
                </c:pt>
                <c:pt idx="762">
                  <c:v>2.8319999999999999</c:v>
                </c:pt>
                <c:pt idx="763">
                  <c:v>2.8336000000000001</c:v>
                </c:pt>
                <c:pt idx="764">
                  <c:v>2.8351000000000002</c:v>
                </c:pt>
                <c:pt idx="765">
                  <c:v>2.8367</c:v>
                </c:pt>
                <c:pt idx="766">
                  <c:v>2.8382000000000001</c:v>
                </c:pt>
                <c:pt idx="767">
                  <c:v>2.8397999999999999</c:v>
                </c:pt>
                <c:pt idx="768">
                  <c:v>2.8412999999999999</c:v>
                </c:pt>
                <c:pt idx="769">
                  <c:v>2.8429000000000002</c:v>
                </c:pt>
                <c:pt idx="770">
                  <c:v>2.8445</c:v>
                </c:pt>
                <c:pt idx="771">
                  <c:v>2.8460000000000001</c:v>
                </c:pt>
                <c:pt idx="772">
                  <c:v>2.8475999999999999</c:v>
                </c:pt>
                <c:pt idx="773">
                  <c:v>2.8492000000000002</c:v>
                </c:pt>
                <c:pt idx="774">
                  <c:v>2.8506999999999998</c:v>
                </c:pt>
                <c:pt idx="775">
                  <c:v>2.8523000000000001</c:v>
                </c:pt>
                <c:pt idx="776">
                  <c:v>2.8538999999999999</c:v>
                </c:pt>
                <c:pt idx="777">
                  <c:v>2.8553999999999999</c:v>
                </c:pt>
                <c:pt idx="778">
                  <c:v>2.8570000000000002</c:v>
                </c:pt>
                <c:pt idx="779">
                  <c:v>2.8586</c:v>
                </c:pt>
                <c:pt idx="780">
                  <c:v>2.8601999999999999</c:v>
                </c:pt>
                <c:pt idx="781">
                  <c:v>2.8616999999999999</c:v>
                </c:pt>
                <c:pt idx="782">
                  <c:v>2.8633000000000002</c:v>
                </c:pt>
                <c:pt idx="783">
                  <c:v>2.8649</c:v>
                </c:pt>
                <c:pt idx="784">
                  <c:v>2.8664999999999998</c:v>
                </c:pt>
                <c:pt idx="785">
                  <c:v>2.8681000000000001</c:v>
                </c:pt>
                <c:pt idx="786">
                  <c:v>2.8696999999999999</c:v>
                </c:pt>
                <c:pt idx="787">
                  <c:v>2.8712</c:v>
                </c:pt>
                <c:pt idx="788">
                  <c:v>2.8727999999999998</c:v>
                </c:pt>
                <c:pt idx="789">
                  <c:v>2.8744000000000001</c:v>
                </c:pt>
                <c:pt idx="790">
                  <c:v>2.8759999999999999</c:v>
                </c:pt>
                <c:pt idx="791">
                  <c:v>2.8776000000000002</c:v>
                </c:pt>
                <c:pt idx="792">
                  <c:v>2.8792</c:v>
                </c:pt>
                <c:pt idx="793">
                  <c:v>2.8807999999999998</c:v>
                </c:pt>
                <c:pt idx="794">
                  <c:v>2.8824000000000001</c:v>
                </c:pt>
                <c:pt idx="795">
                  <c:v>2.8839999999999999</c:v>
                </c:pt>
                <c:pt idx="796">
                  <c:v>2.8856000000000002</c:v>
                </c:pt>
                <c:pt idx="797">
                  <c:v>2.8872</c:v>
                </c:pt>
                <c:pt idx="798">
                  <c:v>2.8887999999999998</c:v>
                </c:pt>
                <c:pt idx="799">
                  <c:v>2.8904999999999998</c:v>
                </c:pt>
                <c:pt idx="800">
                  <c:v>2.8921000000000001</c:v>
                </c:pt>
                <c:pt idx="801">
                  <c:v>2.8936999999999999</c:v>
                </c:pt>
                <c:pt idx="802">
                  <c:v>2.8953000000000002</c:v>
                </c:pt>
                <c:pt idx="803">
                  <c:v>2.8969</c:v>
                </c:pt>
                <c:pt idx="804">
                  <c:v>2.8984999999999999</c:v>
                </c:pt>
                <c:pt idx="805">
                  <c:v>2.9001999999999999</c:v>
                </c:pt>
                <c:pt idx="806">
                  <c:v>2.9018000000000002</c:v>
                </c:pt>
                <c:pt idx="807">
                  <c:v>2.9034</c:v>
                </c:pt>
                <c:pt idx="808">
                  <c:v>2.9049999999999998</c:v>
                </c:pt>
                <c:pt idx="809">
                  <c:v>2.9066999999999998</c:v>
                </c:pt>
                <c:pt idx="810">
                  <c:v>2.9083000000000001</c:v>
                </c:pt>
                <c:pt idx="811">
                  <c:v>2.9098999999999999</c:v>
                </c:pt>
                <c:pt idx="812">
                  <c:v>2.9116</c:v>
                </c:pt>
                <c:pt idx="813">
                  <c:v>2.9131999999999998</c:v>
                </c:pt>
                <c:pt idx="814">
                  <c:v>2.9148000000000001</c:v>
                </c:pt>
                <c:pt idx="815">
                  <c:v>2.9165000000000001</c:v>
                </c:pt>
                <c:pt idx="816">
                  <c:v>2.9180999999999999</c:v>
                </c:pt>
                <c:pt idx="817">
                  <c:v>2.9197000000000002</c:v>
                </c:pt>
                <c:pt idx="818">
                  <c:v>2.9214000000000002</c:v>
                </c:pt>
                <c:pt idx="819">
                  <c:v>2.923</c:v>
                </c:pt>
                <c:pt idx="820">
                  <c:v>2.9247000000000001</c:v>
                </c:pt>
                <c:pt idx="821">
                  <c:v>2.9262999999999999</c:v>
                </c:pt>
                <c:pt idx="822">
                  <c:v>2.9279999999999999</c:v>
                </c:pt>
                <c:pt idx="823">
                  <c:v>2.9296000000000002</c:v>
                </c:pt>
                <c:pt idx="824">
                  <c:v>2.9312999999999998</c:v>
                </c:pt>
                <c:pt idx="825">
                  <c:v>2.9329999999999998</c:v>
                </c:pt>
                <c:pt idx="826">
                  <c:v>2.9346000000000001</c:v>
                </c:pt>
                <c:pt idx="827">
                  <c:v>2.9363000000000001</c:v>
                </c:pt>
                <c:pt idx="828">
                  <c:v>2.9379</c:v>
                </c:pt>
                <c:pt idx="829">
                  <c:v>2.9396</c:v>
                </c:pt>
                <c:pt idx="830">
                  <c:v>2.9413</c:v>
                </c:pt>
                <c:pt idx="831">
                  <c:v>2.9428999999999998</c:v>
                </c:pt>
                <c:pt idx="832">
                  <c:v>2.9445999999999999</c:v>
                </c:pt>
                <c:pt idx="833">
                  <c:v>2.9462999999999999</c:v>
                </c:pt>
                <c:pt idx="834">
                  <c:v>2.948</c:v>
                </c:pt>
                <c:pt idx="835">
                  <c:v>2.9496000000000002</c:v>
                </c:pt>
                <c:pt idx="836">
                  <c:v>2.9512999999999998</c:v>
                </c:pt>
                <c:pt idx="837">
                  <c:v>2.9529999999999998</c:v>
                </c:pt>
                <c:pt idx="838">
                  <c:v>2.9546999999999999</c:v>
                </c:pt>
                <c:pt idx="839">
                  <c:v>2.9563999999999999</c:v>
                </c:pt>
                <c:pt idx="840">
                  <c:v>2.9581</c:v>
                </c:pt>
                <c:pt idx="841">
                  <c:v>2.9597000000000002</c:v>
                </c:pt>
                <c:pt idx="842">
                  <c:v>2.9613999999999998</c:v>
                </c:pt>
                <c:pt idx="843">
                  <c:v>2.9630999999999998</c:v>
                </c:pt>
                <c:pt idx="844">
                  <c:v>2.9647999999999999</c:v>
                </c:pt>
                <c:pt idx="845">
                  <c:v>2.9664999999999999</c:v>
                </c:pt>
                <c:pt idx="846">
                  <c:v>2.9681999999999999</c:v>
                </c:pt>
                <c:pt idx="847">
                  <c:v>2.9699</c:v>
                </c:pt>
                <c:pt idx="848">
                  <c:v>2.9716</c:v>
                </c:pt>
                <c:pt idx="849">
                  <c:v>2.9733000000000001</c:v>
                </c:pt>
                <c:pt idx="850">
                  <c:v>2.9750000000000001</c:v>
                </c:pt>
                <c:pt idx="851">
                  <c:v>2.9767000000000001</c:v>
                </c:pt>
                <c:pt idx="852">
                  <c:v>2.9784000000000002</c:v>
                </c:pt>
                <c:pt idx="853">
                  <c:v>2.9802</c:v>
                </c:pt>
                <c:pt idx="854">
                  <c:v>2.9819</c:v>
                </c:pt>
                <c:pt idx="855">
                  <c:v>2.9836</c:v>
                </c:pt>
                <c:pt idx="856">
                  <c:v>2.9853000000000001</c:v>
                </c:pt>
                <c:pt idx="857">
                  <c:v>2.9870000000000001</c:v>
                </c:pt>
                <c:pt idx="858">
                  <c:v>2.9887000000000001</c:v>
                </c:pt>
                <c:pt idx="859">
                  <c:v>2.9904999999999999</c:v>
                </c:pt>
                <c:pt idx="860">
                  <c:v>2.9922</c:v>
                </c:pt>
                <c:pt idx="861">
                  <c:v>2.9939</c:v>
                </c:pt>
                <c:pt idx="862">
                  <c:v>2.9956</c:v>
                </c:pt>
                <c:pt idx="863">
                  <c:v>2.9973999999999998</c:v>
                </c:pt>
                <c:pt idx="864">
                  <c:v>2.9990999999999999</c:v>
                </c:pt>
                <c:pt idx="865">
                  <c:v>3.0007999999999999</c:v>
                </c:pt>
                <c:pt idx="866">
                  <c:v>3.0026000000000002</c:v>
                </c:pt>
                <c:pt idx="867">
                  <c:v>3.0043000000000002</c:v>
                </c:pt>
                <c:pt idx="868">
                  <c:v>3.0061</c:v>
                </c:pt>
                <c:pt idx="869">
                  <c:v>3.0078</c:v>
                </c:pt>
                <c:pt idx="870">
                  <c:v>3.0095999999999998</c:v>
                </c:pt>
                <c:pt idx="871">
                  <c:v>3.0112999999999999</c:v>
                </c:pt>
                <c:pt idx="872">
                  <c:v>3.0129999999999999</c:v>
                </c:pt>
                <c:pt idx="873">
                  <c:v>3.0148000000000001</c:v>
                </c:pt>
                <c:pt idx="874">
                  <c:v>3.0165999999999999</c:v>
                </c:pt>
                <c:pt idx="875">
                  <c:v>3.0183</c:v>
                </c:pt>
                <c:pt idx="876">
                  <c:v>3.0200999999999998</c:v>
                </c:pt>
                <c:pt idx="877">
                  <c:v>3.0217999999999998</c:v>
                </c:pt>
                <c:pt idx="878">
                  <c:v>3.0236000000000001</c:v>
                </c:pt>
                <c:pt idx="879">
                  <c:v>3.0253999999999999</c:v>
                </c:pt>
                <c:pt idx="880">
                  <c:v>3.0270999999999999</c:v>
                </c:pt>
                <c:pt idx="881">
                  <c:v>3.0289000000000001</c:v>
                </c:pt>
                <c:pt idx="882">
                  <c:v>3.0306999999999999</c:v>
                </c:pt>
                <c:pt idx="883">
                  <c:v>3.0324</c:v>
                </c:pt>
                <c:pt idx="884">
                  <c:v>3.0341999999999998</c:v>
                </c:pt>
                <c:pt idx="885">
                  <c:v>3.036</c:v>
                </c:pt>
                <c:pt idx="886">
                  <c:v>3.0377999999999998</c:v>
                </c:pt>
                <c:pt idx="887">
                  <c:v>3.0396000000000001</c:v>
                </c:pt>
                <c:pt idx="888">
                  <c:v>3.0413000000000001</c:v>
                </c:pt>
                <c:pt idx="889">
                  <c:v>3.0430999999999999</c:v>
                </c:pt>
                <c:pt idx="890">
                  <c:v>3.0449000000000002</c:v>
                </c:pt>
                <c:pt idx="891">
                  <c:v>3.0467</c:v>
                </c:pt>
                <c:pt idx="892">
                  <c:v>3.0485000000000002</c:v>
                </c:pt>
                <c:pt idx="893">
                  <c:v>3.0503</c:v>
                </c:pt>
                <c:pt idx="894">
                  <c:v>3.0520999999999998</c:v>
                </c:pt>
                <c:pt idx="895">
                  <c:v>3.0539000000000001</c:v>
                </c:pt>
                <c:pt idx="896">
                  <c:v>3.0556999999999999</c:v>
                </c:pt>
                <c:pt idx="897">
                  <c:v>3.0575000000000001</c:v>
                </c:pt>
                <c:pt idx="898">
                  <c:v>3.0592999999999999</c:v>
                </c:pt>
                <c:pt idx="899">
                  <c:v>3.0611000000000002</c:v>
                </c:pt>
                <c:pt idx="900">
                  <c:v>3.0629</c:v>
                </c:pt>
                <c:pt idx="901">
                  <c:v>3.0647000000000002</c:v>
                </c:pt>
                <c:pt idx="902">
                  <c:v>3.0665</c:v>
                </c:pt>
                <c:pt idx="903">
                  <c:v>3.0682999999999998</c:v>
                </c:pt>
                <c:pt idx="904">
                  <c:v>3.0701000000000001</c:v>
                </c:pt>
                <c:pt idx="905">
                  <c:v>3.0720000000000001</c:v>
                </c:pt>
                <c:pt idx="906">
                  <c:v>3.0737999999999999</c:v>
                </c:pt>
                <c:pt idx="907">
                  <c:v>3.0756000000000001</c:v>
                </c:pt>
                <c:pt idx="908">
                  <c:v>3.0773999999999999</c:v>
                </c:pt>
                <c:pt idx="909">
                  <c:v>3.0792999999999999</c:v>
                </c:pt>
                <c:pt idx="910">
                  <c:v>3.0811000000000002</c:v>
                </c:pt>
                <c:pt idx="911">
                  <c:v>3.0829</c:v>
                </c:pt>
                <c:pt idx="912">
                  <c:v>3.0848</c:v>
                </c:pt>
                <c:pt idx="913">
                  <c:v>3.0865999999999998</c:v>
                </c:pt>
                <c:pt idx="914">
                  <c:v>3.0884</c:v>
                </c:pt>
                <c:pt idx="915">
                  <c:v>3.0903</c:v>
                </c:pt>
                <c:pt idx="916">
                  <c:v>3.0920999999999998</c:v>
                </c:pt>
                <c:pt idx="917">
                  <c:v>3.0939999999999999</c:v>
                </c:pt>
                <c:pt idx="918">
                  <c:v>3.0958000000000001</c:v>
                </c:pt>
                <c:pt idx="919">
                  <c:v>3.0975999999999999</c:v>
                </c:pt>
                <c:pt idx="920">
                  <c:v>3.0994999999999999</c:v>
                </c:pt>
                <c:pt idx="921">
                  <c:v>3.1013999999999999</c:v>
                </c:pt>
                <c:pt idx="922">
                  <c:v>3.1032000000000002</c:v>
                </c:pt>
                <c:pt idx="923">
                  <c:v>3.1051000000000002</c:v>
                </c:pt>
                <c:pt idx="924">
                  <c:v>3.1069</c:v>
                </c:pt>
                <c:pt idx="925">
                  <c:v>3.1088</c:v>
                </c:pt>
                <c:pt idx="926">
                  <c:v>3.1107</c:v>
                </c:pt>
                <c:pt idx="927">
                  <c:v>3.1124999999999998</c:v>
                </c:pt>
                <c:pt idx="928">
                  <c:v>3.1143999999999998</c:v>
                </c:pt>
                <c:pt idx="929">
                  <c:v>3.1162999999999998</c:v>
                </c:pt>
                <c:pt idx="930">
                  <c:v>3.1181000000000001</c:v>
                </c:pt>
                <c:pt idx="931">
                  <c:v>3.12</c:v>
                </c:pt>
                <c:pt idx="932">
                  <c:v>3.1219000000000001</c:v>
                </c:pt>
                <c:pt idx="933">
                  <c:v>3.1238000000000001</c:v>
                </c:pt>
                <c:pt idx="934">
                  <c:v>3.1257000000000001</c:v>
                </c:pt>
                <c:pt idx="935">
                  <c:v>3.1274999999999999</c:v>
                </c:pt>
                <c:pt idx="936">
                  <c:v>3.1294</c:v>
                </c:pt>
                <c:pt idx="937">
                  <c:v>3.1313</c:v>
                </c:pt>
                <c:pt idx="938">
                  <c:v>3.1332</c:v>
                </c:pt>
                <c:pt idx="939">
                  <c:v>3.1351</c:v>
                </c:pt>
                <c:pt idx="940">
                  <c:v>3.137</c:v>
                </c:pt>
                <c:pt idx="941">
                  <c:v>3.1389</c:v>
                </c:pt>
                <c:pt idx="942">
                  <c:v>3.1408</c:v>
                </c:pt>
                <c:pt idx="943">
                  <c:v>3.1427</c:v>
                </c:pt>
                <c:pt idx="944">
                  <c:v>3.1446000000000001</c:v>
                </c:pt>
                <c:pt idx="945">
                  <c:v>3.1465000000000001</c:v>
                </c:pt>
                <c:pt idx="946">
                  <c:v>3.1484000000000001</c:v>
                </c:pt>
                <c:pt idx="947">
                  <c:v>3.1503000000000001</c:v>
                </c:pt>
                <c:pt idx="948">
                  <c:v>3.1522999999999999</c:v>
                </c:pt>
                <c:pt idx="949">
                  <c:v>3.1541999999999999</c:v>
                </c:pt>
                <c:pt idx="950">
                  <c:v>3.1560999999999999</c:v>
                </c:pt>
                <c:pt idx="951">
                  <c:v>3.1579999999999999</c:v>
                </c:pt>
                <c:pt idx="952">
                  <c:v>3.1598999999999999</c:v>
                </c:pt>
                <c:pt idx="953">
                  <c:v>3.1619000000000002</c:v>
                </c:pt>
                <c:pt idx="954">
                  <c:v>3.1638000000000002</c:v>
                </c:pt>
                <c:pt idx="955">
                  <c:v>3.1657000000000002</c:v>
                </c:pt>
                <c:pt idx="956">
                  <c:v>3.1677</c:v>
                </c:pt>
                <c:pt idx="957">
                  <c:v>3.1696</c:v>
                </c:pt>
                <c:pt idx="958">
                  <c:v>3.1715</c:v>
                </c:pt>
                <c:pt idx="959">
                  <c:v>3.1735000000000002</c:v>
                </c:pt>
                <c:pt idx="960">
                  <c:v>3.1753999999999998</c:v>
                </c:pt>
                <c:pt idx="961">
                  <c:v>3.1774</c:v>
                </c:pt>
                <c:pt idx="962">
                  <c:v>3.1793</c:v>
                </c:pt>
                <c:pt idx="963">
                  <c:v>3.1812999999999998</c:v>
                </c:pt>
                <c:pt idx="964">
                  <c:v>3.1831999999999998</c:v>
                </c:pt>
                <c:pt idx="965">
                  <c:v>3.1852</c:v>
                </c:pt>
                <c:pt idx="966">
                  <c:v>3.1871</c:v>
                </c:pt>
                <c:pt idx="967">
                  <c:v>3.1890999999999998</c:v>
                </c:pt>
                <c:pt idx="968">
                  <c:v>3.1911</c:v>
                </c:pt>
                <c:pt idx="969">
                  <c:v>3.1930000000000001</c:v>
                </c:pt>
                <c:pt idx="970">
                  <c:v>3.1949999999999998</c:v>
                </c:pt>
                <c:pt idx="971">
                  <c:v>3.1970000000000001</c:v>
                </c:pt>
                <c:pt idx="972">
                  <c:v>3.1989000000000001</c:v>
                </c:pt>
                <c:pt idx="973">
                  <c:v>3.2008999999999999</c:v>
                </c:pt>
                <c:pt idx="974">
                  <c:v>3.2029000000000001</c:v>
                </c:pt>
                <c:pt idx="975">
                  <c:v>3.2048999999999999</c:v>
                </c:pt>
                <c:pt idx="976">
                  <c:v>3.2067999999999999</c:v>
                </c:pt>
                <c:pt idx="977">
                  <c:v>3.2088000000000001</c:v>
                </c:pt>
                <c:pt idx="978">
                  <c:v>3.2107999999999999</c:v>
                </c:pt>
                <c:pt idx="979">
                  <c:v>3.2128000000000001</c:v>
                </c:pt>
                <c:pt idx="980">
                  <c:v>3.2147999999999999</c:v>
                </c:pt>
                <c:pt idx="981">
                  <c:v>3.2168000000000001</c:v>
                </c:pt>
                <c:pt idx="982">
                  <c:v>3.2187999999999999</c:v>
                </c:pt>
                <c:pt idx="983">
                  <c:v>3.2208000000000001</c:v>
                </c:pt>
                <c:pt idx="984">
                  <c:v>3.2227999999999999</c:v>
                </c:pt>
                <c:pt idx="985">
                  <c:v>3.2248000000000001</c:v>
                </c:pt>
                <c:pt idx="986">
                  <c:v>3.2267999999999999</c:v>
                </c:pt>
                <c:pt idx="987">
                  <c:v>3.2288000000000001</c:v>
                </c:pt>
                <c:pt idx="988">
                  <c:v>3.2307999999999999</c:v>
                </c:pt>
                <c:pt idx="989">
                  <c:v>3.2328000000000001</c:v>
                </c:pt>
                <c:pt idx="990">
                  <c:v>3.2347999999999999</c:v>
                </c:pt>
                <c:pt idx="991">
                  <c:v>3.2368999999999999</c:v>
                </c:pt>
                <c:pt idx="992">
                  <c:v>3.2389000000000001</c:v>
                </c:pt>
                <c:pt idx="993">
                  <c:v>3.2408999999999999</c:v>
                </c:pt>
                <c:pt idx="994">
                  <c:v>3.2429000000000001</c:v>
                </c:pt>
                <c:pt idx="995">
                  <c:v>3.2450000000000001</c:v>
                </c:pt>
                <c:pt idx="996">
                  <c:v>3.2469999999999999</c:v>
                </c:pt>
                <c:pt idx="997">
                  <c:v>3.2490000000000001</c:v>
                </c:pt>
                <c:pt idx="998">
                  <c:v>3.2511000000000001</c:v>
                </c:pt>
                <c:pt idx="999">
                  <c:v>3.2530999999999999</c:v>
                </c:pt>
                <c:pt idx="1000">
                  <c:v>3.2551999999999999</c:v>
                </c:pt>
                <c:pt idx="1001">
                  <c:v>3.2572000000000001</c:v>
                </c:pt>
                <c:pt idx="1002">
                  <c:v>3.2593000000000001</c:v>
                </c:pt>
                <c:pt idx="1003">
                  <c:v>3.2612999999999999</c:v>
                </c:pt>
                <c:pt idx="1004">
                  <c:v>3.2633999999999999</c:v>
                </c:pt>
                <c:pt idx="1005">
                  <c:v>3.2654000000000001</c:v>
                </c:pt>
                <c:pt idx="1006">
                  <c:v>3.2675000000000001</c:v>
                </c:pt>
                <c:pt idx="1007">
                  <c:v>3.2694999999999999</c:v>
                </c:pt>
                <c:pt idx="1008">
                  <c:v>3.2715999999999998</c:v>
                </c:pt>
                <c:pt idx="1009">
                  <c:v>3.2736000000000001</c:v>
                </c:pt>
                <c:pt idx="1010">
                  <c:v>3.2757000000000001</c:v>
                </c:pt>
                <c:pt idx="1011">
                  <c:v>3.2778</c:v>
                </c:pt>
                <c:pt idx="1012">
                  <c:v>3.2799</c:v>
                </c:pt>
                <c:pt idx="1013">
                  <c:v>3.2818999999999998</c:v>
                </c:pt>
                <c:pt idx="1014">
                  <c:v>3.2839999999999998</c:v>
                </c:pt>
                <c:pt idx="1015">
                  <c:v>3.2860999999999998</c:v>
                </c:pt>
                <c:pt idx="1016">
                  <c:v>3.2881999999999998</c:v>
                </c:pt>
                <c:pt idx="1017">
                  <c:v>3.2902999999999998</c:v>
                </c:pt>
                <c:pt idx="1018">
                  <c:v>3.2924000000000002</c:v>
                </c:pt>
                <c:pt idx="1019">
                  <c:v>3.2944</c:v>
                </c:pt>
                <c:pt idx="1020">
                  <c:v>3.2965</c:v>
                </c:pt>
                <c:pt idx="1021">
                  <c:v>3.2986</c:v>
                </c:pt>
                <c:pt idx="1022">
                  <c:v>3.3007</c:v>
                </c:pt>
                <c:pt idx="1023">
                  <c:v>3.3028</c:v>
                </c:pt>
                <c:pt idx="1024">
                  <c:v>3.3048999999999999</c:v>
                </c:pt>
                <c:pt idx="1025">
                  <c:v>3.3071000000000002</c:v>
                </c:pt>
                <c:pt idx="1026">
                  <c:v>3.3092000000000001</c:v>
                </c:pt>
                <c:pt idx="1027">
                  <c:v>3.3113000000000001</c:v>
                </c:pt>
                <c:pt idx="1028">
                  <c:v>3.3134000000000001</c:v>
                </c:pt>
                <c:pt idx="1029">
                  <c:v>3.3155000000000001</c:v>
                </c:pt>
                <c:pt idx="1030">
                  <c:v>3.3176000000000001</c:v>
                </c:pt>
                <c:pt idx="1031">
                  <c:v>3.3197999999999999</c:v>
                </c:pt>
                <c:pt idx="1032">
                  <c:v>3.3218999999999999</c:v>
                </c:pt>
                <c:pt idx="1033">
                  <c:v>3.3239999999999998</c:v>
                </c:pt>
                <c:pt idx="1034">
                  <c:v>3.3262</c:v>
                </c:pt>
                <c:pt idx="1035">
                  <c:v>3.3283</c:v>
                </c:pt>
                <c:pt idx="1036">
                  <c:v>3.3304</c:v>
                </c:pt>
                <c:pt idx="1037">
                  <c:v>3.3325999999999998</c:v>
                </c:pt>
                <c:pt idx="1038">
                  <c:v>3.3347000000000002</c:v>
                </c:pt>
                <c:pt idx="1039">
                  <c:v>3.3369</c:v>
                </c:pt>
                <c:pt idx="1040">
                  <c:v>3.339</c:v>
                </c:pt>
                <c:pt idx="1041">
                  <c:v>3.3411</c:v>
                </c:pt>
                <c:pt idx="1042">
                  <c:v>3.3433000000000002</c:v>
                </c:pt>
                <c:pt idx="1043">
                  <c:v>3.3454999999999999</c:v>
                </c:pt>
                <c:pt idx="1044">
                  <c:v>3.3475999999999999</c:v>
                </c:pt>
                <c:pt idx="1045">
                  <c:v>3.3498000000000001</c:v>
                </c:pt>
                <c:pt idx="1046">
                  <c:v>3.3519999999999999</c:v>
                </c:pt>
                <c:pt idx="1047">
                  <c:v>3.3540999999999999</c:v>
                </c:pt>
                <c:pt idx="1048">
                  <c:v>3.3563000000000001</c:v>
                </c:pt>
                <c:pt idx="1049">
                  <c:v>3.3584999999999998</c:v>
                </c:pt>
                <c:pt idx="1050">
                  <c:v>3.3605999999999998</c:v>
                </c:pt>
                <c:pt idx="1051">
                  <c:v>3.3628</c:v>
                </c:pt>
                <c:pt idx="1052">
                  <c:v>3.3650000000000002</c:v>
                </c:pt>
                <c:pt idx="1053">
                  <c:v>3.3672</c:v>
                </c:pt>
                <c:pt idx="1054">
                  <c:v>3.3694000000000002</c:v>
                </c:pt>
                <c:pt idx="1055">
                  <c:v>3.3715999999999999</c:v>
                </c:pt>
                <c:pt idx="1056">
                  <c:v>3.3738000000000001</c:v>
                </c:pt>
                <c:pt idx="1057">
                  <c:v>3.3759999999999999</c:v>
                </c:pt>
                <c:pt idx="1058">
                  <c:v>3.3782000000000001</c:v>
                </c:pt>
                <c:pt idx="1059">
                  <c:v>3.3803999999999998</c:v>
                </c:pt>
                <c:pt idx="1060">
                  <c:v>3.3826000000000001</c:v>
                </c:pt>
                <c:pt idx="1061">
                  <c:v>3.3847999999999998</c:v>
                </c:pt>
                <c:pt idx="1062">
                  <c:v>3.387</c:v>
                </c:pt>
                <c:pt idx="1063">
                  <c:v>3.3892000000000002</c:v>
                </c:pt>
                <c:pt idx="1064">
                  <c:v>3.3914</c:v>
                </c:pt>
                <c:pt idx="1065">
                  <c:v>3.3936000000000002</c:v>
                </c:pt>
                <c:pt idx="1066">
                  <c:v>3.3957999999999999</c:v>
                </c:pt>
                <c:pt idx="1067">
                  <c:v>3.3980999999999999</c:v>
                </c:pt>
                <c:pt idx="1068">
                  <c:v>3.4003000000000001</c:v>
                </c:pt>
                <c:pt idx="1069">
                  <c:v>3.4024999999999999</c:v>
                </c:pt>
                <c:pt idx="1070">
                  <c:v>3.4047999999999998</c:v>
                </c:pt>
                <c:pt idx="1071">
                  <c:v>3.407</c:v>
                </c:pt>
                <c:pt idx="1072">
                  <c:v>3.4093</c:v>
                </c:pt>
                <c:pt idx="1073">
                  <c:v>3.4115000000000002</c:v>
                </c:pt>
                <c:pt idx="1074">
                  <c:v>3.4137</c:v>
                </c:pt>
                <c:pt idx="1075">
                  <c:v>3.4159999999999999</c:v>
                </c:pt>
                <c:pt idx="1076">
                  <c:v>3.4182000000000001</c:v>
                </c:pt>
                <c:pt idx="1077">
                  <c:v>3.4205000000000001</c:v>
                </c:pt>
                <c:pt idx="1078">
                  <c:v>3.4228000000000001</c:v>
                </c:pt>
                <c:pt idx="1079">
                  <c:v>3.4249999999999998</c:v>
                </c:pt>
                <c:pt idx="1080">
                  <c:v>3.4272999999999998</c:v>
                </c:pt>
                <c:pt idx="1081">
                  <c:v>3.4295</c:v>
                </c:pt>
                <c:pt idx="1082">
                  <c:v>3.4318</c:v>
                </c:pt>
                <c:pt idx="1083">
                  <c:v>3.4340999999999999</c:v>
                </c:pt>
                <c:pt idx="1084">
                  <c:v>3.4363999999999999</c:v>
                </c:pt>
                <c:pt idx="1085">
                  <c:v>3.4386000000000001</c:v>
                </c:pt>
                <c:pt idx="1086">
                  <c:v>3.4409000000000001</c:v>
                </c:pt>
                <c:pt idx="1087">
                  <c:v>3.4432</c:v>
                </c:pt>
                <c:pt idx="1088">
                  <c:v>3.4455</c:v>
                </c:pt>
                <c:pt idx="1089">
                  <c:v>3.4478</c:v>
                </c:pt>
                <c:pt idx="1090">
                  <c:v>3.4500999999999999</c:v>
                </c:pt>
                <c:pt idx="1091">
                  <c:v>3.4523999999999999</c:v>
                </c:pt>
                <c:pt idx="1092">
                  <c:v>3.4546999999999999</c:v>
                </c:pt>
                <c:pt idx="1093">
                  <c:v>3.4569999999999999</c:v>
                </c:pt>
                <c:pt idx="1094">
                  <c:v>3.4592999999999998</c:v>
                </c:pt>
                <c:pt idx="1095">
                  <c:v>3.4615999999999998</c:v>
                </c:pt>
                <c:pt idx="1096">
                  <c:v>3.4639000000000002</c:v>
                </c:pt>
                <c:pt idx="1097">
                  <c:v>3.4662000000000002</c:v>
                </c:pt>
                <c:pt idx="1098">
                  <c:v>3.4685000000000001</c:v>
                </c:pt>
                <c:pt idx="1099">
                  <c:v>3.4708999999999999</c:v>
                </c:pt>
                <c:pt idx="1100">
                  <c:v>3.4731999999999998</c:v>
                </c:pt>
                <c:pt idx="1101">
                  <c:v>3.4754999999999998</c:v>
                </c:pt>
                <c:pt idx="1102">
                  <c:v>3.4777999999999998</c:v>
                </c:pt>
                <c:pt idx="1103">
                  <c:v>3.4802</c:v>
                </c:pt>
                <c:pt idx="1104">
                  <c:v>3.4824999999999999</c:v>
                </c:pt>
                <c:pt idx="1105">
                  <c:v>3.4849000000000001</c:v>
                </c:pt>
                <c:pt idx="1106">
                  <c:v>3.4872000000000001</c:v>
                </c:pt>
                <c:pt idx="1107">
                  <c:v>3.4895</c:v>
                </c:pt>
                <c:pt idx="1108">
                  <c:v>3.4918999999999998</c:v>
                </c:pt>
                <c:pt idx="1109">
                  <c:v>3.4943</c:v>
                </c:pt>
                <c:pt idx="1110">
                  <c:v>3.4965999999999999</c:v>
                </c:pt>
                <c:pt idx="1111">
                  <c:v>3.4990000000000001</c:v>
                </c:pt>
                <c:pt idx="1112">
                  <c:v>3.5013000000000001</c:v>
                </c:pt>
                <c:pt idx="1113">
                  <c:v>3.5036999999999998</c:v>
                </c:pt>
                <c:pt idx="1114">
                  <c:v>3.5061</c:v>
                </c:pt>
                <c:pt idx="1115">
                  <c:v>3.5084</c:v>
                </c:pt>
                <c:pt idx="1116">
                  <c:v>3.5108000000000001</c:v>
                </c:pt>
                <c:pt idx="1117">
                  <c:v>3.5131999999999999</c:v>
                </c:pt>
                <c:pt idx="1118">
                  <c:v>3.5156000000000001</c:v>
                </c:pt>
                <c:pt idx="1119">
                  <c:v>3.5179999999999998</c:v>
                </c:pt>
                <c:pt idx="1120">
                  <c:v>3.5203000000000002</c:v>
                </c:pt>
                <c:pt idx="1121">
                  <c:v>3.5226999999999999</c:v>
                </c:pt>
                <c:pt idx="1122">
                  <c:v>3.5251000000000001</c:v>
                </c:pt>
                <c:pt idx="1123">
                  <c:v>3.5274999999999999</c:v>
                </c:pt>
                <c:pt idx="1124">
                  <c:v>3.5299</c:v>
                </c:pt>
                <c:pt idx="1125">
                  <c:v>3.5323000000000002</c:v>
                </c:pt>
                <c:pt idx="1126">
                  <c:v>3.5347</c:v>
                </c:pt>
                <c:pt idx="1127">
                  <c:v>3.5371999999999999</c:v>
                </c:pt>
                <c:pt idx="1128">
                  <c:v>3.5396000000000001</c:v>
                </c:pt>
                <c:pt idx="1129">
                  <c:v>3.5419999999999998</c:v>
                </c:pt>
                <c:pt idx="1130">
                  <c:v>3.5444</c:v>
                </c:pt>
                <c:pt idx="1131">
                  <c:v>3.5468000000000002</c:v>
                </c:pt>
                <c:pt idx="1132">
                  <c:v>3.5493000000000001</c:v>
                </c:pt>
                <c:pt idx="1133">
                  <c:v>3.5516999999999999</c:v>
                </c:pt>
                <c:pt idx="1134">
                  <c:v>3.5541</c:v>
                </c:pt>
                <c:pt idx="1135">
                  <c:v>3.5566</c:v>
                </c:pt>
                <c:pt idx="1136">
                  <c:v>3.5590000000000002</c:v>
                </c:pt>
                <c:pt idx="1137">
                  <c:v>3.5613999999999999</c:v>
                </c:pt>
                <c:pt idx="1138">
                  <c:v>3.5638999999999998</c:v>
                </c:pt>
                <c:pt idx="1139">
                  <c:v>3.5663</c:v>
                </c:pt>
                <c:pt idx="1140">
                  <c:v>3.5688</c:v>
                </c:pt>
                <c:pt idx="1141">
                  <c:v>3.5712999999999999</c:v>
                </c:pt>
                <c:pt idx="1142">
                  <c:v>3.5737000000000001</c:v>
                </c:pt>
                <c:pt idx="1143">
                  <c:v>3.5762</c:v>
                </c:pt>
                <c:pt idx="1144">
                  <c:v>3.5787</c:v>
                </c:pt>
                <c:pt idx="1145">
                  <c:v>3.5811000000000002</c:v>
                </c:pt>
                <c:pt idx="1146">
                  <c:v>3.5836000000000001</c:v>
                </c:pt>
                <c:pt idx="1147">
                  <c:v>3.5861000000000001</c:v>
                </c:pt>
                <c:pt idx="1148">
                  <c:v>3.5886</c:v>
                </c:pt>
                <c:pt idx="1149">
                  <c:v>3.5910000000000002</c:v>
                </c:pt>
                <c:pt idx="1150">
                  <c:v>3.5935000000000001</c:v>
                </c:pt>
                <c:pt idx="1151">
                  <c:v>3.5960000000000001</c:v>
                </c:pt>
                <c:pt idx="1152">
                  <c:v>3.5985</c:v>
                </c:pt>
                <c:pt idx="1153">
                  <c:v>3.601</c:v>
                </c:pt>
                <c:pt idx="1154">
                  <c:v>3.6034999999999999</c:v>
                </c:pt>
                <c:pt idx="1155">
                  <c:v>3.6059999999999999</c:v>
                </c:pt>
                <c:pt idx="1156">
                  <c:v>3.6084999999999998</c:v>
                </c:pt>
                <c:pt idx="1157">
                  <c:v>3.6111</c:v>
                </c:pt>
                <c:pt idx="1158">
                  <c:v>3.6135999999999999</c:v>
                </c:pt>
                <c:pt idx="1159">
                  <c:v>3.6160999999999999</c:v>
                </c:pt>
                <c:pt idx="1160">
                  <c:v>3.6185999999999998</c:v>
                </c:pt>
                <c:pt idx="1161">
                  <c:v>3.6211000000000002</c:v>
                </c:pt>
                <c:pt idx="1162">
                  <c:v>3.6236999999999999</c:v>
                </c:pt>
                <c:pt idx="1163">
                  <c:v>3.6261999999999999</c:v>
                </c:pt>
                <c:pt idx="1164">
                  <c:v>3.6286999999999998</c:v>
                </c:pt>
                <c:pt idx="1165">
                  <c:v>3.6313</c:v>
                </c:pt>
                <c:pt idx="1166">
                  <c:v>3.6337999999999999</c:v>
                </c:pt>
                <c:pt idx="1167">
                  <c:v>3.6364000000000001</c:v>
                </c:pt>
                <c:pt idx="1168">
                  <c:v>3.6389</c:v>
                </c:pt>
                <c:pt idx="1169">
                  <c:v>3.6415000000000002</c:v>
                </c:pt>
                <c:pt idx="1170">
                  <c:v>3.6440000000000001</c:v>
                </c:pt>
                <c:pt idx="1171">
                  <c:v>3.6465999999999998</c:v>
                </c:pt>
                <c:pt idx="1172">
                  <c:v>3.6492</c:v>
                </c:pt>
                <c:pt idx="1173">
                  <c:v>3.6516999999999999</c:v>
                </c:pt>
                <c:pt idx="1174">
                  <c:v>3.6543000000000001</c:v>
                </c:pt>
                <c:pt idx="1175">
                  <c:v>3.6568999999999998</c:v>
                </c:pt>
                <c:pt idx="1176">
                  <c:v>3.6595</c:v>
                </c:pt>
                <c:pt idx="1177">
                  <c:v>3.6619999999999999</c:v>
                </c:pt>
                <c:pt idx="1178">
                  <c:v>3.6646000000000001</c:v>
                </c:pt>
                <c:pt idx="1179">
                  <c:v>3.6671999999999998</c:v>
                </c:pt>
                <c:pt idx="1180">
                  <c:v>3.6698</c:v>
                </c:pt>
                <c:pt idx="1181">
                  <c:v>3.6724000000000001</c:v>
                </c:pt>
                <c:pt idx="1182">
                  <c:v>3.6749999999999998</c:v>
                </c:pt>
                <c:pt idx="1183">
                  <c:v>3.6776</c:v>
                </c:pt>
                <c:pt idx="1184">
                  <c:v>3.6802999999999999</c:v>
                </c:pt>
                <c:pt idx="1185">
                  <c:v>3.6829000000000001</c:v>
                </c:pt>
                <c:pt idx="1186">
                  <c:v>3.6855000000000002</c:v>
                </c:pt>
                <c:pt idx="1187">
                  <c:v>3.6880999999999999</c:v>
                </c:pt>
                <c:pt idx="1188">
                  <c:v>3.6907000000000001</c:v>
                </c:pt>
                <c:pt idx="1189">
                  <c:v>3.6934</c:v>
                </c:pt>
                <c:pt idx="1190">
                  <c:v>3.6960000000000002</c:v>
                </c:pt>
                <c:pt idx="1191">
                  <c:v>3.6985999999999999</c:v>
                </c:pt>
                <c:pt idx="1192">
                  <c:v>3.7012999999999998</c:v>
                </c:pt>
                <c:pt idx="1193">
                  <c:v>3.7039</c:v>
                </c:pt>
                <c:pt idx="1194">
                  <c:v>3.7065999999999999</c:v>
                </c:pt>
                <c:pt idx="1195">
                  <c:v>3.7092000000000001</c:v>
                </c:pt>
                <c:pt idx="1196">
                  <c:v>3.7119</c:v>
                </c:pt>
                <c:pt idx="1197">
                  <c:v>3.7145000000000001</c:v>
                </c:pt>
                <c:pt idx="1198">
                  <c:v>3.7172000000000001</c:v>
                </c:pt>
                <c:pt idx="1199">
                  <c:v>3.7199</c:v>
                </c:pt>
                <c:pt idx="1200">
                  <c:v>3.7225000000000001</c:v>
                </c:pt>
                <c:pt idx="1201">
                  <c:v>3.7252000000000001</c:v>
                </c:pt>
                <c:pt idx="1202">
                  <c:v>3.7279</c:v>
                </c:pt>
                <c:pt idx="1203">
                  <c:v>3.7305999999999999</c:v>
                </c:pt>
                <c:pt idx="1204">
                  <c:v>3.7332000000000001</c:v>
                </c:pt>
                <c:pt idx="1205">
                  <c:v>3.7359</c:v>
                </c:pt>
                <c:pt idx="1206">
                  <c:v>3.7385999999999999</c:v>
                </c:pt>
                <c:pt idx="1207">
                  <c:v>3.7412999999999998</c:v>
                </c:pt>
                <c:pt idx="1208">
                  <c:v>3.7440000000000002</c:v>
                </c:pt>
                <c:pt idx="1209">
                  <c:v>3.7467000000000001</c:v>
                </c:pt>
                <c:pt idx="1210">
                  <c:v>3.7494000000000001</c:v>
                </c:pt>
                <c:pt idx="1211">
                  <c:v>3.7521</c:v>
                </c:pt>
                <c:pt idx="1212">
                  <c:v>3.7549000000000001</c:v>
                </c:pt>
                <c:pt idx="1213">
                  <c:v>3.7576000000000001</c:v>
                </c:pt>
                <c:pt idx="1214">
                  <c:v>3.7603</c:v>
                </c:pt>
                <c:pt idx="1215">
                  <c:v>3.7629999999999999</c:v>
                </c:pt>
                <c:pt idx="1216">
                  <c:v>3.7658</c:v>
                </c:pt>
                <c:pt idx="1217">
                  <c:v>3.7685</c:v>
                </c:pt>
                <c:pt idx="1218">
                  <c:v>3.7713000000000001</c:v>
                </c:pt>
                <c:pt idx="1219">
                  <c:v>3.774</c:v>
                </c:pt>
                <c:pt idx="1220">
                  <c:v>3.7766999999999999</c:v>
                </c:pt>
                <c:pt idx="1221">
                  <c:v>3.7795000000000001</c:v>
                </c:pt>
                <c:pt idx="1222">
                  <c:v>3.7822</c:v>
                </c:pt>
                <c:pt idx="1223">
                  <c:v>3.7850000000000001</c:v>
                </c:pt>
                <c:pt idx="1224">
                  <c:v>3.7877999999999998</c:v>
                </c:pt>
                <c:pt idx="1225">
                  <c:v>3.7906</c:v>
                </c:pt>
                <c:pt idx="1226">
                  <c:v>3.7932999999999999</c:v>
                </c:pt>
                <c:pt idx="1227">
                  <c:v>3.7961</c:v>
                </c:pt>
                <c:pt idx="1228">
                  <c:v>3.7989000000000002</c:v>
                </c:pt>
                <c:pt idx="1229">
                  <c:v>3.8016999999999999</c:v>
                </c:pt>
                <c:pt idx="1230">
                  <c:v>3.8045</c:v>
                </c:pt>
                <c:pt idx="1231">
                  <c:v>3.8071999999999999</c:v>
                </c:pt>
                <c:pt idx="1232">
                  <c:v>3.81</c:v>
                </c:pt>
                <c:pt idx="1233">
                  <c:v>3.8128000000000002</c:v>
                </c:pt>
                <c:pt idx="1234">
                  <c:v>3.8157000000000001</c:v>
                </c:pt>
                <c:pt idx="1235">
                  <c:v>3.8184999999999998</c:v>
                </c:pt>
                <c:pt idx="1236">
                  <c:v>3.8212999999999999</c:v>
                </c:pt>
                <c:pt idx="1237">
                  <c:v>3.8241000000000001</c:v>
                </c:pt>
                <c:pt idx="1238">
                  <c:v>3.8269000000000002</c:v>
                </c:pt>
                <c:pt idx="1239">
                  <c:v>3.8296999999999999</c:v>
                </c:pt>
                <c:pt idx="1240">
                  <c:v>3.8325999999999998</c:v>
                </c:pt>
                <c:pt idx="1241">
                  <c:v>3.8353999999999999</c:v>
                </c:pt>
                <c:pt idx="1242">
                  <c:v>3.8382000000000001</c:v>
                </c:pt>
                <c:pt idx="1243">
                  <c:v>3.8411</c:v>
                </c:pt>
                <c:pt idx="1244">
                  <c:v>3.8439000000000001</c:v>
                </c:pt>
                <c:pt idx="1245">
                  <c:v>3.8468</c:v>
                </c:pt>
                <c:pt idx="1246">
                  <c:v>3.8496000000000001</c:v>
                </c:pt>
                <c:pt idx="1247">
                  <c:v>3.8525</c:v>
                </c:pt>
                <c:pt idx="1248">
                  <c:v>3.8553999999999999</c:v>
                </c:pt>
                <c:pt idx="1249">
                  <c:v>3.8582000000000001</c:v>
                </c:pt>
                <c:pt idx="1250">
                  <c:v>3.8611</c:v>
                </c:pt>
                <c:pt idx="1251">
                  <c:v>3.8639999999999999</c:v>
                </c:pt>
                <c:pt idx="1252">
                  <c:v>3.8668999999999998</c:v>
                </c:pt>
                <c:pt idx="1253">
                  <c:v>3.8696999999999999</c:v>
                </c:pt>
                <c:pt idx="1254">
                  <c:v>3.8725999999999998</c:v>
                </c:pt>
                <c:pt idx="1255">
                  <c:v>3.8755000000000002</c:v>
                </c:pt>
                <c:pt idx="1256">
                  <c:v>3.8784000000000001</c:v>
                </c:pt>
                <c:pt idx="1257">
                  <c:v>3.8813</c:v>
                </c:pt>
                <c:pt idx="1258">
                  <c:v>3.8841999999999999</c:v>
                </c:pt>
                <c:pt idx="1259">
                  <c:v>3.8872</c:v>
                </c:pt>
                <c:pt idx="1260">
                  <c:v>3.8900999999999999</c:v>
                </c:pt>
                <c:pt idx="1261">
                  <c:v>3.8929999999999998</c:v>
                </c:pt>
                <c:pt idx="1262">
                  <c:v>3.8959000000000001</c:v>
                </c:pt>
                <c:pt idx="1263">
                  <c:v>3.8988</c:v>
                </c:pt>
                <c:pt idx="1264">
                  <c:v>3.9018000000000002</c:v>
                </c:pt>
                <c:pt idx="1265">
                  <c:v>3.9047000000000001</c:v>
                </c:pt>
                <c:pt idx="1266">
                  <c:v>3.9077000000000002</c:v>
                </c:pt>
                <c:pt idx="1267">
                  <c:v>3.9106000000000001</c:v>
                </c:pt>
                <c:pt idx="1268">
                  <c:v>3.9136000000000002</c:v>
                </c:pt>
                <c:pt idx="1269">
                  <c:v>3.9165000000000001</c:v>
                </c:pt>
                <c:pt idx="1270">
                  <c:v>3.9195000000000002</c:v>
                </c:pt>
                <c:pt idx="1271">
                  <c:v>3.9224000000000001</c:v>
                </c:pt>
                <c:pt idx="1272">
                  <c:v>3.9253999999999998</c:v>
                </c:pt>
                <c:pt idx="1273">
                  <c:v>3.9283999999999999</c:v>
                </c:pt>
                <c:pt idx="1274">
                  <c:v>3.9314</c:v>
                </c:pt>
                <c:pt idx="1275">
                  <c:v>3.9342999999999999</c:v>
                </c:pt>
                <c:pt idx="1276">
                  <c:v>3.9373</c:v>
                </c:pt>
                <c:pt idx="1277">
                  <c:v>3.9403000000000001</c:v>
                </c:pt>
                <c:pt idx="1278">
                  <c:v>3.9432999999999998</c:v>
                </c:pt>
                <c:pt idx="1279">
                  <c:v>3.9462999999999999</c:v>
                </c:pt>
                <c:pt idx="1280">
                  <c:v>3.9493</c:v>
                </c:pt>
                <c:pt idx="1281">
                  <c:v>3.9523000000000001</c:v>
                </c:pt>
                <c:pt idx="1282">
                  <c:v>3.9554</c:v>
                </c:pt>
                <c:pt idx="1283">
                  <c:v>3.9584000000000001</c:v>
                </c:pt>
                <c:pt idx="1284">
                  <c:v>3.9613999999999998</c:v>
                </c:pt>
                <c:pt idx="1285">
                  <c:v>3.9643999999999999</c:v>
                </c:pt>
                <c:pt idx="1286">
                  <c:v>3.9674999999999998</c:v>
                </c:pt>
                <c:pt idx="1287">
                  <c:v>3.9704999999999999</c:v>
                </c:pt>
                <c:pt idx="1288">
                  <c:v>3.9735</c:v>
                </c:pt>
                <c:pt idx="1289">
                  <c:v>3.9765999999999999</c:v>
                </c:pt>
                <c:pt idx="1290">
                  <c:v>3.9796</c:v>
                </c:pt>
                <c:pt idx="1291">
                  <c:v>3.9826999999999999</c:v>
                </c:pt>
                <c:pt idx="1292">
                  <c:v>3.9857</c:v>
                </c:pt>
                <c:pt idx="1293">
                  <c:v>3.9887999999999999</c:v>
                </c:pt>
                <c:pt idx="1294">
                  <c:v>3.9918999999999998</c:v>
                </c:pt>
                <c:pt idx="1295">
                  <c:v>3.9950000000000001</c:v>
                </c:pt>
                <c:pt idx="1296">
                  <c:v>3.9981</c:v>
                </c:pt>
                <c:pt idx="1297">
                  <c:v>4.0011000000000001</c:v>
                </c:pt>
                <c:pt idx="1298">
                  <c:v>4.0042</c:v>
                </c:pt>
                <c:pt idx="1299">
                  <c:v>4.0072999999999999</c:v>
                </c:pt>
                <c:pt idx="1300">
                  <c:v>4.0103999999999997</c:v>
                </c:pt>
                <c:pt idx="1301">
                  <c:v>4.0134999999999996</c:v>
                </c:pt>
                <c:pt idx="1302">
                  <c:v>4.0166000000000004</c:v>
                </c:pt>
                <c:pt idx="1303">
                  <c:v>4.0197000000000003</c:v>
                </c:pt>
                <c:pt idx="1304">
                  <c:v>4.0228999999999999</c:v>
                </c:pt>
                <c:pt idx="1305">
                  <c:v>4.0259999999999998</c:v>
                </c:pt>
                <c:pt idx="1306">
                  <c:v>4.0290999999999997</c:v>
                </c:pt>
                <c:pt idx="1307">
                  <c:v>4.0323000000000002</c:v>
                </c:pt>
                <c:pt idx="1308">
                  <c:v>4.0354000000000001</c:v>
                </c:pt>
                <c:pt idx="1309">
                  <c:v>4.0385</c:v>
                </c:pt>
                <c:pt idx="1310">
                  <c:v>4.0416999999999996</c:v>
                </c:pt>
                <c:pt idx="1311">
                  <c:v>4.0448000000000004</c:v>
                </c:pt>
                <c:pt idx="1312">
                  <c:v>4.048</c:v>
                </c:pt>
                <c:pt idx="1313">
                  <c:v>4.0510999999999999</c:v>
                </c:pt>
                <c:pt idx="1314">
                  <c:v>4.0542999999999996</c:v>
                </c:pt>
                <c:pt idx="1315">
                  <c:v>4.0575000000000001</c:v>
                </c:pt>
                <c:pt idx="1316">
                  <c:v>4.0606999999999998</c:v>
                </c:pt>
                <c:pt idx="1317">
                  <c:v>4.0639000000000003</c:v>
                </c:pt>
                <c:pt idx="1318">
                  <c:v>4.0670000000000002</c:v>
                </c:pt>
                <c:pt idx="1319">
                  <c:v>4.0701999999999998</c:v>
                </c:pt>
                <c:pt idx="1320">
                  <c:v>4.0734000000000004</c:v>
                </c:pt>
                <c:pt idx="1321">
                  <c:v>4.0766</c:v>
                </c:pt>
                <c:pt idx="1322">
                  <c:v>4.0797999999999996</c:v>
                </c:pt>
                <c:pt idx="1323">
                  <c:v>4.0830000000000002</c:v>
                </c:pt>
                <c:pt idx="1324">
                  <c:v>4.0862999999999996</c:v>
                </c:pt>
                <c:pt idx="1325">
                  <c:v>4.0895000000000001</c:v>
                </c:pt>
                <c:pt idx="1326">
                  <c:v>4.0926999999999998</c:v>
                </c:pt>
                <c:pt idx="1327">
                  <c:v>4.0959000000000003</c:v>
                </c:pt>
                <c:pt idx="1328">
                  <c:v>4.0991999999999997</c:v>
                </c:pt>
                <c:pt idx="1329">
                  <c:v>4.1024000000000003</c:v>
                </c:pt>
                <c:pt idx="1330">
                  <c:v>4.1056999999999997</c:v>
                </c:pt>
                <c:pt idx="1331">
                  <c:v>4.1089000000000002</c:v>
                </c:pt>
                <c:pt idx="1332">
                  <c:v>4.1121999999999996</c:v>
                </c:pt>
                <c:pt idx="1333">
                  <c:v>4.1154999999999999</c:v>
                </c:pt>
                <c:pt idx="1334">
                  <c:v>4.1186999999999996</c:v>
                </c:pt>
                <c:pt idx="1335">
                  <c:v>4.1219999999999999</c:v>
                </c:pt>
                <c:pt idx="1336">
                  <c:v>4.1253000000000002</c:v>
                </c:pt>
                <c:pt idx="1337">
                  <c:v>4.1285999999999996</c:v>
                </c:pt>
                <c:pt idx="1338">
                  <c:v>4.1318999999999999</c:v>
                </c:pt>
                <c:pt idx="1339">
                  <c:v>4.1351000000000004</c:v>
                </c:pt>
                <c:pt idx="1340">
                  <c:v>4.1383999999999999</c:v>
                </c:pt>
                <c:pt idx="1341">
                  <c:v>4.1417999999999999</c:v>
                </c:pt>
                <c:pt idx="1342">
                  <c:v>4.1451000000000002</c:v>
                </c:pt>
                <c:pt idx="1343">
                  <c:v>4.1483999999999996</c:v>
                </c:pt>
                <c:pt idx="1344">
                  <c:v>4.1516999999999999</c:v>
                </c:pt>
                <c:pt idx="1345">
                  <c:v>4.1550000000000002</c:v>
                </c:pt>
                <c:pt idx="1346">
                  <c:v>4.1584000000000003</c:v>
                </c:pt>
                <c:pt idx="1347">
                  <c:v>4.1616999999999997</c:v>
                </c:pt>
                <c:pt idx="1348">
                  <c:v>4.165</c:v>
                </c:pt>
                <c:pt idx="1349">
                  <c:v>4.1684000000000001</c:v>
                </c:pt>
                <c:pt idx="1350">
                  <c:v>4.1717000000000004</c:v>
                </c:pt>
                <c:pt idx="1351">
                  <c:v>4.1750999999999996</c:v>
                </c:pt>
                <c:pt idx="1352">
                  <c:v>4.1784999999999997</c:v>
                </c:pt>
                <c:pt idx="1353">
                  <c:v>4.1818</c:v>
                </c:pt>
                <c:pt idx="1354">
                  <c:v>4.1852</c:v>
                </c:pt>
                <c:pt idx="1355">
                  <c:v>4.1886000000000001</c:v>
                </c:pt>
                <c:pt idx="1356">
                  <c:v>4.1920000000000002</c:v>
                </c:pt>
                <c:pt idx="1357">
                  <c:v>4.1954000000000002</c:v>
                </c:pt>
                <c:pt idx="1358">
                  <c:v>4.1988000000000003</c:v>
                </c:pt>
                <c:pt idx="1359">
                  <c:v>4.2022000000000004</c:v>
                </c:pt>
                <c:pt idx="1360">
                  <c:v>4.2055999999999996</c:v>
                </c:pt>
                <c:pt idx="1361">
                  <c:v>4.2089999999999996</c:v>
                </c:pt>
                <c:pt idx="1362">
                  <c:v>4.2123999999999997</c:v>
                </c:pt>
                <c:pt idx="1363">
                  <c:v>4.2157999999999998</c:v>
                </c:pt>
                <c:pt idx="1364">
                  <c:v>4.2192999999999996</c:v>
                </c:pt>
                <c:pt idx="1365">
                  <c:v>4.2226999999999997</c:v>
                </c:pt>
                <c:pt idx="1366">
                  <c:v>4.2260999999999997</c:v>
                </c:pt>
                <c:pt idx="1367">
                  <c:v>4.2295999999999996</c:v>
                </c:pt>
                <c:pt idx="1368">
                  <c:v>4.2329999999999997</c:v>
                </c:pt>
                <c:pt idx="1369">
                  <c:v>4.2365000000000004</c:v>
                </c:pt>
                <c:pt idx="1370">
                  <c:v>4.24</c:v>
                </c:pt>
                <c:pt idx="1371">
                  <c:v>4.2434000000000003</c:v>
                </c:pt>
                <c:pt idx="1372">
                  <c:v>4.2469000000000001</c:v>
                </c:pt>
                <c:pt idx="1373">
                  <c:v>4.2504</c:v>
                </c:pt>
                <c:pt idx="1374">
                  <c:v>4.2538999999999998</c:v>
                </c:pt>
                <c:pt idx="1375">
                  <c:v>4.2573999999999996</c:v>
                </c:pt>
                <c:pt idx="1376">
                  <c:v>4.2609000000000004</c:v>
                </c:pt>
                <c:pt idx="1377">
                  <c:v>4.2644000000000002</c:v>
                </c:pt>
                <c:pt idx="1378">
                  <c:v>4.2679</c:v>
                </c:pt>
                <c:pt idx="1379">
                  <c:v>4.2713999999999999</c:v>
                </c:pt>
                <c:pt idx="1380">
                  <c:v>4.2748999999999997</c:v>
                </c:pt>
                <c:pt idx="1381">
                  <c:v>4.2784000000000004</c:v>
                </c:pt>
                <c:pt idx="1382">
                  <c:v>4.282</c:v>
                </c:pt>
                <c:pt idx="1383">
                  <c:v>4.2854999999999999</c:v>
                </c:pt>
                <c:pt idx="1384">
                  <c:v>4.2889999999999997</c:v>
                </c:pt>
                <c:pt idx="1385">
                  <c:v>4.2926000000000002</c:v>
                </c:pt>
                <c:pt idx="1386">
                  <c:v>4.2961999999999998</c:v>
                </c:pt>
                <c:pt idx="1387">
                  <c:v>4.2996999999999996</c:v>
                </c:pt>
                <c:pt idx="1388">
                  <c:v>4.3033000000000001</c:v>
                </c:pt>
                <c:pt idx="1389">
                  <c:v>4.3068999999999997</c:v>
                </c:pt>
                <c:pt idx="1390">
                  <c:v>4.3105000000000002</c:v>
                </c:pt>
                <c:pt idx="1391">
                  <c:v>4.3140000000000001</c:v>
                </c:pt>
                <c:pt idx="1392">
                  <c:v>4.3175999999999997</c:v>
                </c:pt>
                <c:pt idx="1393">
                  <c:v>4.3212000000000002</c:v>
                </c:pt>
                <c:pt idx="1394">
                  <c:v>4.3247999999999998</c:v>
                </c:pt>
                <c:pt idx="1395">
                  <c:v>4.3284000000000002</c:v>
                </c:pt>
                <c:pt idx="1396">
                  <c:v>4.3319999999999999</c:v>
                </c:pt>
                <c:pt idx="1397">
                  <c:v>4.3357000000000001</c:v>
                </c:pt>
                <c:pt idx="1398">
                  <c:v>4.3392999999999997</c:v>
                </c:pt>
                <c:pt idx="1399">
                  <c:v>4.3429000000000002</c:v>
                </c:pt>
                <c:pt idx="1400">
                  <c:v>4.3465999999999996</c:v>
                </c:pt>
                <c:pt idx="1401">
                  <c:v>4.3502000000000001</c:v>
                </c:pt>
                <c:pt idx="1402">
                  <c:v>4.3539000000000003</c:v>
                </c:pt>
                <c:pt idx="1403">
                  <c:v>4.3574999999999999</c:v>
                </c:pt>
                <c:pt idx="1404">
                  <c:v>4.3612000000000002</c:v>
                </c:pt>
                <c:pt idx="1405">
                  <c:v>4.3648999999999996</c:v>
                </c:pt>
                <c:pt idx="1406">
                  <c:v>4.3685</c:v>
                </c:pt>
                <c:pt idx="1407">
                  <c:v>4.3722000000000003</c:v>
                </c:pt>
                <c:pt idx="1408">
                  <c:v>4.3758999999999997</c:v>
                </c:pt>
                <c:pt idx="1409">
                  <c:v>4.3795999999999999</c:v>
                </c:pt>
                <c:pt idx="1410">
                  <c:v>4.3833000000000002</c:v>
                </c:pt>
                <c:pt idx="1411">
                  <c:v>4.3869999999999996</c:v>
                </c:pt>
                <c:pt idx="1412">
                  <c:v>4.3906999999999998</c:v>
                </c:pt>
                <c:pt idx="1413">
                  <c:v>4.3944999999999999</c:v>
                </c:pt>
                <c:pt idx="1414">
                  <c:v>4.3982000000000001</c:v>
                </c:pt>
                <c:pt idx="1415">
                  <c:v>4.4019000000000004</c:v>
                </c:pt>
                <c:pt idx="1416">
                  <c:v>4.4057000000000004</c:v>
                </c:pt>
                <c:pt idx="1417">
                  <c:v>4.4093999999999998</c:v>
                </c:pt>
                <c:pt idx="1418">
                  <c:v>4.4131999999999998</c:v>
                </c:pt>
                <c:pt idx="1419">
                  <c:v>4.4169</c:v>
                </c:pt>
                <c:pt idx="1420">
                  <c:v>4.4207000000000001</c:v>
                </c:pt>
                <c:pt idx="1421">
                  <c:v>4.4245000000000001</c:v>
                </c:pt>
                <c:pt idx="1422">
                  <c:v>4.4282000000000004</c:v>
                </c:pt>
                <c:pt idx="1423">
                  <c:v>4.4320000000000004</c:v>
                </c:pt>
                <c:pt idx="1424">
                  <c:v>4.4358000000000004</c:v>
                </c:pt>
                <c:pt idx="1425">
                  <c:v>4.4396000000000004</c:v>
                </c:pt>
                <c:pt idx="1426">
                  <c:v>4.4433999999999996</c:v>
                </c:pt>
                <c:pt idx="1427">
                  <c:v>4.4471999999999996</c:v>
                </c:pt>
                <c:pt idx="1428">
                  <c:v>4.4509999999999996</c:v>
                </c:pt>
                <c:pt idx="1429">
                  <c:v>4.4549000000000003</c:v>
                </c:pt>
                <c:pt idx="1430">
                  <c:v>4.4587000000000003</c:v>
                </c:pt>
                <c:pt idx="1431">
                  <c:v>4.4625000000000004</c:v>
                </c:pt>
                <c:pt idx="1432">
                  <c:v>4.4664000000000001</c:v>
                </c:pt>
                <c:pt idx="1433">
                  <c:v>4.4702000000000002</c:v>
                </c:pt>
                <c:pt idx="1434">
                  <c:v>4.4741</c:v>
                </c:pt>
                <c:pt idx="1435">
                  <c:v>4.4779</c:v>
                </c:pt>
                <c:pt idx="1436">
                  <c:v>4.4817999999999998</c:v>
                </c:pt>
                <c:pt idx="1437">
                  <c:v>4.4856999999999996</c:v>
                </c:pt>
                <c:pt idx="1438">
                  <c:v>4.4896000000000003</c:v>
                </c:pt>
                <c:pt idx="1439">
                  <c:v>4.4935</c:v>
                </c:pt>
                <c:pt idx="1440">
                  <c:v>4.4973999999999998</c:v>
                </c:pt>
                <c:pt idx="1441">
                  <c:v>4.5012999999999996</c:v>
                </c:pt>
                <c:pt idx="1442">
                  <c:v>4.5052000000000003</c:v>
                </c:pt>
                <c:pt idx="1443">
                  <c:v>4.5091000000000001</c:v>
                </c:pt>
                <c:pt idx="1444">
                  <c:v>4.5129999999999999</c:v>
                </c:pt>
                <c:pt idx="1445">
                  <c:v>4.5170000000000003</c:v>
                </c:pt>
                <c:pt idx="1446">
                  <c:v>4.5209000000000001</c:v>
                </c:pt>
                <c:pt idx="1447">
                  <c:v>4.5247999999999999</c:v>
                </c:pt>
                <c:pt idx="1448">
                  <c:v>4.5288000000000004</c:v>
                </c:pt>
                <c:pt idx="1449">
                  <c:v>4.5327999999999999</c:v>
                </c:pt>
                <c:pt idx="1450">
                  <c:v>4.5366999999999997</c:v>
                </c:pt>
                <c:pt idx="1451">
                  <c:v>4.5407000000000002</c:v>
                </c:pt>
                <c:pt idx="1452">
                  <c:v>4.5446999999999997</c:v>
                </c:pt>
                <c:pt idx="1453">
                  <c:v>4.5487000000000002</c:v>
                </c:pt>
                <c:pt idx="1454">
                  <c:v>4.5526</c:v>
                </c:pt>
                <c:pt idx="1455">
                  <c:v>4.5567000000000002</c:v>
                </c:pt>
                <c:pt idx="1456">
                  <c:v>4.5606999999999998</c:v>
                </c:pt>
                <c:pt idx="1457">
                  <c:v>4.5647000000000002</c:v>
                </c:pt>
                <c:pt idx="1458">
                  <c:v>4.5686999999999998</c:v>
                </c:pt>
                <c:pt idx="1459">
                  <c:v>4.5727000000000002</c:v>
                </c:pt>
                <c:pt idx="1460">
                  <c:v>4.5768000000000004</c:v>
                </c:pt>
                <c:pt idx="1461">
                  <c:v>4.5808</c:v>
                </c:pt>
                <c:pt idx="1462">
                  <c:v>4.5849000000000002</c:v>
                </c:pt>
                <c:pt idx="1463">
                  <c:v>4.5888999999999998</c:v>
                </c:pt>
                <c:pt idx="1464">
                  <c:v>4.593</c:v>
                </c:pt>
                <c:pt idx="1465">
                  <c:v>4.5971000000000002</c:v>
                </c:pt>
                <c:pt idx="1466">
                  <c:v>4.6010999999999997</c:v>
                </c:pt>
                <c:pt idx="1467">
                  <c:v>4.6052</c:v>
                </c:pt>
                <c:pt idx="1468">
                  <c:v>4.6093000000000002</c:v>
                </c:pt>
                <c:pt idx="1469">
                  <c:v>4.6134000000000004</c:v>
                </c:pt>
                <c:pt idx="1470">
                  <c:v>4.6174999999999997</c:v>
                </c:pt>
                <c:pt idx="1471">
                  <c:v>4.6215999999999999</c:v>
                </c:pt>
                <c:pt idx="1472">
                  <c:v>4.6257999999999999</c:v>
                </c:pt>
                <c:pt idx="1473">
                  <c:v>4.6299000000000001</c:v>
                </c:pt>
                <c:pt idx="1474">
                  <c:v>4.6340000000000003</c:v>
                </c:pt>
                <c:pt idx="1475">
                  <c:v>4.6382000000000003</c:v>
                </c:pt>
                <c:pt idx="1476">
                  <c:v>4.6422999999999996</c:v>
                </c:pt>
                <c:pt idx="1477">
                  <c:v>4.6464999999999996</c:v>
                </c:pt>
                <c:pt idx="1478">
                  <c:v>4.6505999999999998</c:v>
                </c:pt>
                <c:pt idx="1479">
                  <c:v>4.6547999999999998</c:v>
                </c:pt>
                <c:pt idx="1480">
                  <c:v>4.6589999999999998</c:v>
                </c:pt>
                <c:pt idx="1481">
                  <c:v>4.6631999999999998</c:v>
                </c:pt>
                <c:pt idx="1482">
                  <c:v>4.6673999999999998</c:v>
                </c:pt>
                <c:pt idx="1483">
                  <c:v>4.6715999999999998</c:v>
                </c:pt>
                <c:pt idx="1484">
                  <c:v>4.6757999999999997</c:v>
                </c:pt>
                <c:pt idx="1485">
                  <c:v>4.68</c:v>
                </c:pt>
                <c:pt idx="1486">
                  <c:v>4.6841999999999997</c:v>
                </c:pt>
                <c:pt idx="1487">
                  <c:v>4.6885000000000003</c:v>
                </c:pt>
                <c:pt idx="1488">
                  <c:v>4.6927000000000003</c:v>
                </c:pt>
                <c:pt idx="1489">
                  <c:v>4.6970000000000001</c:v>
                </c:pt>
                <c:pt idx="1490">
                  <c:v>4.7012</c:v>
                </c:pt>
                <c:pt idx="1491">
                  <c:v>4.7054999999999998</c:v>
                </c:pt>
                <c:pt idx="1492">
                  <c:v>4.7098000000000004</c:v>
                </c:pt>
                <c:pt idx="1493">
                  <c:v>4.7141000000000002</c:v>
                </c:pt>
                <c:pt idx="1494">
                  <c:v>4.7183999999999999</c:v>
                </c:pt>
                <c:pt idx="1495">
                  <c:v>4.7225999999999999</c:v>
                </c:pt>
                <c:pt idx="1496">
                  <c:v>4.7270000000000003</c:v>
                </c:pt>
                <c:pt idx="1497">
                  <c:v>4.7313000000000001</c:v>
                </c:pt>
                <c:pt idx="1498">
                  <c:v>4.7355999999999998</c:v>
                </c:pt>
                <c:pt idx="1499">
                  <c:v>4.7398999999999996</c:v>
                </c:pt>
                <c:pt idx="1500">
                  <c:v>4.7443</c:v>
                </c:pt>
                <c:pt idx="1501">
                  <c:v>4.7485999999999997</c:v>
                </c:pt>
                <c:pt idx="1502">
                  <c:v>4.7530000000000001</c:v>
                </c:pt>
                <c:pt idx="1503">
                  <c:v>4.7572999999999999</c:v>
                </c:pt>
                <c:pt idx="1504">
                  <c:v>4.7617000000000003</c:v>
                </c:pt>
                <c:pt idx="1505">
                  <c:v>4.766</c:v>
                </c:pt>
                <c:pt idx="1506">
                  <c:v>4.7704000000000004</c:v>
                </c:pt>
                <c:pt idx="1507">
                  <c:v>4.7747999999999999</c:v>
                </c:pt>
                <c:pt idx="1508">
                  <c:v>4.7792000000000003</c:v>
                </c:pt>
                <c:pt idx="1509">
                  <c:v>4.7835999999999999</c:v>
                </c:pt>
                <c:pt idx="1510">
                  <c:v>4.7881</c:v>
                </c:pt>
                <c:pt idx="1511">
                  <c:v>4.7925000000000004</c:v>
                </c:pt>
                <c:pt idx="1512">
                  <c:v>4.7968999999999999</c:v>
                </c:pt>
                <c:pt idx="1513">
                  <c:v>4.8014000000000001</c:v>
                </c:pt>
                <c:pt idx="1514">
                  <c:v>4.8057999999999996</c:v>
                </c:pt>
                <c:pt idx="1515">
                  <c:v>4.8102999999999998</c:v>
                </c:pt>
                <c:pt idx="1516">
                  <c:v>4.8147000000000002</c:v>
                </c:pt>
                <c:pt idx="1517">
                  <c:v>4.8192000000000004</c:v>
                </c:pt>
                <c:pt idx="1518">
                  <c:v>4.8236999999999997</c:v>
                </c:pt>
                <c:pt idx="1519">
                  <c:v>4.8281999999999998</c:v>
                </c:pt>
                <c:pt idx="1520">
                  <c:v>4.8327</c:v>
                </c:pt>
                <c:pt idx="1521">
                  <c:v>4.8372000000000002</c:v>
                </c:pt>
                <c:pt idx="1522">
                  <c:v>4.8417000000000003</c:v>
                </c:pt>
                <c:pt idx="1523">
                  <c:v>4.8461999999999996</c:v>
                </c:pt>
                <c:pt idx="1524">
                  <c:v>4.8507999999999996</c:v>
                </c:pt>
                <c:pt idx="1525">
                  <c:v>4.8552999999999997</c:v>
                </c:pt>
                <c:pt idx="1526">
                  <c:v>4.8598999999999997</c:v>
                </c:pt>
                <c:pt idx="1527">
                  <c:v>4.8643999999999998</c:v>
                </c:pt>
                <c:pt idx="1528">
                  <c:v>4.8689999999999998</c:v>
                </c:pt>
                <c:pt idx="1529">
                  <c:v>4.8735999999999997</c:v>
                </c:pt>
                <c:pt idx="1530">
                  <c:v>4.8780999999999999</c:v>
                </c:pt>
                <c:pt idx="1531">
                  <c:v>4.8826999999999998</c:v>
                </c:pt>
                <c:pt idx="1532">
                  <c:v>4.8872999999999998</c:v>
                </c:pt>
                <c:pt idx="1533">
                  <c:v>4.8918999999999997</c:v>
                </c:pt>
                <c:pt idx="1534">
                  <c:v>4.8966000000000003</c:v>
                </c:pt>
                <c:pt idx="1535">
                  <c:v>4.9012000000000002</c:v>
                </c:pt>
                <c:pt idx="1536">
                  <c:v>4.9058000000000002</c:v>
                </c:pt>
                <c:pt idx="1537">
                  <c:v>4.9104999999999999</c:v>
                </c:pt>
                <c:pt idx="1538">
                  <c:v>4.9150999999999998</c:v>
                </c:pt>
                <c:pt idx="1539">
                  <c:v>4.9198000000000004</c:v>
                </c:pt>
                <c:pt idx="1540">
                  <c:v>4.9245000000000001</c:v>
                </c:pt>
                <c:pt idx="1541">
                  <c:v>4.9291</c:v>
                </c:pt>
                <c:pt idx="1542">
                  <c:v>4.9337999999999997</c:v>
                </c:pt>
                <c:pt idx="1543">
                  <c:v>4.9385000000000003</c:v>
                </c:pt>
                <c:pt idx="1544">
                  <c:v>4.9432</c:v>
                </c:pt>
                <c:pt idx="1545">
                  <c:v>4.9480000000000004</c:v>
                </c:pt>
                <c:pt idx="1546">
                  <c:v>4.9527000000000001</c:v>
                </c:pt>
                <c:pt idx="1547">
                  <c:v>4.9573999999999998</c:v>
                </c:pt>
                <c:pt idx="1548">
                  <c:v>4.9622000000000002</c:v>
                </c:pt>
                <c:pt idx="1549">
                  <c:v>4.9668999999999999</c:v>
                </c:pt>
                <c:pt idx="1550">
                  <c:v>4.9717000000000002</c:v>
                </c:pt>
                <c:pt idx="1551">
                  <c:v>4.9764999999999997</c:v>
                </c:pt>
                <c:pt idx="1552">
                  <c:v>4.9812000000000003</c:v>
                </c:pt>
                <c:pt idx="1553">
                  <c:v>4.9859999999999998</c:v>
                </c:pt>
                <c:pt idx="1554">
                  <c:v>4.9908000000000001</c:v>
                </c:pt>
                <c:pt idx="1555">
                  <c:v>4.9955999999999996</c:v>
                </c:pt>
                <c:pt idx="1556">
                  <c:v>5.0004</c:v>
                </c:pt>
                <c:pt idx="1557">
                  <c:v>5.0053000000000001</c:v>
                </c:pt>
                <c:pt idx="1558">
                  <c:v>5.0101000000000004</c:v>
                </c:pt>
                <c:pt idx="1559">
                  <c:v>5.0149999999999997</c:v>
                </c:pt>
                <c:pt idx="1560">
                  <c:v>5.0198</c:v>
                </c:pt>
                <c:pt idx="1561">
                  <c:v>5.0247000000000002</c:v>
                </c:pt>
                <c:pt idx="1562">
                  <c:v>5.0296000000000003</c:v>
                </c:pt>
                <c:pt idx="1563">
                  <c:v>5.0343999999999998</c:v>
                </c:pt>
                <c:pt idx="1564">
                  <c:v>5.0392999999999999</c:v>
                </c:pt>
                <c:pt idx="1565">
                  <c:v>5.0442</c:v>
                </c:pt>
                <c:pt idx="1566">
                  <c:v>5.0491000000000001</c:v>
                </c:pt>
                <c:pt idx="1567">
                  <c:v>5.0541</c:v>
                </c:pt>
                <c:pt idx="1568">
                  <c:v>5.0590000000000002</c:v>
                </c:pt>
                <c:pt idx="1569">
                  <c:v>5.0639000000000003</c:v>
                </c:pt>
                <c:pt idx="1570">
                  <c:v>5.0689000000000002</c:v>
                </c:pt>
                <c:pt idx="1571">
                  <c:v>5.0738000000000003</c:v>
                </c:pt>
                <c:pt idx="1572">
                  <c:v>5.0788000000000002</c:v>
                </c:pt>
                <c:pt idx="1573">
                  <c:v>5.0838000000000001</c:v>
                </c:pt>
                <c:pt idx="1574">
                  <c:v>5.0888</c:v>
                </c:pt>
                <c:pt idx="1575">
                  <c:v>5.0937999999999999</c:v>
                </c:pt>
                <c:pt idx="1576">
                  <c:v>5.0987999999999998</c:v>
                </c:pt>
                <c:pt idx="1577">
                  <c:v>5.1037999999999997</c:v>
                </c:pt>
                <c:pt idx="1578">
                  <c:v>5.1087999999999996</c:v>
                </c:pt>
                <c:pt idx="1579">
                  <c:v>5.1139000000000001</c:v>
                </c:pt>
                <c:pt idx="1580">
                  <c:v>5.1189</c:v>
                </c:pt>
                <c:pt idx="1581">
                  <c:v>5.1239999999999997</c:v>
                </c:pt>
                <c:pt idx="1582">
                  <c:v>5.1291000000000002</c:v>
                </c:pt>
                <c:pt idx="1583">
                  <c:v>5.1341000000000001</c:v>
                </c:pt>
                <c:pt idx="1584">
                  <c:v>5.1391999999999998</c:v>
                </c:pt>
                <c:pt idx="1585">
                  <c:v>5.1443000000000003</c:v>
                </c:pt>
                <c:pt idx="1586">
                  <c:v>5.1494</c:v>
                </c:pt>
                <c:pt idx="1587">
                  <c:v>5.1544999999999996</c:v>
                </c:pt>
                <c:pt idx="1588">
                  <c:v>5.1597</c:v>
                </c:pt>
                <c:pt idx="1589">
                  <c:v>5.1647999999999996</c:v>
                </c:pt>
                <c:pt idx="1590">
                  <c:v>5.17</c:v>
                </c:pt>
                <c:pt idx="1591">
                  <c:v>5.1750999999999996</c:v>
                </c:pt>
                <c:pt idx="1592">
                  <c:v>5.1802999999999999</c:v>
                </c:pt>
                <c:pt idx="1593">
                  <c:v>5.1855000000000002</c:v>
                </c:pt>
                <c:pt idx="1594">
                  <c:v>5.1906999999999996</c:v>
                </c:pt>
                <c:pt idx="1595">
                  <c:v>5.1959</c:v>
                </c:pt>
                <c:pt idx="1596">
                  <c:v>5.2011000000000003</c:v>
                </c:pt>
                <c:pt idx="1597">
                  <c:v>5.2062999999999997</c:v>
                </c:pt>
                <c:pt idx="1598">
                  <c:v>5.2115</c:v>
                </c:pt>
                <c:pt idx="1599">
                  <c:v>5.2168000000000001</c:v>
                </c:pt>
                <c:pt idx="1600">
                  <c:v>5.2220000000000004</c:v>
                </c:pt>
                <c:pt idx="1601">
                  <c:v>5.2272999999999996</c:v>
                </c:pt>
                <c:pt idx="1602">
                  <c:v>5.2325999999999997</c:v>
                </c:pt>
                <c:pt idx="1603">
                  <c:v>5.2378</c:v>
                </c:pt>
                <c:pt idx="1604">
                  <c:v>5.2431000000000001</c:v>
                </c:pt>
                <c:pt idx="1605">
                  <c:v>5.2484999999999999</c:v>
                </c:pt>
                <c:pt idx="1606">
                  <c:v>5.2538</c:v>
                </c:pt>
                <c:pt idx="1607">
                  <c:v>5.2591000000000001</c:v>
                </c:pt>
                <c:pt idx="1608">
                  <c:v>5.2644000000000002</c:v>
                </c:pt>
                <c:pt idx="1609">
                  <c:v>5.2698</c:v>
                </c:pt>
                <c:pt idx="1610">
                  <c:v>5.2751000000000001</c:v>
                </c:pt>
                <c:pt idx="1611">
                  <c:v>5.2805</c:v>
                </c:pt>
                <c:pt idx="1612">
                  <c:v>5.2858999999999998</c:v>
                </c:pt>
                <c:pt idx="1613">
                  <c:v>5.2912999999999997</c:v>
                </c:pt>
                <c:pt idx="1614">
                  <c:v>5.2967000000000004</c:v>
                </c:pt>
                <c:pt idx="1615">
                  <c:v>5.3021000000000003</c:v>
                </c:pt>
                <c:pt idx="1616">
                  <c:v>5.3075000000000001</c:v>
                </c:pt>
                <c:pt idx="1617">
                  <c:v>5.3129999999999997</c:v>
                </c:pt>
                <c:pt idx="1618">
                  <c:v>5.3183999999999996</c:v>
                </c:pt>
                <c:pt idx="1619">
                  <c:v>5.3239000000000001</c:v>
                </c:pt>
                <c:pt idx="1620">
                  <c:v>5.3293999999999997</c:v>
                </c:pt>
                <c:pt idx="1621">
                  <c:v>5.3348000000000004</c:v>
                </c:pt>
                <c:pt idx="1622">
                  <c:v>5.3403</c:v>
                </c:pt>
                <c:pt idx="1623">
                  <c:v>5.3457999999999997</c:v>
                </c:pt>
                <c:pt idx="1624">
                  <c:v>5.3513999999999999</c:v>
                </c:pt>
                <c:pt idx="1625">
                  <c:v>5.3569000000000004</c:v>
                </c:pt>
                <c:pt idx="1626">
                  <c:v>5.3624000000000001</c:v>
                </c:pt>
                <c:pt idx="1627">
                  <c:v>5.3680000000000003</c:v>
                </c:pt>
                <c:pt idx="1628">
                  <c:v>5.3734999999999999</c:v>
                </c:pt>
                <c:pt idx="1629">
                  <c:v>5.3791000000000002</c:v>
                </c:pt>
                <c:pt idx="1630">
                  <c:v>5.3846999999999996</c:v>
                </c:pt>
                <c:pt idx="1631">
                  <c:v>5.3902999999999999</c:v>
                </c:pt>
                <c:pt idx="1632">
                  <c:v>5.3959000000000001</c:v>
                </c:pt>
                <c:pt idx="1633">
                  <c:v>5.4015000000000004</c:v>
                </c:pt>
                <c:pt idx="1634">
                  <c:v>5.4071999999999996</c:v>
                </c:pt>
                <c:pt idx="1635">
                  <c:v>5.4127999999999998</c:v>
                </c:pt>
                <c:pt idx="1636">
                  <c:v>5.4184999999999999</c:v>
                </c:pt>
                <c:pt idx="1637">
                  <c:v>5.4241000000000001</c:v>
                </c:pt>
                <c:pt idx="1638">
                  <c:v>5.4298000000000002</c:v>
                </c:pt>
                <c:pt idx="1639">
                  <c:v>5.4355000000000002</c:v>
                </c:pt>
                <c:pt idx="1640">
                  <c:v>5.4412000000000003</c:v>
                </c:pt>
                <c:pt idx="1641">
                  <c:v>5.4469000000000003</c:v>
                </c:pt>
                <c:pt idx="1642">
                  <c:v>5.4527000000000001</c:v>
                </c:pt>
                <c:pt idx="1643">
                  <c:v>5.4584000000000001</c:v>
                </c:pt>
                <c:pt idx="1644">
                  <c:v>5.4641000000000002</c:v>
                </c:pt>
                <c:pt idx="1645">
                  <c:v>5.4699</c:v>
                </c:pt>
                <c:pt idx="1646">
                  <c:v>5.4756999999999998</c:v>
                </c:pt>
                <c:pt idx="1647">
                  <c:v>5.4814999999999996</c:v>
                </c:pt>
                <c:pt idx="1648">
                  <c:v>5.4873000000000003</c:v>
                </c:pt>
                <c:pt idx="1649">
                  <c:v>5.4931000000000001</c:v>
                </c:pt>
                <c:pt idx="1650">
                  <c:v>5.4988999999999999</c:v>
                </c:pt>
                <c:pt idx="1651">
                  <c:v>5.5046999999999997</c:v>
                </c:pt>
                <c:pt idx="1652">
                  <c:v>5.5106000000000002</c:v>
                </c:pt>
                <c:pt idx="1653">
                  <c:v>5.5164</c:v>
                </c:pt>
                <c:pt idx="1654">
                  <c:v>5.5223000000000004</c:v>
                </c:pt>
                <c:pt idx="1655">
                  <c:v>5.5282</c:v>
                </c:pt>
                <c:pt idx="1656">
                  <c:v>5.5340999999999996</c:v>
                </c:pt>
                <c:pt idx="1657">
                  <c:v>5.54</c:v>
                </c:pt>
                <c:pt idx="1658">
                  <c:v>5.5460000000000003</c:v>
                </c:pt>
                <c:pt idx="1659">
                  <c:v>5.5518999999999998</c:v>
                </c:pt>
                <c:pt idx="1660">
                  <c:v>5.5578000000000003</c:v>
                </c:pt>
                <c:pt idx="1661">
                  <c:v>5.5637999999999996</c:v>
                </c:pt>
                <c:pt idx="1662">
                  <c:v>5.5697999999999999</c:v>
                </c:pt>
                <c:pt idx="1663">
                  <c:v>5.5758000000000001</c:v>
                </c:pt>
                <c:pt idx="1664">
                  <c:v>5.5818000000000003</c:v>
                </c:pt>
                <c:pt idx="1665">
                  <c:v>5.5877999999999997</c:v>
                </c:pt>
                <c:pt idx="1666">
                  <c:v>5.5937999999999999</c:v>
                </c:pt>
                <c:pt idx="1667">
                  <c:v>5.5998999999999999</c:v>
                </c:pt>
                <c:pt idx="1668">
                  <c:v>5.6059000000000001</c:v>
                </c:pt>
                <c:pt idx="1669">
                  <c:v>5.6120000000000001</c:v>
                </c:pt>
                <c:pt idx="1670">
                  <c:v>5.6181000000000001</c:v>
                </c:pt>
                <c:pt idx="1671">
                  <c:v>5.6242000000000001</c:v>
                </c:pt>
                <c:pt idx="1672">
                  <c:v>5.6303000000000001</c:v>
                </c:pt>
                <c:pt idx="1673">
                  <c:v>5.6364000000000001</c:v>
                </c:pt>
                <c:pt idx="1674">
                  <c:v>5.6425000000000001</c:v>
                </c:pt>
                <c:pt idx="1675">
                  <c:v>5.6486999999999998</c:v>
                </c:pt>
                <c:pt idx="1676">
                  <c:v>5.6547999999999998</c:v>
                </c:pt>
                <c:pt idx="1677">
                  <c:v>5.6609999999999996</c:v>
                </c:pt>
                <c:pt idx="1678">
                  <c:v>5.6672000000000002</c:v>
                </c:pt>
                <c:pt idx="1679">
                  <c:v>5.6734</c:v>
                </c:pt>
                <c:pt idx="1680">
                  <c:v>5.6795999999999998</c:v>
                </c:pt>
                <c:pt idx="1681">
                  <c:v>5.6858000000000004</c:v>
                </c:pt>
                <c:pt idx="1682">
                  <c:v>5.6920999999999999</c:v>
                </c:pt>
                <c:pt idx="1683">
                  <c:v>5.6982999999999997</c:v>
                </c:pt>
                <c:pt idx="1684">
                  <c:v>5.7046000000000001</c:v>
                </c:pt>
                <c:pt idx="1685">
                  <c:v>5.7108999999999996</c:v>
                </c:pt>
                <c:pt idx="1686">
                  <c:v>5.7172000000000001</c:v>
                </c:pt>
                <c:pt idx="1687">
                  <c:v>5.7234999999999996</c:v>
                </c:pt>
                <c:pt idx="1688">
                  <c:v>5.7298</c:v>
                </c:pt>
                <c:pt idx="1689">
                  <c:v>5.7361000000000004</c:v>
                </c:pt>
                <c:pt idx="1690">
                  <c:v>5.7424999999999997</c:v>
                </c:pt>
                <c:pt idx="1691">
                  <c:v>5.7488999999999999</c:v>
                </c:pt>
                <c:pt idx="1692">
                  <c:v>5.7552000000000003</c:v>
                </c:pt>
                <c:pt idx="1693">
                  <c:v>5.7615999999999996</c:v>
                </c:pt>
                <c:pt idx="1694">
                  <c:v>5.7679999999999998</c:v>
                </c:pt>
                <c:pt idx="1695">
                  <c:v>5.7744999999999997</c:v>
                </c:pt>
                <c:pt idx="1696">
                  <c:v>5.7808999999999999</c:v>
                </c:pt>
                <c:pt idx="1697">
                  <c:v>5.7873999999999999</c:v>
                </c:pt>
                <c:pt idx="1698">
                  <c:v>5.7938000000000001</c:v>
                </c:pt>
                <c:pt idx="1699">
                  <c:v>5.8003</c:v>
                </c:pt>
                <c:pt idx="1700">
                  <c:v>5.8068</c:v>
                </c:pt>
                <c:pt idx="1701">
                  <c:v>5.8132999999999999</c:v>
                </c:pt>
                <c:pt idx="1702">
                  <c:v>5.8197999999999999</c:v>
                </c:pt>
                <c:pt idx="1703">
                  <c:v>5.8263999999999996</c:v>
                </c:pt>
                <c:pt idx="1704">
                  <c:v>5.8329000000000004</c:v>
                </c:pt>
                <c:pt idx="1705">
                  <c:v>5.8395000000000001</c:v>
                </c:pt>
                <c:pt idx="1706">
                  <c:v>5.8460999999999999</c:v>
                </c:pt>
                <c:pt idx="1707">
                  <c:v>5.8526999999999996</c:v>
                </c:pt>
                <c:pt idx="1708">
                  <c:v>5.8593000000000002</c:v>
                </c:pt>
                <c:pt idx="1709">
                  <c:v>5.8658999999999999</c:v>
                </c:pt>
                <c:pt idx="1710">
                  <c:v>5.8726000000000003</c:v>
                </c:pt>
                <c:pt idx="1711">
                  <c:v>5.8792</c:v>
                </c:pt>
                <c:pt idx="1712">
                  <c:v>5.8859000000000004</c:v>
                </c:pt>
                <c:pt idx="1713">
                  <c:v>5.8925999999999998</c:v>
                </c:pt>
                <c:pt idx="1714">
                  <c:v>5.8993000000000002</c:v>
                </c:pt>
                <c:pt idx="1715">
                  <c:v>5.9059999999999997</c:v>
                </c:pt>
                <c:pt idx="1716">
                  <c:v>5.9127000000000001</c:v>
                </c:pt>
                <c:pt idx="1717">
                  <c:v>5.9195000000000002</c:v>
                </c:pt>
                <c:pt idx="1718">
                  <c:v>5.9261999999999997</c:v>
                </c:pt>
                <c:pt idx="1719">
                  <c:v>5.9329999999999998</c:v>
                </c:pt>
                <c:pt idx="1720">
                  <c:v>5.9398</c:v>
                </c:pt>
                <c:pt idx="1721">
                  <c:v>5.9466000000000001</c:v>
                </c:pt>
                <c:pt idx="1722">
                  <c:v>5.9535</c:v>
                </c:pt>
                <c:pt idx="1723">
                  <c:v>5.9603000000000002</c:v>
                </c:pt>
                <c:pt idx="1724">
                  <c:v>5.9672000000000001</c:v>
                </c:pt>
                <c:pt idx="1725">
                  <c:v>5.9740000000000002</c:v>
                </c:pt>
                <c:pt idx="1726">
                  <c:v>5.9809000000000001</c:v>
                </c:pt>
                <c:pt idx="1727">
                  <c:v>5.9878</c:v>
                </c:pt>
                <c:pt idx="1728">
                  <c:v>5.9947999999999997</c:v>
                </c:pt>
                <c:pt idx="1729">
                  <c:v>6.0016999999999996</c:v>
                </c:pt>
                <c:pt idx="1730">
                  <c:v>6.0087000000000002</c:v>
                </c:pt>
                <c:pt idx="1731">
                  <c:v>6.0156000000000001</c:v>
                </c:pt>
                <c:pt idx="1732">
                  <c:v>6.0225999999999997</c:v>
                </c:pt>
                <c:pt idx="1733">
                  <c:v>6.0296000000000003</c:v>
                </c:pt>
                <c:pt idx="1734">
                  <c:v>6.0366</c:v>
                </c:pt>
                <c:pt idx="1735">
                  <c:v>6.0437000000000003</c:v>
                </c:pt>
                <c:pt idx="1736">
                  <c:v>6.0507</c:v>
                </c:pt>
                <c:pt idx="1737">
                  <c:v>6.0578000000000003</c:v>
                </c:pt>
                <c:pt idx="1738">
                  <c:v>6.0648999999999997</c:v>
                </c:pt>
                <c:pt idx="1739">
                  <c:v>6.0720000000000001</c:v>
                </c:pt>
                <c:pt idx="1740">
                  <c:v>6.0791000000000004</c:v>
                </c:pt>
                <c:pt idx="1741">
                  <c:v>6.0861999999999998</c:v>
                </c:pt>
                <c:pt idx="1742">
                  <c:v>6.0933999999999999</c:v>
                </c:pt>
                <c:pt idx="1743">
                  <c:v>6.1006</c:v>
                </c:pt>
                <c:pt idx="1744">
                  <c:v>6.1077000000000004</c:v>
                </c:pt>
                <c:pt idx="1745">
                  <c:v>6.1148999999999996</c:v>
                </c:pt>
                <c:pt idx="1746">
                  <c:v>6.1222000000000003</c:v>
                </c:pt>
                <c:pt idx="1747">
                  <c:v>6.1294000000000004</c:v>
                </c:pt>
                <c:pt idx="1748">
                  <c:v>6.1367000000000003</c:v>
                </c:pt>
                <c:pt idx="1749">
                  <c:v>6.1439000000000004</c:v>
                </c:pt>
                <c:pt idx="1750">
                  <c:v>6.1512000000000002</c:v>
                </c:pt>
                <c:pt idx="1751">
                  <c:v>6.1585000000000001</c:v>
                </c:pt>
                <c:pt idx="1752">
                  <c:v>6.1657999999999999</c:v>
                </c:pt>
                <c:pt idx="1753">
                  <c:v>6.1731999999999996</c:v>
                </c:pt>
                <c:pt idx="1754">
                  <c:v>6.1805000000000003</c:v>
                </c:pt>
                <c:pt idx="1755">
                  <c:v>6.1879</c:v>
                </c:pt>
                <c:pt idx="1756">
                  <c:v>6.1952999999999996</c:v>
                </c:pt>
                <c:pt idx="1757">
                  <c:v>6.2027000000000001</c:v>
                </c:pt>
                <c:pt idx="1758">
                  <c:v>6.2100999999999997</c:v>
                </c:pt>
                <c:pt idx="1759">
                  <c:v>6.2176</c:v>
                </c:pt>
                <c:pt idx="1760">
                  <c:v>6.2251000000000003</c:v>
                </c:pt>
                <c:pt idx="1761">
                  <c:v>6.2324999999999999</c:v>
                </c:pt>
                <c:pt idx="1762">
                  <c:v>6.24</c:v>
                </c:pt>
                <c:pt idx="1763">
                  <c:v>6.2476000000000003</c:v>
                </c:pt>
                <c:pt idx="1764">
                  <c:v>6.2550999999999997</c:v>
                </c:pt>
                <c:pt idx="1765">
                  <c:v>6.2625999999999999</c:v>
                </c:pt>
                <c:pt idx="1766">
                  <c:v>6.2702</c:v>
                </c:pt>
                <c:pt idx="1767">
                  <c:v>6.2778</c:v>
                </c:pt>
                <c:pt idx="1768">
                  <c:v>6.2854000000000001</c:v>
                </c:pt>
                <c:pt idx="1769">
                  <c:v>6.2930000000000001</c:v>
                </c:pt>
                <c:pt idx="1770">
                  <c:v>6.3007</c:v>
                </c:pt>
                <c:pt idx="1771">
                  <c:v>6.3083</c:v>
                </c:pt>
                <c:pt idx="1772">
                  <c:v>6.3159999999999998</c:v>
                </c:pt>
                <c:pt idx="1773">
                  <c:v>6.3236999999999997</c:v>
                </c:pt>
                <c:pt idx="1774">
                  <c:v>6.3315000000000001</c:v>
                </c:pt>
                <c:pt idx="1775">
                  <c:v>6.3391999999999999</c:v>
                </c:pt>
                <c:pt idx="1776">
                  <c:v>6.3470000000000004</c:v>
                </c:pt>
                <c:pt idx="1777">
                  <c:v>6.3547000000000002</c:v>
                </c:pt>
                <c:pt idx="1778">
                  <c:v>6.3624999999999998</c:v>
                </c:pt>
                <c:pt idx="1779">
                  <c:v>6.3704000000000001</c:v>
                </c:pt>
                <c:pt idx="1780">
                  <c:v>6.3781999999999996</c:v>
                </c:pt>
                <c:pt idx="1781">
                  <c:v>6.3860000000000001</c:v>
                </c:pt>
                <c:pt idx="1782">
                  <c:v>6.3939000000000004</c:v>
                </c:pt>
                <c:pt idx="1783">
                  <c:v>6.4017999999999997</c:v>
                </c:pt>
                <c:pt idx="1784">
                  <c:v>6.4097</c:v>
                </c:pt>
                <c:pt idx="1785">
                  <c:v>6.4177</c:v>
                </c:pt>
                <c:pt idx="1786">
                  <c:v>6.4256000000000002</c:v>
                </c:pt>
                <c:pt idx="1787">
                  <c:v>6.4336000000000002</c:v>
                </c:pt>
                <c:pt idx="1788">
                  <c:v>6.4416000000000002</c:v>
                </c:pt>
                <c:pt idx="1789">
                  <c:v>6.4496000000000002</c:v>
                </c:pt>
                <c:pt idx="1790">
                  <c:v>6.4576000000000002</c:v>
                </c:pt>
                <c:pt idx="1791">
                  <c:v>6.4657</c:v>
                </c:pt>
                <c:pt idx="1792">
                  <c:v>6.4737</c:v>
                </c:pt>
                <c:pt idx="1793">
                  <c:v>6.4817999999999998</c:v>
                </c:pt>
                <c:pt idx="1794">
                  <c:v>6.49</c:v>
                </c:pt>
                <c:pt idx="1795">
                  <c:v>6.4981</c:v>
                </c:pt>
                <c:pt idx="1796">
                  <c:v>6.5061999999999998</c:v>
                </c:pt>
                <c:pt idx="1797">
                  <c:v>6.5144000000000002</c:v>
                </c:pt>
                <c:pt idx="1798">
                  <c:v>6.5225999999999997</c:v>
                </c:pt>
                <c:pt idx="1799">
                  <c:v>6.5308000000000002</c:v>
                </c:pt>
                <c:pt idx="1800">
                  <c:v>6.5389999999999997</c:v>
                </c:pt>
                <c:pt idx="1801">
                  <c:v>6.5472999999999999</c:v>
                </c:pt>
                <c:pt idx="1802">
                  <c:v>6.5556000000000001</c:v>
                </c:pt>
                <c:pt idx="1803">
                  <c:v>6.5639000000000003</c:v>
                </c:pt>
                <c:pt idx="1804">
                  <c:v>6.5721999999999996</c:v>
                </c:pt>
                <c:pt idx="1805">
                  <c:v>6.5804999999999998</c:v>
                </c:pt>
                <c:pt idx="1806">
                  <c:v>6.5888999999999998</c:v>
                </c:pt>
                <c:pt idx="1807">
                  <c:v>6.5972999999999997</c:v>
                </c:pt>
                <c:pt idx="1808">
                  <c:v>6.6056999999999997</c:v>
                </c:pt>
                <c:pt idx="1809">
                  <c:v>6.6140999999999996</c:v>
                </c:pt>
                <c:pt idx="1810">
                  <c:v>6.6226000000000003</c:v>
                </c:pt>
                <c:pt idx="1811">
                  <c:v>6.6310000000000002</c:v>
                </c:pt>
                <c:pt idx="1812">
                  <c:v>6.6395</c:v>
                </c:pt>
                <c:pt idx="1813">
                  <c:v>6.6479999999999997</c:v>
                </c:pt>
                <c:pt idx="1814">
                  <c:v>6.6566000000000001</c:v>
                </c:pt>
                <c:pt idx="1815">
                  <c:v>6.6650999999999998</c:v>
                </c:pt>
                <c:pt idx="1816">
                  <c:v>6.6737000000000002</c:v>
                </c:pt>
                <c:pt idx="1817">
                  <c:v>6.6822999999999997</c:v>
                </c:pt>
                <c:pt idx="1818">
                  <c:v>6.6909000000000001</c:v>
                </c:pt>
                <c:pt idx="1819">
                  <c:v>6.6996000000000002</c:v>
                </c:pt>
                <c:pt idx="1820">
                  <c:v>6.7081999999999997</c:v>
                </c:pt>
                <c:pt idx="1821">
                  <c:v>6.7168999999999999</c:v>
                </c:pt>
                <c:pt idx="1822">
                  <c:v>6.7256</c:v>
                </c:pt>
                <c:pt idx="1823">
                  <c:v>6.7343999999999999</c:v>
                </c:pt>
                <c:pt idx="1824">
                  <c:v>6.7431000000000001</c:v>
                </c:pt>
                <c:pt idx="1825">
                  <c:v>6.7519</c:v>
                </c:pt>
                <c:pt idx="1826">
                  <c:v>6.7606999999999999</c:v>
                </c:pt>
                <c:pt idx="1827">
                  <c:v>6.7694999999999999</c:v>
                </c:pt>
                <c:pt idx="1828">
                  <c:v>6.7784000000000004</c:v>
                </c:pt>
                <c:pt idx="1829">
                  <c:v>6.7873000000000001</c:v>
                </c:pt>
                <c:pt idx="1830">
                  <c:v>6.7961999999999998</c:v>
                </c:pt>
                <c:pt idx="1831">
                  <c:v>6.8051000000000004</c:v>
                </c:pt>
                <c:pt idx="1832">
                  <c:v>6.8140000000000001</c:v>
                </c:pt>
                <c:pt idx="1833">
                  <c:v>6.8230000000000004</c:v>
                </c:pt>
                <c:pt idx="1834">
                  <c:v>6.8319999999999999</c:v>
                </c:pt>
                <c:pt idx="1835">
                  <c:v>6.8410000000000002</c:v>
                </c:pt>
                <c:pt idx="1836">
                  <c:v>6.85</c:v>
                </c:pt>
                <c:pt idx="1837">
                  <c:v>6.8590999999999998</c:v>
                </c:pt>
                <c:pt idx="1838">
                  <c:v>6.8681999999999999</c:v>
                </c:pt>
                <c:pt idx="1839">
                  <c:v>6.8773</c:v>
                </c:pt>
                <c:pt idx="1840">
                  <c:v>6.8864000000000001</c:v>
                </c:pt>
                <c:pt idx="1841">
                  <c:v>6.8956</c:v>
                </c:pt>
                <c:pt idx="1842">
                  <c:v>6.9047000000000001</c:v>
                </c:pt>
                <c:pt idx="1843">
                  <c:v>6.9139999999999997</c:v>
                </c:pt>
                <c:pt idx="1844">
                  <c:v>6.9231999999999996</c:v>
                </c:pt>
                <c:pt idx="1845">
                  <c:v>6.9324000000000003</c:v>
                </c:pt>
                <c:pt idx="1846">
                  <c:v>6.9417</c:v>
                </c:pt>
                <c:pt idx="1847">
                  <c:v>6.9509999999999996</c:v>
                </c:pt>
                <c:pt idx="1848">
                  <c:v>6.9603999999999999</c:v>
                </c:pt>
                <c:pt idx="1849">
                  <c:v>6.9696999999999996</c:v>
                </c:pt>
                <c:pt idx="1850">
                  <c:v>6.9790999999999999</c:v>
                </c:pt>
                <c:pt idx="1851">
                  <c:v>6.9885000000000002</c:v>
                </c:pt>
                <c:pt idx="1852">
                  <c:v>6.9978999999999996</c:v>
                </c:pt>
                <c:pt idx="1853">
                  <c:v>7.0073999999999996</c:v>
                </c:pt>
                <c:pt idx="1854">
                  <c:v>7.0168999999999997</c:v>
                </c:pt>
                <c:pt idx="1855">
                  <c:v>7.0263999999999998</c:v>
                </c:pt>
                <c:pt idx="1856">
                  <c:v>7.0358999999999998</c:v>
                </c:pt>
                <c:pt idx="1857">
                  <c:v>7.0454999999999997</c:v>
                </c:pt>
                <c:pt idx="1858">
                  <c:v>7.0551000000000004</c:v>
                </c:pt>
                <c:pt idx="1859">
                  <c:v>7.0647000000000002</c:v>
                </c:pt>
                <c:pt idx="1860">
                  <c:v>7.0743</c:v>
                </c:pt>
                <c:pt idx="1861">
                  <c:v>7.0839999999999996</c:v>
                </c:pt>
                <c:pt idx="1862">
                  <c:v>7.0937000000000001</c:v>
                </c:pt>
                <c:pt idx="1863">
                  <c:v>7.1033999999999997</c:v>
                </c:pt>
                <c:pt idx="1864">
                  <c:v>7.1131000000000002</c:v>
                </c:pt>
                <c:pt idx="1865">
                  <c:v>7.1228999999999996</c:v>
                </c:pt>
                <c:pt idx="1866">
                  <c:v>7.1326999999999998</c:v>
                </c:pt>
                <c:pt idx="1867">
                  <c:v>7.1425000000000001</c:v>
                </c:pt>
                <c:pt idx="1868">
                  <c:v>7.1524000000000001</c:v>
                </c:pt>
                <c:pt idx="1869">
                  <c:v>7.1623000000000001</c:v>
                </c:pt>
                <c:pt idx="1870">
                  <c:v>7.1722000000000001</c:v>
                </c:pt>
                <c:pt idx="1871">
                  <c:v>7.1821000000000002</c:v>
                </c:pt>
                <c:pt idx="1872">
                  <c:v>7.1920999999999999</c:v>
                </c:pt>
                <c:pt idx="1873">
                  <c:v>7.202</c:v>
                </c:pt>
                <c:pt idx="1874">
                  <c:v>7.2119999999999997</c:v>
                </c:pt>
                <c:pt idx="1875">
                  <c:v>7.2221000000000002</c:v>
                </c:pt>
                <c:pt idx="1876">
                  <c:v>7.2321999999999997</c:v>
                </c:pt>
                <c:pt idx="1877">
                  <c:v>7.2423000000000002</c:v>
                </c:pt>
                <c:pt idx="1878">
                  <c:v>7.2523999999999997</c:v>
                </c:pt>
                <c:pt idx="1879">
                  <c:v>7.2625999999999999</c:v>
                </c:pt>
                <c:pt idx="1880">
                  <c:v>7.2727000000000004</c:v>
                </c:pt>
                <c:pt idx="1881">
                  <c:v>7.2830000000000004</c:v>
                </c:pt>
                <c:pt idx="1882">
                  <c:v>7.2931999999999997</c:v>
                </c:pt>
                <c:pt idx="1883">
                  <c:v>7.3034999999999997</c:v>
                </c:pt>
                <c:pt idx="1884">
                  <c:v>7.3137999999999996</c:v>
                </c:pt>
                <c:pt idx="1885">
                  <c:v>7.3240999999999996</c:v>
                </c:pt>
                <c:pt idx="1886">
                  <c:v>7.3345000000000002</c:v>
                </c:pt>
                <c:pt idx="1887">
                  <c:v>7.3449</c:v>
                </c:pt>
                <c:pt idx="1888">
                  <c:v>7.3552999999999997</c:v>
                </c:pt>
                <c:pt idx="1889">
                  <c:v>7.3657000000000004</c:v>
                </c:pt>
                <c:pt idx="1890">
                  <c:v>7.3761999999999999</c:v>
                </c:pt>
                <c:pt idx="1891">
                  <c:v>7.3867000000000003</c:v>
                </c:pt>
                <c:pt idx="1892">
                  <c:v>7.3971999999999998</c:v>
                </c:pt>
                <c:pt idx="1893">
                  <c:v>7.4077999999999999</c:v>
                </c:pt>
                <c:pt idx="1894">
                  <c:v>7.4184000000000001</c:v>
                </c:pt>
                <c:pt idx="1895">
                  <c:v>7.4290000000000003</c:v>
                </c:pt>
                <c:pt idx="1896">
                  <c:v>7.4397000000000002</c:v>
                </c:pt>
                <c:pt idx="1897">
                  <c:v>7.4504000000000001</c:v>
                </c:pt>
                <c:pt idx="1898">
                  <c:v>7.4611000000000001</c:v>
                </c:pt>
                <c:pt idx="1899">
                  <c:v>7.4718</c:v>
                </c:pt>
                <c:pt idx="1900">
                  <c:v>7.4825999999999997</c:v>
                </c:pt>
                <c:pt idx="1901">
                  <c:v>7.4935</c:v>
                </c:pt>
                <c:pt idx="1902">
                  <c:v>7.5042999999999997</c:v>
                </c:pt>
                <c:pt idx="1903">
                  <c:v>7.5152000000000001</c:v>
                </c:pt>
                <c:pt idx="1904">
                  <c:v>7.5260999999999996</c:v>
                </c:pt>
                <c:pt idx="1905">
                  <c:v>7.5369999999999999</c:v>
                </c:pt>
                <c:pt idx="1906">
                  <c:v>7.548</c:v>
                </c:pt>
                <c:pt idx="1907">
                  <c:v>7.5590000000000002</c:v>
                </c:pt>
                <c:pt idx="1908">
                  <c:v>7.57</c:v>
                </c:pt>
                <c:pt idx="1909">
                  <c:v>7.5811000000000002</c:v>
                </c:pt>
                <c:pt idx="1910">
                  <c:v>7.5922000000000001</c:v>
                </c:pt>
                <c:pt idx="1911">
                  <c:v>7.6032999999999999</c:v>
                </c:pt>
                <c:pt idx="1912">
                  <c:v>7.6144999999999996</c:v>
                </c:pt>
                <c:pt idx="1913">
                  <c:v>7.6257000000000001</c:v>
                </c:pt>
                <c:pt idx="1914">
                  <c:v>7.6368999999999998</c:v>
                </c:pt>
                <c:pt idx="1915">
                  <c:v>7.6482000000000001</c:v>
                </c:pt>
                <c:pt idx="1916">
                  <c:v>7.6595000000000004</c:v>
                </c:pt>
                <c:pt idx="1917">
                  <c:v>7.6707999999999998</c:v>
                </c:pt>
                <c:pt idx="1918">
                  <c:v>7.6821999999999999</c:v>
                </c:pt>
                <c:pt idx="1919">
                  <c:v>7.6936</c:v>
                </c:pt>
                <c:pt idx="1920">
                  <c:v>7.7050000000000001</c:v>
                </c:pt>
                <c:pt idx="1921">
                  <c:v>7.7164999999999999</c:v>
                </c:pt>
                <c:pt idx="1922">
                  <c:v>7.7279999999999998</c:v>
                </c:pt>
                <c:pt idx="1923">
                  <c:v>7.7394999999999996</c:v>
                </c:pt>
                <c:pt idx="1924">
                  <c:v>7.7511000000000001</c:v>
                </c:pt>
                <c:pt idx="1925">
                  <c:v>7.7626999999999997</c:v>
                </c:pt>
                <c:pt idx="1926">
                  <c:v>7.7743000000000002</c:v>
                </c:pt>
                <c:pt idx="1927">
                  <c:v>7.7859999999999996</c:v>
                </c:pt>
                <c:pt idx="1928">
                  <c:v>7.7976999999999999</c:v>
                </c:pt>
                <c:pt idx="1929">
                  <c:v>7.8094000000000001</c:v>
                </c:pt>
                <c:pt idx="1930">
                  <c:v>7.8212000000000002</c:v>
                </c:pt>
                <c:pt idx="1931">
                  <c:v>7.8330000000000002</c:v>
                </c:pt>
                <c:pt idx="1932">
                  <c:v>7.8449</c:v>
                </c:pt>
                <c:pt idx="1933">
                  <c:v>7.8567999999999998</c:v>
                </c:pt>
                <c:pt idx="1934">
                  <c:v>7.8686999999999996</c:v>
                </c:pt>
                <c:pt idx="1935">
                  <c:v>7.8807</c:v>
                </c:pt>
                <c:pt idx="1936">
                  <c:v>7.8925999999999998</c:v>
                </c:pt>
                <c:pt idx="1937">
                  <c:v>7.9047000000000001</c:v>
                </c:pt>
                <c:pt idx="1938">
                  <c:v>7.9166999999999996</c:v>
                </c:pt>
                <c:pt idx="1939">
                  <c:v>7.9287999999999998</c:v>
                </c:pt>
                <c:pt idx="1940">
                  <c:v>7.9409999999999998</c:v>
                </c:pt>
                <c:pt idx="1941">
                  <c:v>7.9531999999999998</c:v>
                </c:pt>
                <c:pt idx="1942">
                  <c:v>7.9653999999999998</c:v>
                </c:pt>
                <c:pt idx="1943">
                  <c:v>7.9775999999999998</c:v>
                </c:pt>
                <c:pt idx="1944">
                  <c:v>7.9898999999999996</c:v>
                </c:pt>
                <c:pt idx="1945">
                  <c:v>8.0023</c:v>
                </c:pt>
                <c:pt idx="1946">
                  <c:v>8.0145999999999997</c:v>
                </c:pt>
                <c:pt idx="1947">
                  <c:v>8.0269999999999992</c:v>
                </c:pt>
                <c:pt idx="1948">
                  <c:v>8.0395000000000003</c:v>
                </c:pt>
                <c:pt idx="1949">
                  <c:v>8.0519999999999996</c:v>
                </c:pt>
                <c:pt idx="1950">
                  <c:v>8.0645000000000007</c:v>
                </c:pt>
                <c:pt idx="1951">
                  <c:v>8.077</c:v>
                </c:pt>
                <c:pt idx="1952">
                  <c:v>8.0897000000000006</c:v>
                </c:pt>
                <c:pt idx="1953">
                  <c:v>8.1022999999999996</c:v>
                </c:pt>
                <c:pt idx="1954">
                  <c:v>8.1150000000000002</c:v>
                </c:pt>
                <c:pt idx="1955">
                  <c:v>8.1277000000000008</c:v>
                </c:pt>
                <c:pt idx="1956">
                  <c:v>8.1403999999999996</c:v>
                </c:pt>
                <c:pt idx="1957">
                  <c:v>8.1532</c:v>
                </c:pt>
                <c:pt idx="1958">
                  <c:v>8.1661000000000001</c:v>
                </c:pt>
                <c:pt idx="1959">
                  <c:v>8.1790000000000003</c:v>
                </c:pt>
                <c:pt idx="1960">
                  <c:v>8.1919000000000004</c:v>
                </c:pt>
                <c:pt idx="1961">
                  <c:v>8.2049000000000003</c:v>
                </c:pt>
                <c:pt idx="1962">
                  <c:v>8.2179000000000002</c:v>
                </c:pt>
                <c:pt idx="1963">
                  <c:v>8.2309000000000001</c:v>
                </c:pt>
                <c:pt idx="1964">
                  <c:v>8.2439999999999998</c:v>
                </c:pt>
                <c:pt idx="1965">
                  <c:v>8.2570999999999994</c:v>
                </c:pt>
                <c:pt idx="1966">
                  <c:v>8.2703000000000007</c:v>
                </c:pt>
                <c:pt idx="1967">
                  <c:v>8.2835000000000001</c:v>
                </c:pt>
                <c:pt idx="1968">
                  <c:v>8.2966999999999995</c:v>
                </c:pt>
                <c:pt idx="1969">
                  <c:v>8.31</c:v>
                </c:pt>
                <c:pt idx="1970">
                  <c:v>8.3233999999999995</c:v>
                </c:pt>
                <c:pt idx="1971">
                  <c:v>8.3368000000000002</c:v>
                </c:pt>
                <c:pt idx="1972">
                  <c:v>8.3501999999999992</c:v>
                </c:pt>
                <c:pt idx="1973">
                  <c:v>8.3636999999999997</c:v>
                </c:pt>
                <c:pt idx="1974">
                  <c:v>8.3772000000000002</c:v>
                </c:pt>
                <c:pt idx="1975">
                  <c:v>8.3907000000000007</c:v>
                </c:pt>
                <c:pt idx="1976">
                  <c:v>8.4042999999999992</c:v>
                </c:pt>
                <c:pt idx="1977">
                  <c:v>8.4179999999999993</c:v>
                </c:pt>
                <c:pt idx="1978">
                  <c:v>8.4315999999999995</c:v>
                </c:pt>
                <c:pt idx="1979">
                  <c:v>8.4453999999999994</c:v>
                </c:pt>
                <c:pt idx="1980">
                  <c:v>8.4591999999999992</c:v>
                </c:pt>
                <c:pt idx="1981">
                  <c:v>8.4730000000000008</c:v>
                </c:pt>
                <c:pt idx="1982">
                  <c:v>8.4869000000000003</c:v>
                </c:pt>
                <c:pt idx="1983">
                  <c:v>8.5007999999999999</c:v>
                </c:pt>
                <c:pt idx="1984">
                  <c:v>8.5146999999999995</c:v>
                </c:pt>
                <c:pt idx="1985">
                  <c:v>8.5287000000000006</c:v>
                </c:pt>
                <c:pt idx="1986">
                  <c:v>8.5427999999999997</c:v>
                </c:pt>
                <c:pt idx="1987">
                  <c:v>8.5569000000000006</c:v>
                </c:pt>
                <c:pt idx="1988">
                  <c:v>8.5709999999999997</c:v>
                </c:pt>
                <c:pt idx="1989">
                  <c:v>8.5852000000000004</c:v>
                </c:pt>
                <c:pt idx="1990">
                  <c:v>8.5993999999999993</c:v>
                </c:pt>
                <c:pt idx="1991">
                  <c:v>8.6136999999999997</c:v>
                </c:pt>
                <c:pt idx="1992">
                  <c:v>8.6280999999999999</c:v>
                </c:pt>
                <c:pt idx="1993">
                  <c:v>8.6425000000000001</c:v>
                </c:pt>
                <c:pt idx="1994">
                  <c:v>8.6569000000000003</c:v>
                </c:pt>
                <c:pt idx="1995">
                  <c:v>8.6714000000000002</c:v>
                </c:pt>
                <c:pt idx="1996">
                  <c:v>8.6859000000000002</c:v>
                </c:pt>
                <c:pt idx="1997">
                  <c:v>8.7004999999999999</c:v>
                </c:pt>
                <c:pt idx="1998">
                  <c:v>8.7150999999999996</c:v>
                </c:pt>
                <c:pt idx="1999">
                  <c:v>8.7296999999999993</c:v>
                </c:pt>
                <c:pt idx="2000">
                  <c:v>8.7445000000000004</c:v>
                </c:pt>
                <c:pt idx="2001">
                  <c:v>8.7591999999999999</c:v>
                </c:pt>
                <c:pt idx="2002">
                  <c:v>8.7741000000000007</c:v>
                </c:pt>
                <c:pt idx="2003">
                  <c:v>8.7888999999999999</c:v>
                </c:pt>
                <c:pt idx="2004">
                  <c:v>8.8039000000000005</c:v>
                </c:pt>
                <c:pt idx="2005">
                  <c:v>8.8187999999999995</c:v>
                </c:pt>
                <c:pt idx="2006">
                  <c:v>8.8338000000000001</c:v>
                </c:pt>
                <c:pt idx="2007">
                  <c:v>8.8489000000000004</c:v>
                </c:pt>
                <c:pt idx="2008">
                  <c:v>8.8641000000000005</c:v>
                </c:pt>
                <c:pt idx="2009">
                  <c:v>8.8792000000000009</c:v>
                </c:pt>
                <c:pt idx="2010">
                  <c:v>8.8945000000000007</c:v>
                </c:pt>
                <c:pt idx="2011">
                  <c:v>8.9097000000000008</c:v>
                </c:pt>
                <c:pt idx="2012">
                  <c:v>8.9251000000000005</c:v>
                </c:pt>
                <c:pt idx="2013">
                  <c:v>8.9405000000000001</c:v>
                </c:pt>
                <c:pt idx="2014">
                  <c:v>8.9558999999999997</c:v>
                </c:pt>
                <c:pt idx="2015">
                  <c:v>8.9713999999999992</c:v>
                </c:pt>
                <c:pt idx="2016">
                  <c:v>8.9870000000000001</c:v>
                </c:pt>
                <c:pt idx="2017">
                  <c:v>9.0024999999999995</c:v>
                </c:pt>
                <c:pt idx="2018">
                  <c:v>9.0182000000000002</c:v>
                </c:pt>
                <c:pt idx="2019">
                  <c:v>9.0338999999999992</c:v>
                </c:pt>
                <c:pt idx="2020">
                  <c:v>9.0496999999999996</c:v>
                </c:pt>
                <c:pt idx="2021">
                  <c:v>9.0655000000000001</c:v>
                </c:pt>
                <c:pt idx="2022">
                  <c:v>9.0814000000000004</c:v>
                </c:pt>
                <c:pt idx="2023">
                  <c:v>9.0973000000000006</c:v>
                </c:pt>
                <c:pt idx="2024">
                  <c:v>9.1133000000000006</c:v>
                </c:pt>
                <c:pt idx="2025">
                  <c:v>9.1293000000000006</c:v>
                </c:pt>
                <c:pt idx="2026">
                  <c:v>9.1454000000000004</c:v>
                </c:pt>
                <c:pt idx="2027">
                  <c:v>9.1616</c:v>
                </c:pt>
                <c:pt idx="2028">
                  <c:v>9.1777999999999995</c:v>
                </c:pt>
                <c:pt idx="2029">
                  <c:v>9.1941000000000006</c:v>
                </c:pt>
                <c:pt idx="2030">
                  <c:v>9.2103999999999999</c:v>
                </c:pt>
                <c:pt idx="2031">
                  <c:v>9.2268000000000008</c:v>
                </c:pt>
                <c:pt idx="2032">
                  <c:v>9.2431999999999999</c:v>
                </c:pt>
                <c:pt idx="2033">
                  <c:v>9.2598000000000003</c:v>
                </c:pt>
                <c:pt idx="2034">
                  <c:v>9.2763000000000009</c:v>
                </c:pt>
                <c:pt idx="2035">
                  <c:v>9.2929999999999993</c:v>
                </c:pt>
                <c:pt idx="2036">
                  <c:v>9.3095999999999997</c:v>
                </c:pt>
                <c:pt idx="2037">
                  <c:v>9.3263999999999996</c:v>
                </c:pt>
                <c:pt idx="2038">
                  <c:v>9.3431999999999995</c:v>
                </c:pt>
                <c:pt idx="2039">
                  <c:v>9.36</c:v>
                </c:pt>
                <c:pt idx="2040">
                  <c:v>9.3770000000000007</c:v>
                </c:pt>
                <c:pt idx="2041">
                  <c:v>9.3940000000000001</c:v>
                </c:pt>
                <c:pt idx="2042">
                  <c:v>9.4109999999999996</c:v>
                </c:pt>
                <c:pt idx="2043">
                  <c:v>9.4281000000000006</c:v>
                </c:pt>
                <c:pt idx="2044">
                  <c:v>9.4452999999999996</c:v>
                </c:pt>
                <c:pt idx="2045">
                  <c:v>9.4625000000000004</c:v>
                </c:pt>
                <c:pt idx="2046">
                  <c:v>9.4797999999999991</c:v>
                </c:pt>
                <c:pt idx="2047">
                  <c:v>9.4971999999999994</c:v>
                </c:pt>
                <c:pt idx="2048">
                  <c:v>9.5145999999999997</c:v>
                </c:pt>
                <c:pt idx="2049">
                  <c:v>9.5320999999999998</c:v>
                </c:pt>
                <c:pt idx="2050">
                  <c:v>9.5496999999999996</c:v>
                </c:pt>
                <c:pt idx="2051">
                  <c:v>9.5672999999999995</c:v>
                </c:pt>
                <c:pt idx="2052">
                  <c:v>9.5850000000000009</c:v>
                </c:pt>
                <c:pt idx="2053">
                  <c:v>9.6027000000000005</c:v>
                </c:pt>
                <c:pt idx="2054">
                  <c:v>9.6204999999999998</c:v>
                </c:pt>
                <c:pt idx="2055">
                  <c:v>9.6384000000000007</c:v>
                </c:pt>
                <c:pt idx="2056">
                  <c:v>9.6563999999999997</c:v>
                </c:pt>
                <c:pt idx="2057">
                  <c:v>9.6744000000000003</c:v>
                </c:pt>
                <c:pt idx="2058">
                  <c:v>9.6925000000000008</c:v>
                </c:pt>
                <c:pt idx="2059">
                  <c:v>9.7105999999999995</c:v>
                </c:pt>
                <c:pt idx="2060">
                  <c:v>9.7287999999999997</c:v>
                </c:pt>
                <c:pt idx="2061">
                  <c:v>9.7470999999999997</c:v>
                </c:pt>
                <c:pt idx="2062">
                  <c:v>9.7654999999999994</c:v>
                </c:pt>
                <c:pt idx="2063">
                  <c:v>9.7838999999999992</c:v>
                </c:pt>
                <c:pt idx="2064">
                  <c:v>9.8024000000000004</c:v>
                </c:pt>
                <c:pt idx="2065">
                  <c:v>9.8209999999999997</c:v>
                </c:pt>
                <c:pt idx="2066">
                  <c:v>9.8396000000000008</c:v>
                </c:pt>
                <c:pt idx="2067">
                  <c:v>9.8582999999999998</c:v>
                </c:pt>
                <c:pt idx="2068">
                  <c:v>9.8771000000000004</c:v>
                </c:pt>
                <c:pt idx="2069">
                  <c:v>9.8958999999999993</c:v>
                </c:pt>
                <c:pt idx="2070">
                  <c:v>9.9147999999999996</c:v>
                </c:pt>
                <c:pt idx="2071">
                  <c:v>9.9337999999999997</c:v>
                </c:pt>
                <c:pt idx="2072">
                  <c:v>9.9528999999999996</c:v>
                </c:pt>
                <c:pt idx="2073">
                  <c:v>9.9719999999999995</c:v>
                </c:pt>
                <c:pt idx="2074">
                  <c:v>9.9913000000000007</c:v>
                </c:pt>
                <c:pt idx="2075">
                  <c:v>10.0106</c:v>
                </c:pt>
                <c:pt idx="2076">
                  <c:v>10.0299</c:v>
                </c:pt>
                <c:pt idx="2077">
                  <c:v>10.0494</c:v>
                </c:pt>
                <c:pt idx="2078">
                  <c:v>10.068899999999999</c:v>
                </c:pt>
                <c:pt idx="2079">
                  <c:v>10.0885</c:v>
                </c:pt>
                <c:pt idx="2080">
                  <c:v>10.1081</c:v>
                </c:pt>
                <c:pt idx="2081">
                  <c:v>10.1279</c:v>
                </c:pt>
                <c:pt idx="2082">
                  <c:v>10.1477</c:v>
                </c:pt>
                <c:pt idx="2083">
                  <c:v>10.1676</c:v>
                </c:pt>
                <c:pt idx="2084">
                  <c:v>10.1876</c:v>
                </c:pt>
                <c:pt idx="2085">
                  <c:v>10.207599999999999</c:v>
                </c:pt>
                <c:pt idx="2086">
                  <c:v>10.2277</c:v>
                </c:pt>
                <c:pt idx="2087">
                  <c:v>10.247999999999999</c:v>
                </c:pt>
                <c:pt idx="2088">
                  <c:v>10.2683</c:v>
                </c:pt>
                <c:pt idx="2089">
                  <c:v>10.288600000000001</c:v>
                </c:pt>
                <c:pt idx="2090">
                  <c:v>10.309100000000001</c:v>
                </c:pt>
                <c:pt idx="2091">
                  <c:v>10.329599999999999</c:v>
                </c:pt>
                <c:pt idx="2092">
                  <c:v>10.350199999999999</c:v>
                </c:pt>
                <c:pt idx="2093">
                  <c:v>10.370900000000001</c:v>
                </c:pt>
                <c:pt idx="2094">
                  <c:v>10.3917</c:v>
                </c:pt>
                <c:pt idx="2095">
                  <c:v>10.412599999999999</c:v>
                </c:pt>
                <c:pt idx="2096">
                  <c:v>10.4335</c:v>
                </c:pt>
                <c:pt idx="2097">
                  <c:v>10.454599999999999</c:v>
                </c:pt>
                <c:pt idx="2098">
                  <c:v>10.4757</c:v>
                </c:pt>
                <c:pt idx="2099">
                  <c:v>10.4969</c:v>
                </c:pt>
                <c:pt idx="2100">
                  <c:v>10.5182</c:v>
                </c:pt>
                <c:pt idx="2101">
                  <c:v>10.5396</c:v>
                </c:pt>
                <c:pt idx="2102">
                  <c:v>10.561</c:v>
                </c:pt>
                <c:pt idx="2103">
                  <c:v>10.582599999999999</c:v>
                </c:pt>
                <c:pt idx="2104">
                  <c:v>10.604200000000001</c:v>
                </c:pt>
                <c:pt idx="2105">
                  <c:v>10.625999999999999</c:v>
                </c:pt>
                <c:pt idx="2106">
                  <c:v>10.6478</c:v>
                </c:pt>
                <c:pt idx="2107">
                  <c:v>10.669700000000001</c:v>
                </c:pt>
                <c:pt idx="2108">
                  <c:v>10.691700000000001</c:v>
                </c:pt>
                <c:pt idx="2109">
                  <c:v>10.713800000000001</c:v>
                </c:pt>
                <c:pt idx="2110">
                  <c:v>10.736000000000001</c:v>
                </c:pt>
                <c:pt idx="2111">
                  <c:v>10.7582</c:v>
                </c:pt>
                <c:pt idx="2112">
                  <c:v>10.7806</c:v>
                </c:pt>
                <c:pt idx="2113">
                  <c:v>10.803100000000001</c:v>
                </c:pt>
                <c:pt idx="2114">
                  <c:v>10.8256</c:v>
                </c:pt>
                <c:pt idx="2115">
                  <c:v>10.8483</c:v>
                </c:pt>
                <c:pt idx="2116">
                  <c:v>10.871</c:v>
                </c:pt>
                <c:pt idx="2117">
                  <c:v>10.893800000000001</c:v>
                </c:pt>
                <c:pt idx="2118">
                  <c:v>10.9168</c:v>
                </c:pt>
                <c:pt idx="2119">
                  <c:v>10.9398</c:v>
                </c:pt>
                <c:pt idx="2120">
                  <c:v>10.962899999999999</c:v>
                </c:pt>
                <c:pt idx="2121">
                  <c:v>10.9862</c:v>
                </c:pt>
                <c:pt idx="2122">
                  <c:v>11.009499999999999</c:v>
                </c:pt>
                <c:pt idx="2123">
                  <c:v>11.0329</c:v>
                </c:pt>
                <c:pt idx="2124">
                  <c:v>11.0564</c:v>
                </c:pt>
                <c:pt idx="2125">
                  <c:v>11.0801</c:v>
                </c:pt>
                <c:pt idx="2126">
                  <c:v>11.1038</c:v>
                </c:pt>
                <c:pt idx="2127">
                  <c:v>11.127599999999999</c:v>
                </c:pt>
                <c:pt idx="2128">
                  <c:v>11.1515</c:v>
                </c:pt>
                <c:pt idx="2129">
                  <c:v>11.175599999999999</c:v>
                </c:pt>
                <c:pt idx="2130">
                  <c:v>11.1997</c:v>
                </c:pt>
                <c:pt idx="2131">
                  <c:v>11.224</c:v>
                </c:pt>
                <c:pt idx="2132">
                  <c:v>11.2483</c:v>
                </c:pt>
                <c:pt idx="2133">
                  <c:v>11.2728</c:v>
                </c:pt>
                <c:pt idx="2134">
                  <c:v>11.2973</c:v>
                </c:pt>
                <c:pt idx="2135">
                  <c:v>11.321999999999999</c:v>
                </c:pt>
                <c:pt idx="2136">
                  <c:v>11.3468</c:v>
                </c:pt>
                <c:pt idx="2137">
                  <c:v>11.371600000000001</c:v>
                </c:pt>
                <c:pt idx="2138">
                  <c:v>11.396599999999999</c:v>
                </c:pt>
                <c:pt idx="2139">
                  <c:v>11.4217</c:v>
                </c:pt>
                <c:pt idx="2140">
                  <c:v>11.446899999999999</c:v>
                </c:pt>
                <c:pt idx="2141">
                  <c:v>11.472300000000001</c:v>
                </c:pt>
                <c:pt idx="2142">
                  <c:v>11.4977</c:v>
                </c:pt>
                <c:pt idx="2143">
                  <c:v>11.523300000000001</c:v>
                </c:pt>
                <c:pt idx="2144">
                  <c:v>11.5489</c:v>
                </c:pt>
                <c:pt idx="2145">
                  <c:v>11.5747</c:v>
                </c:pt>
                <c:pt idx="2146">
                  <c:v>11.6006</c:v>
                </c:pt>
                <c:pt idx="2147">
                  <c:v>11.6266</c:v>
                </c:pt>
                <c:pt idx="2148">
                  <c:v>11.652699999999999</c:v>
                </c:pt>
                <c:pt idx="2149">
                  <c:v>11.679</c:v>
                </c:pt>
                <c:pt idx="2150">
                  <c:v>11.705299999999999</c:v>
                </c:pt>
                <c:pt idx="2151">
                  <c:v>11.7318</c:v>
                </c:pt>
                <c:pt idx="2152">
                  <c:v>11.7584</c:v>
                </c:pt>
                <c:pt idx="2153">
                  <c:v>11.7852</c:v>
                </c:pt>
                <c:pt idx="2154">
                  <c:v>11.811999999999999</c:v>
                </c:pt>
                <c:pt idx="2155">
                  <c:v>11.839</c:v>
                </c:pt>
                <c:pt idx="2156">
                  <c:v>11.866099999999999</c:v>
                </c:pt>
                <c:pt idx="2157">
                  <c:v>11.8933</c:v>
                </c:pt>
                <c:pt idx="2158">
                  <c:v>11.9206</c:v>
                </c:pt>
                <c:pt idx="2159">
                  <c:v>11.9481</c:v>
                </c:pt>
                <c:pt idx="2160">
                  <c:v>11.9757</c:v>
                </c:pt>
                <c:pt idx="2161">
                  <c:v>12.003399999999999</c:v>
                </c:pt>
                <c:pt idx="2162">
                  <c:v>12.0312</c:v>
                </c:pt>
                <c:pt idx="2163">
                  <c:v>12.059200000000001</c:v>
                </c:pt>
                <c:pt idx="2164">
                  <c:v>12.087300000000001</c:v>
                </c:pt>
                <c:pt idx="2165">
                  <c:v>12.115600000000001</c:v>
                </c:pt>
                <c:pt idx="2166">
                  <c:v>12.1439</c:v>
                </c:pt>
                <c:pt idx="2167">
                  <c:v>12.172499999999999</c:v>
                </c:pt>
                <c:pt idx="2168">
                  <c:v>12.2011</c:v>
                </c:pt>
                <c:pt idx="2169">
                  <c:v>12.229900000000001</c:v>
                </c:pt>
                <c:pt idx="2170">
                  <c:v>12.258800000000001</c:v>
                </c:pt>
                <c:pt idx="2171">
                  <c:v>12.287800000000001</c:v>
                </c:pt>
                <c:pt idx="2172">
                  <c:v>12.317</c:v>
                </c:pt>
                <c:pt idx="2173">
                  <c:v>12.346299999999999</c:v>
                </c:pt>
                <c:pt idx="2174">
                  <c:v>12.3758</c:v>
                </c:pt>
                <c:pt idx="2175">
                  <c:v>12.4054</c:v>
                </c:pt>
                <c:pt idx="2176">
                  <c:v>12.4352</c:v>
                </c:pt>
                <c:pt idx="2177">
                  <c:v>12.4651</c:v>
                </c:pt>
                <c:pt idx="2178">
                  <c:v>12.495100000000001</c:v>
                </c:pt>
                <c:pt idx="2179">
                  <c:v>12.5253</c:v>
                </c:pt>
                <c:pt idx="2180">
                  <c:v>12.5556</c:v>
                </c:pt>
                <c:pt idx="2181">
                  <c:v>12.5861</c:v>
                </c:pt>
                <c:pt idx="2182">
                  <c:v>12.6167</c:v>
                </c:pt>
                <c:pt idx="2183">
                  <c:v>12.647500000000001</c:v>
                </c:pt>
                <c:pt idx="2184">
                  <c:v>12.6784</c:v>
                </c:pt>
                <c:pt idx="2185">
                  <c:v>12.7095</c:v>
                </c:pt>
                <c:pt idx="2186">
                  <c:v>12.7407</c:v>
                </c:pt>
                <c:pt idx="2187">
                  <c:v>12.7721</c:v>
                </c:pt>
                <c:pt idx="2188">
                  <c:v>12.803599999999999</c:v>
                </c:pt>
                <c:pt idx="2189">
                  <c:v>12.8353</c:v>
                </c:pt>
                <c:pt idx="2190">
                  <c:v>12.8672</c:v>
                </c:pt>
                <c:pt idx="2191">
                  <c:v>12.8992</c:v>
                </c:pt>
                <c:pt idx="2192">
                  <c:v>12.9313</c:v>
                </c:pt>
                <c:pt idx="2193">
                  <c:v>12.963699999999999</c:v>
                </c:pt>
                <c:pt idx="2194">
                  <c:v>12.9962</c:v>
                </c:pt>
                <c:pt idx="2195">
                  <c:v>13.0288</c:v>
                </c:pt>
                <c:pt idx="2196">
                  <c:v>13.0616</c:v>
                </c:pt>
                <c:pt idx="2197">
                  <c:v>13.0946</c:v>
                </c:pt>
                <c:pt idx="2198">
                  <c:v>13.127800000000001</c:v>
                </c:pt>
                <c:pt idx="2199">
                  <c:v>13.161099999999999</c:v>
                </c:pt>
                <c:pt idx="2200">
                  <c:v>13.194599999999999</c:v>
                </c:pt>
                <c:pt idx="2201">
                  <c:v>13.228199999999999</c:v>
                </c:pt>
                <c:pt idx="2202">
                  <c:v>13.2621</c:v>
                </c:pt>
                <c:pt idx="2203">
                  <c:v>13.296099999999999</c:v>
                </c:pt>
                <c:pt idx="2204">
                  <c:v>13.3302</c:v>
                </c:pt>
                <c:pt idx="2205">
                  <c:v>13.364599999999999</c:v>
                </c:pt>
                <c:pt idx="2206">
                  <c:v>13.399100000000001</c:v>
                </c:pt>
                <c:pt idx="2207">
                  <c:v>13.4339</c:v>
                </c:pt>
                <c:pt idx="2208">
                  <c:v>13.4687</c:v>
                </c:pt>
                <c:pt idx="2209">
                  <c:v>13.5038</c:v>
                </c:pt>
                <c:pt idx="2210">
                  <c:v>13.539099999999999</c:v>
                </c:pt>
                <c:pt idx="2211">
                  <c:v>13.5745</c:v>
                </c:pt>
                <c:pt idx="2212">
                  <c:v>13.610099999999999</c:v>
                </c:pt>
                <c:pt idx="2213">
                  <c:v>13.646000000000001</c:v>
                </c:pt>
                <c:pt idx="2214">
                  <c:v>13.682</c:v>
                </c:pt>
                <c:pt idx="2215">
                  <c:v>13.7182</c:v>
                </c:pt>
                <c:pt idx="2216">
                  <c:v>13.7546</c:v>
                </c:pt>
                <c:pt idx="2217">
                  <c:v>13.7911</c:v>
                </c:pt>
                <c:pt idx="2218">
                  <c:v>13.8279</c:v>
                </c:pt>
                <c:pt idx="2219">
                  <c:v>13.8649</c:v>
                </c:pt>
                <c:pt idx="2220">
                  <c:v>13.902100000000001</c:v>
                </c:pt>
                <c:pt idx="2221">
                  <c:v>13.939399999999999</c:v>
                </c:pt>
                <c:pt idx="2222">
                  <c:v>13.977</c:v>
                </c:pt>
                <c:pt idx="2223">
                  <c:v>14.014799999999999</c:v>
                </c:pt>
                <c:pt idx="2224">
                  <c:v>14.0528</c:v>
                </c:pt>
                <c:pt idx="2225">
                  <c:v>14.0909</c:v>
                </c:pt>
                <c:pt idx="2226">
                  <c:v>14.129300000000001</c:v>
                </c:pt>
                <c:pt idx="2227">
                  <c:v>14.167899999999999</c:v>
                </c:pt>
                <c:pt idx="2228">
                  <c:v>14.206799999999999</c:v>
                </c:pt>
                <c:pt idx="2229">
                  <c:v>14.245799999999999</c:v>
                </c:pt>
                <c:pt idx="2230">
                  <c:v>14.285</c:v>
                </c:pt>
                <c:pt idx="2231">
                  <c:v>14.3245</c:v>
                </c:pt>
                <c:pt idx="2232">
                  <c:v>14.3642</c:v>
                </c:pt>
                <c:pt idx="2233">
                  <c:v>14.4041</c:v>
                </c:pt>
                <c:pt idx="2234">
                  <c:v>14.4442</c:v>
                </c:pt>
                <c:pt idx="2235">
                  <c:v>14.484500000000001</c:v>
                </c:pt>
                <c:pt idx="2236">
                  <c:v>14.5251</c:v>
                </c:pt>
                <c:pt idx="2237">
                  <c:v>14.565899999999999</c:v>
                </c:pt>
                <c:pt idx="2238">
                  <c:v>14.6069</c:v>
                </c:pt>
                <c:pt idx="2239">
                  <c:v>14.648199999999999</c:v>
                </c:pt>
                <c:pt idx="2240">
                  <c:v>14.6897</c:v>
                </c:pt>
                <c:pt idx="2241">
                  <c:v>14.731400000000001</c:v>
                </c:pt>
                <c:pt idx="2242">
                  <c:v>14.773400000000001</c:v>
                </c:pt>
                <c:pt idx="2243">
                  <c:v>14.8156</c:v>
                </c:pt>
                <c:pt idx="2244">
                  <c:v>14.8581</c:v>
                </c:pt>
                <c:pt idx="2245">
                  <c:v>14.9008</c:v>
                </c:pt>
                <c:pt idx="2246">
                  <c:v>14.9437</c:v>
                </c:pt>
                <c:pt idx="2247">
                  <c:v>14.9869</c:v>
                </c:pt>
                <c:pt idx="2248">
                  <c:v>15.0303</c:v>
                </c:pt>
                <c:pt idx="2249">
                  <c:v>15.074</c:v>
                </c:pt>
                <c:pt idx="2250">
                  <c:v>15.118</c:v>
                </c:pt>
                <c:pt idx="2251">
                  <c:v>15.1622</c:v>
                </c:pt>
                <c:pt idx="2252">
                  <c:v>15.2066</c:v>
                </c:pt>
                <c:pt idx="2253">
                  <c:v>15.2514</c:v>
                </c:pt>
                <c:pt idx="2254">
                  <c:v>15.2964</c:v>
                </c:pt>
                <c:pt idx="2255">
                  <c:v>15.3416</c:v>
                </c:pt>
                <c:pt idx="2256">
                  <c:v>15.3871</c:v>
                </c:pt>
              </c:numCache>
            </c:numRef>
          </c:xVal>
          <c:yVal>
            <c:numRef>
              <c:f>'[1]rock.metamorphic.quartzite.soli'!$D$2:$D$2258</c:f>
              <c:numCache>
                <c:formatCode>General</c:formatCode>
                <c:ptCount val="2257"/>
                <c:pt idx="0">
                  <c:v>0.56432199999999999</c:v>
                </c:pt>
                <c:pt idx="1">
                  <c:v>0.56939899999999999</c:v>
                </c:pt>
                <c:pt idx="2">
                  <c:v>0.57629700000000006</c:v>
                </c:pt>
                <c:pt idx="3">
                  <c:v>0.57681800000000005</c:v>
                </c:pt>
                <c:pt idx="4">
                  <c:v>0.57402099999999989</c:v>
                </c:pt>
                <c:pt idx="5">
                  <c:v>0.56152099999999994</c:v>
                </c:pt>
                <c:pt idx="6">
                  <c:v>0.55798400000000004</c:v>
                </c:pt>
                <c:pt idx="7">
                  <c:v>0.56694599999999995</c:v>
                </c:pt>
                <c:pt idx="8">
                  <c:v>0.57663299999999995</c:v>
                </c:pt>
                <c:pt idx="9">
                  <c:v>0.58811900000000006</c:v>
                </c:pt>
                <c:pt idx="10">
                  <c:v>0.57968799999999998</c:v>
                </c:pt>
                <c:pt idx="11">
                  <c:v>0.56740000000000002</c:v>
                </c:pt>
                <c:pt idx="12">
                  <c:v>0.56476499999999996</c:v>
                </c:pt>
                <c:pt idx="13">
                  <c:v>0.57702300000000006</c:v>
                </c:pt>
                <c:pt idx="14">
                  <c:v>0.57327300000000003</c:v>
                </c:pt>
                <c:pt idx="15">
                  <c:v>0.57219200000000003</c:v>
                </c:pt>
                <c:pt idx="16">
                  <c:v>0.56732000000000005</c:v>
                </c:pt>
                <c:pt idx="17">
                  <c:v>0.56499199999999994</c:v>
                </c:pt>
                <c:pt idx="18">
                  <c:v>0.57213099999999995</c:v>
                </c:pt>
                <c:pt idx="19">
                  <c:v>0.57852999999999999</c:v>
                </c:pt>
                <c:pt idx="20">
                  <c:v>0.56660100000000002</c:v>
                </c:pt>
                <c:pt idx="21">
                  <c:v>0.55227500000000007</c:v>
                </c:pt>
                <c:pt idx="22">
                  <c:v>0.55974699999999999</c:v>
                </c:pt>
                <c:pt idx="23">
                  <c:v>0.56609299999999996</c:v>
                </c:pt>
                <c:pt idx="24">
                  <c:v>0.56644300000000003</c:v>
                </c:pt>
                <c:pt idx="25">
                  <c:v>0.56740600000000008</c:v>
                </c:pt>
                <c:pt idx="26">
                  <c:v>0.56722300000000003</c:v>
                </c:pt>
                <c:pt idx="27">
                  <c:v>0.57360300000000009</c:v>
                </c:pt>
                <c:pt idx="28">
                  <c:v>0.56272900000000003</c:v>
                </c:pt>
                <c:pt idx="29">
                  <c:v>0.55571999999999999</c:v>
                </c:pt>
                <c:pt idx="30">
                  <c:v>0.56251399999999996</c:v>
                </c:pt>
                <c:pt idx="31">
                  <c:v>0.571913</c:v>
                </c:pt>
                <c:pt idx="32">
                  <c:v>0.56324799999999997</c:v>
                </c:pt>
                <c:pt idx="33">
                  <c:v>0.56579800000000002</c:v>
                </c:pt>
                <c:pt idx="34">
                  <c:v>0.57191899999999996</c:v>
                </c:pt>
                <c:pt idx="35">
                  <c:v>0.57474500000000006</c:v>
                </c:pt>
                <c:pt idx="36">
                  <c:v>0.58238100000000004</c:v>
                </c:pt>
                <c:pt idx="37">
                  <c:v>0.572048</c:v>
                </c:pt>
                <c:pt idx="38">
                  <c:v>0.55095999999999989</c:v>
                </c:pt>
                <c:pt idx="39">
                  <c:v>0.54782500000000001</c:v>
                </c:pt>
                <c:pt idx="40">
                  <c:v>0.549508</c:v>
                </c:pt>
                <c:pt idx="41">
                  <c:v>0.55697899999999989</c:v>
                </c:pt>
                <c:pt idx="42">
                  <c:v>0.55559099999999995</c:v>
                </c:pt>
                <c:pt idx="43">
                  <c:v>0.55669100000000005</c:v>
                </c:pt>
                <c:pt idx="44">
                  <c:v>0.56029600000000002</c:v>
                </c:pt>
                <c:pt idx="45">
                  <c:v>0.56909500000000002</c:v>
                </c:pt>
                <c:pt idx="46">
                  <c:v>0.57897100000000001</c:v>
                </c:pt>
                <c:pt idx="47">
                  <c:v>0.57193899999999998</c:v>
                </c:pt>
                <c:pt idx="48">
                  <c:v>0.56141799999999997</c:v>
                </c:pt>
                <c:pt idx="49">
                  <c:v>0.55967500000000003</c:v>
                </c:pt>
                <c:pt idx="50">
                  <c:v>0.57178700000000005</c:v>
                </c:pt>
                <c:pt idx="51">
                  <c:v>0.57058399999999998</c:v>
                </c:pt>
                <c:pt idx="52">
                  <c:v>0.56262500000000004</c:v>
                </c:pt>
                <c:pt idx="53">
                  <c:v>0.55277799999999999</c:v>
                </c:pt>
                <c:pt idx="54">
                  <c:v>0.54925899999999994</c:v>
                </c:pt>
                <c:pt idx="55">
                  <c:v>0.56004699999999996</c:v>
                </c:pt>
                <c:pt idx="56">
                  <c:v>0.55975400000000008</c:v>
                </c:pt>
                <c:pt idx="57">
                  <c:v>0.56216900000000003</c:v>
                </c:pt>
                <c:pt idx="58">
                  <c:v>0.56926399999999999</c:v>
                </c:pt>
                <c:pt idx="59">
                  <c:v>0.55877299999999996</c:v>
                </c:pt>
                <c:pt idx="60">
                  <c:v>0.56170999999999993</c:v>
                </c:pt>
                <c:pt idx="61">
                  <c:v>0.56651499999999999</c:v>
                </c:pt>
                <c:pt idx="62">
                  <c:v>0.56691200000000008</c:v>
                </c:pt>
                <c:pt idx="63">
                  <c:v>0.56244000000000005</c:v>
                </c:pt>
                <c:pt idx="64">
                  <c:v>0.55699500000000002</c:v>
                </c:pt>
                <c:pt idx="65">
                  <c:v>0.55692799999999998</c:v>
                </c:pt>
                <c:pt idx="66">
                  <c:v>0.57524299999999995</c:v>
                </c:pt>
                <c:pt idx="67">
                  <c:v>0.58098000000000005</c:v>
                </c:pt>
                <c:pt idx="68">
                  <c:v>0.55893099999999996</c:v>
                </c:pt>
                <c:pt idx="69">
                  <c:v>0.53401300000000007</c:v>
                </c:pt>
                <c:pt idx="70">
                  <c:v>0.5456049999999999</c:v>
                </c:pt>
                <c:pt idx="71">
                  <c:v>0.57069199999999998</c:v>
                </c:pt>
                <c:pt idx="72">
                  <c:v>0.56231799999999998</c:v>
                </c:pt>
                <c:pt idx="73">
                  <c:v>0.55838100000000002</c:v>
                </c:pt>
                <c:pt idx="74">
                  <c:v>0.56748500000000002</c:v>
                </c:pt>
                <c:pt idx="75">
                  <c:v>0.57025300000000001</c:v>
                </c:pt>
                <c:pt idx="76">
                  <c:v>0.57033500000000004</c:v>
                </c:pt>
                <c:pt idx="77">
                  <c:v>0.56926699999999997</c:v>
                </c:pt>
                <c:pt idx="78">
                  <c:v>0.57443899999999992</c:v>
                </c:pt>
                <c:pt idx="79">
                  <c:v>0.57443399999999989</c:v>
                </c:pt>
                <c:pt idx="80">
                  <c:v>0.56987600000000005</c:v>
                </c:pt>
                <c:pt idx="81">
                  <c:v>0.56624300000000005</c:v>
                </c:pt>
                <c:pt idx="82">
                  <c:v>0.5647359999999999</c:v>
                </c:pt>
                <c:pt idx="83">
                  <c:v>0.56614300000000006</c:v>
                </c:pt>
                <c:pt idx="84">
                  <c:v>0.56134300000000004</c:v>
                </c:pt>
                <c:pt idx="85">
                  <c:v>0.57049900000000009</c:v>
                </c:pt>
                <c:pt idx="86">
                  <c:v>0.58040099999999994</c:v>
                </c:pt>
                <c:pt idx="87">
                  <c:v>0.57598799999999994</c:v>
                </c:pt>
                <c:pt idx="88">
                  <c:v>0.57772800000000002</c:v>
                </c:pt>
                <c:pt idx="89">
                  <c:v>0.57723599999999997</c:v>
                </c:pt>
                <c:pt idx="90">
                  <c:v>0.5626230000000001</c:v>
                </c:pt>
                <c:pt idx="91">
                  <c:v>0.55658499999999989</c:v>
                </c:pt>
                <c:pt idx="92">
                  <c:v>0.55799200000000004</c:v>
                </c:pt>
                <c:pt idx="93">
                  <c:v>0.54980800000000007</c:v>
                </c:pt>
                <c:pt idx="94">
                  <c:v>0.549064</c:v>
                </c:pt>
                <c:pt idx="95">
                  <c:v>0.564473</c:v>
                </c:pt>
                <c:pt idx="96">
                  <c:v>0.58148599999999995</c:v>
                </c:pt>
                <c:pt idx="97">
                  <c:v>0.58038800000000001</c:v>
                </c:pt>
                <c:pt idx="98">
                  <c:v>0.57508400000000004</c:v>
                </c:pt>
                <c:pt idx="99">
                  <c:v>0.57117899999999999</c:v>
                </c:pt>
                <c:pt idx="100">
                  <c:v>0.57072699999999998</c:v>
                </c:pt>
                <c:pt idx="101">
                  <c:v>0.56710400000000005</c:v>
                </c:pt>
                <c:pt idx="102">
                  <c:v>0.56528699999999998</c:v>
                </c:pt>
                <c:pt idx="103">
                  <c:v>0.57319799999999999</c:v>
                </c:pt>
                <c:pt idx="104">
                  <c:v>0.57852899999999996</c:v>
                </c:pt>
                <c:pt idx="105">
                  <c:v>0.56817799999999996</c:v>
                </c:pt>
                <c:pt idx="106">
                  <c:v>0.56778799999999996</c:v>
                </c:pt>
                <c:pt idx="107">
                  <c:v>0.57396999999999998</c:v>
                </c:pt>
                <c:pt idx="108">
                  <c:v>0.58214600000000005</c:v>
                </c:pt>
                <c:pt idx="109">
                  <c:v>0.5823259999999999</c:v>
                </c:pt>
                <c:pt idx="110">
                  <c:v>0.57091700000000001</c:v>
                </c:pt>
                <c:pt idx="111">
                  <c:v>0.55936399999999997</c:v>
                </c:pt>
                <c:pt idx="112">
                  <c:v>0.54534900000000008</c:v>
                </c:pt>
                <c:pt idx="113">
                  <c:v>0.55369200000000007</c:v>
                </c:pt>
                <c:pt idx="114">
                  <c:v>0.56899100000000002</c:v>
                </c:pt>
                <c:pt idx="115">
                  <c:v>0.56408999999999998</c:v>
                </c:pt>
                <c:pt idx="116">
                  <c:v>0.56297200000000003</c:v>
                </c:pt>
                <c:pt idx="117">
                  <c:v>0.57098500000000008</c:v>
                </c:pt>
                <c:pt idx="118">
                  <c:v>0.57058399999999998</c:v>
                </c:pt>
                <c:pt idx="119">
                  <c:v>0.58045900000000006</c:v>
                </c:pt>
                <c:pt idx="120">
                  <c:v>0.58462000000000003</c:v>
                </c:pt>
                <c:pt idx="121">
                  <c:v>0.57603499999999996</c:v>
                </c:pt>
                <c:pt idx="122">
                  <c:v>0.56864700000000001</c:v>
                </c:pt>
                <c:pt idx="123">
                  <c:v>0.56651300000000004</c:v>
                </c:pt>
                <c:pt idx="124">
                  <c:v>0.56421500000000002</c:v>
                </c:pt>
                <c:pt idx="125">
                  <c:v>0.56225000000000003</c:v>
                </c:pt>
                <c:pt idx="126">
                  <c:v>0.56550499999999992</c:v>
                </c:pt>
                <c:pt idx="127">
                  <c:v>0.57407900000000001</c:v>
                </c:pt>
                <c:pt idx="128">
                  <c:v>0.57932000000000006</c:v>
                </c:pt>
                <c:pt idx="129">
                  <c:v>0.57728800000000002</c:v>
                </c:pt>
                <c:pt idx="130">
                  <c:v>0.57051699999999994</c:v>
                </c:pt>
                <c:pt idx="131">
                  <c:v>0.57104599999999994</c:v>
                </c:pt>
                <c:pt idx="132">
                  <c:v>0.57880299999999996</c:v>
                </c:pt>
                <c:pt idx="133">
                  <c:v>0.58142000000000005</c:v>
                </c:pt>
                <c:pt idx="134">
                  <c:v>0.57972400000000002</c:v>
                </c:pt>
                <c:pt idx="135">
                  <c:v>0.57906799999999992</c:v>
                </c:pt>
                <c:pt idx="136">
                  <c:v>0.57894800000000002</c:v>
                </c:pt>
                <c:pt idx="137">
                  <c:v>0.57574100000000006</c:v>
                </c:pt>
                <c:pt idx="138">
                  <c:v>0.57329799999999997</c:v>
                </c:pt>
                <c:pt idx="139">
                  <c:v>0.57531999999999994</c:v>
                </c:pt>
                <c:pt idx="140">
                  <c:v>0.57863599999999993</c:v>
                </c:pt>
                <c:pt idx="141">
                  <c:v>0.57928099999999993</c:v>
                </c:pt>
                <c:pt idx="142">
                  <c:v>0.57644699999999993</c:v>
                </c:pt>
                <c:pt idx="143">
                  <c:v>0.57508400000000004</c:v>
                </c:pt>
                <c:pt idx="144">
                  <c:v>0.57343999999999995</c:v>
                </c:pt>
                <c:pt idx="145">
                  <c:v>0.57272100000000004</c:v>
                </c:pt>
                <c:pt idx="146">
                  <c:v>0.56782500000000002</c:v>
                </c:pt>
                <c:pt idx="147">
                  <c:v>0.56943999999999995</c:v>
                </c:pt>
                <c:pt idx="148">
                  <c:v>0.57047899999999996</c:v>
                </c:pt>
                <c:pt idx="149">
                  <c:v>0.56974900000000006</c:v>
                </c:pt>
                <c:pt idx="150">
                  <c:v>0.57214500000000001</c:v>
                </c:pt>
                <c:pt idx="151">
                  <c:v>0.57951099999999989</c:v>
                </c:pt>
                <c:pt idx="152">
                  <c:v>0.57918999999999998</c:v>
                </c:pt>
                <c:pt idx="153">
                  <c:v>0.575901</c:v>
                </c:pt>
                <c:pt idx="154">
                  <c:v>0.57258999999999993</c:v>
                </c:pt>
                <c:pt idx="155">
                  <c:v>0.57659900000000008</c:v>
                </c:pt>
                <c:pt idx="156">
                  <c:v>0.58052499999999996</c:v>
                </c:pt>
                <c:pt idx="157">
                  <c:v>0.57653500000000002</c:v>
                </c:pt>
                <c:pt idx="158">
                  <c:v>0.57811900000000005</c:v>
                </c:pt>
                <c:pt idx="159">
                  <c:v>0.58250299999999999</c:v>
                </c:pt>
                <c:pt idx="160">
                  <c:v>0.58360199999999995</c:v>
                </c:pt>
                <c:pt idx="161">
                  <c:v>0.58125099999999996</c:v>
                </c:pt>
                <c:pt idx="162">
                  <c:v>0.58007199999999992</c:v>
                </c:pt>
                <c:pt idx="163">
                  <c:v>0.57946199999999992</c:v>
                </c:pt>
                <c:pt idx="164">
                  <c:v>0.58089100000000005</c:v>
                </c:pt>
                <c:pt idx="165">
                  <c:v>0.58277299999999999</c:v>
                </c:pt>
                <c:pt idx="166">
                  <c:v>0.58565800000000001</c:v>
                </c:pt>
                <c:pt idx="167">
                  <c:v>0.59051699999999996</c:v>
                </c:pt>
                <c:pt idx="168">
                  <c:v>0.59252700000000003</c:v>
                </c:pt>
                <c:pt idx="169">
                  <c:v>0.59413499999999997</c:v>
                </c:pt>
                <c:pt idx="170">
                  <c:v>0.59850700000000001</c:v>
                </c:pt>
                <c:pt idx="171">
                  <c:v>0.59669799999999995</c:v>
                </c:pt>
                <c:pt idx="172">
                  <c:v>0.59912900000000002</c:v>
                </c:pt>
                <c:pt idx="173">
                  <c:v>0.59999500000000006</c:v>
                </c:pt>
                <c:pt idx="174">
                  <c:v>0.600769</c:v>
                </c:pt>
                <c:pt idx="175">
                  <c:v>0.60544299999999995</c:v>
                </c:pt>
                <c:pt idx="176">
                  <c:v>0.60320200000000002</c:v>
                </c:pt>
                <c:pt idx="177">
                  <c:v>0.59960000000000002</c:v>
                </c:pt>
                <c:pt idx="178">
                  <c:v>0.60389099999999996</c:v>
                </c:pt>
                <c:pt idx="179">
                  <c:v>0.60867800000000005</c:v>
                </c:pt>
                <c:pt idx="180">
                  <c:v>0.61036500000000005</c:v>
                </c:pt>
                <c:pt idx="181">
                  <c:v>0.609294</c:v>
                </c:pt>
                <c:pt idx="182">
                  <c:v>0.60876799999999998</c:v>
                </c:pt>
                <c:pt idx="183">
                  <c:v>0.61327900000000002</c:v>
                </c:pt>
                <c:pt idx="184">
                  <c:v>0.62155300000000002</c:v>
                </c:pt>
                <c:pt idx="185">
                  <c:v>0.62064699999999995</c:v>
                </c:pt>
                <c:pt idx="186">
                  <c:v>0.61596600000000001</c:v>
                </c:pt>
                <c:pt idx="187">
                  <c:v>0.62601599999999991</c:v>
                </c:pt>
                <c:pt idx="188">
                  <c:v>0.62868400000000002</c:v>
                </c:pt>
                <c:pt idx="189">
                  <c:v>0.61875400000000003</c:v>
                </c:pt>
                <c:pt idx="190">
                  <c:v>0.62060099999999996</c:v>
                </c:pt>
                <c:pt idx="191">
                  <c:v>0.62375700000000001</c:v>
                </c:pt>
                <c:pt idx="192">
                  <c:v>0.63185400000000003</c:v>
                </c:pt>
                <c:pt idx="193">
                  <c:v>0.643845</c:v>
                </c:pt>
                <c:pt idx="194">
                  <c:v>0.65104300000000004</c:v>
                </c:pt>
                <c:pt idx="195">
                  <c:v>0.64767299999999994</c:v>
                </c:pt>
                <c:pt idx="196">
                  <c:v>0.64166800000000002</c:v>
                </c:pt>
                <c:pt idx="197">
                  <c:v>0.64353400000000005</c:v>
                </c:pt>
                <c:pt idx="198">
                  <c:v>0.64334400000000003</c:v>
                </c:pt>
                <c:pt idx="199">
                  <c:v>0.64304800000000006</c:v>
                </c:pt>
                <c:pt idx="200">
                  <c:v>0.64081699999999997</c:v>
                </c:pt>
                <c:pt idx="201">
                  <c:v>0.64327299999999998</c:v>
                </c:pt>
                <c:pt idx="202">
                  <c:v>0.64771299999999998</c:v>
                </c:pt>
                <c:pt idx="203">
                  <c:v>0.64828899999999989</c:v>
                </c:pt>
                <c:pt idx="204">
                  <c:v>0.64989600000000003</c:v>
                </c:pt>
                <c:pt idx="205">
                  <c:v>0.65603299999999998</c:v>
                </c:pt>
                <c:pt idx="206">
                  <c:v>0.66123700000000007</c:v>
                </c:pt>
                <c:pt idx="207">
                  <c:v>0.66086299999999998</c:v>
                </c:pt>
                <c:pt idx="208">
                  <c:v>0.65704300000000004</c:v>
                </c:pt>
                <c:pt idx="209">
                  <c:v>0.65645400000000009</c:v>
                </c:pt>
                <c:pt idx="210">
                  <c:v>0.65585700000000002</c:v>
                </c:pt>
                <c:pt idx="211">
                  <c:v>0.65971599999999997</c:v>
                </c:pt>
                <c:pt idx="212">
                  <c:v>0.66293100000000005</c:v>
                </c:pt>
                <c:pt idx="213">
                  <c:v>0.6623190000000001</c:v>
                </c:pt>
                <c:pt idx="214">
                  <c:v>0.66102799999999995</c:v>
                </c:pt>
                <c:pt idx="215">
                  <c:v>0.66126600000000002</c:v>
                </c:pt>
                <c:pt idx="216">
                  <c:v>0.66378099999999995</c:v>
                </c:pt>
                <c:pt idx="217">
                  <c:v>0.66362900000000002</c:v>
                </c:pt>
                <c:pt idx="218">
                  <c:v>0.65716599999999992</c:v>
                </c:pt>
                <c:pt idx="219">
                  <c:v>0.65686299999999997</c:v>
                </c:pt>
                <c:pt idx="220">
                  <c:v>0.65828100000000001</c:v>
                </c:pt>
                <c:pt idx="221">
                  <c:v>0.65475700000000003</c:v>
                </c:pt>
                <c:pt idx="222">
                  <c:v>0.65034799999999993</c:v>
                </c:pt>
                <c:pt idx="223">
                  <c:v>0.64918600000000004</c:v>
                </c:pt>
                <c:pt idx="224">
                  <c:v>0.64719400000000005</c:v>
                </c:pt>
                <c:pt idx="225">
                  <c:v>0.64564200000000005</c:v>
                </c:pt>
                <c:pt idx="226">
                  <c:v>0.64504000000000006</c:v>
                </c:pt>
                <c:pt idx="227">
                  <c:v>0.64830900000000002</c:v>
                </c:pt>
                <c:pt idx="228">
                  <c:v>0.64959000000000011</c:v>
                </c:pt>
                <c:pt idx="229">
                  <c:v>0.64913100000000001</c:v>
                </c:pt>
                <c:pt idx="230">
                  <c:v>0.6451420000000001</c:v>
                </c:pt>
                <c:pt idx="231">
                  <c:v>0.64480500000000007</c:v>
                </c:pt>
                <c:pt idx="232">
                  <c:v>0.64947599999999994</c:v>
                </c:pt>
                <c:pt idx="233">
                  <c:v>0.64762600000000003</c:v>
                </c:pt>
                <c:pt idx="234">
                  <c:v>0.64915999999999996</c:v>
                </c:pt>
                <c:pt idx="235">
                  <c:v>0.65620999999999996</c:v>
                </c:pt>
                <c:pt idx="236">
                  <c:v>0.65943299999999994</c:v>
                </c:pt>
                <c:pt idx="237">
                  <c:v>0.66338200000000003</c:v>
                </c:pt>
                <c:pt idx="238">
                  <c:v>0.66578699999999991</c:v>
                </c:pt>
                <c:pt idx="239">
                  <c:v>0.66412300000000002</c:v>
                </c:pt>
                <c:pt idx="240">
                  <c:v>0.67364400000000002</c:v>
                </c:pt>
                <c:pt idx="241">
                  <c:v>0.68356400000000006</c:v>
                </c:pt>
                <c:pt idx="242">
                  <c:v>0.69275400000000009</c:v>
                </c:pt>
                <c:pt idx="243">
                  <c:v>0.70268399999999998</c:v>
                </c:pt>
                <c:pt idx="244">
                  <c:v>0.70807700000000007</c:v>
                </c:pt>
                <c:pt idx="245">
                  <c:v>0.70984000000000003</c:v>
                </c:pt>
                <c:pt idx="246">
                  <c:v>0.70753299999999997</c:v>
                </c:pt>
                <c:pt idx="247">
                  <c:v>0.69457199999999997</c:v>
                </c:pt>
                <c:pt idx="248">
                  <c:v>0.67970799999999998</c:v>
                </c:pt>
                <c:pt idx="249">
                  <c:v>0.67267499999999991</c:v>
                </c:pt>
                <c:pt idx="250">
                  <c:v>0.66490000000000005</c:v>
                </c:pt>
                <c:pt idx="251">
                  <c:v>0.65537699999999999</c:v>
                </c:pt>
                <c:pt idx="252">
                  <c:v>0.64742999999999995</c:v>
                </c:pt>
                <c:pt idx="253">
                  <c:v>0.64136000000000004</c:v>
                </c:pt>
                <c:pt idx="254">
                  <c:v>0.63648299999999991</c:v>
                </c:pt>
                <c:pt idx="255">
                  <c:v>0.63351000000000002</c:v>
                </c:pt>
                <c:pt idx="256">
                  <c:v>0.62876500000000002</c:v>
                </c:pt>
                <c:pt idx="257">
                  <c:v>0.62926000000000004</c:v>
                </c:pt>
                <c:pt idx="258">
                  <c:v>0.62353000000000003</c:v>
                </c:pt>
                <c:pt idx="259">
                  <c:v>0.61737500000000001</c:v>
                </c:pt>
                <c:pt idx="260">
                  <c:v>0.61474800000000007</c:v>
                </c:pt>
                <c:pt idx="261">
                  <c:v>0.612174</c:v>
                </c:pt>
                <c:pt idx="262">
                  <c:v>0.60865600000000009</c:v>
                </c:pt>
                <c:pt idx="263">
                  <c:v>0.60672400000000004</c:v>
                </c:pt>
                <c:pt idx="264">
                  <c:v>0.60703700000000005</c:v>
                </c:pt>
                <c:pt idx="265">
                  <c:v>0.604236</c:v>
                </c:pt>
                <c:pt idx="266">
                  <c:v>0.599769</c:v>
                </c:pt>
                <c:pt idx="267">
                  <c:v>0.60054399999999997</c:v>
                </c:pt>
                <c:pt idx="268">
                  <c:v>0.60039500000000001</c:v>
                </c:pt>
                <c:pt idx="269">
                  <c:v>0.60059799999999997</c:v>
                </c:pt>
                <c:pt idx="270">
                  <c:v>0.60354599999999992</c:v>
                </c:pt>
                <c:pt idx="271">
                  <c:v>0.59978399999999998</c:v>
                </c:pt>
                <c:pt idx="272">
                  <c:v>0.59328899999999996</c:v>
                </c:pt>
                <c:pt idx="273">
                  <c:v>0.58928400000000003</c:v>
                </c:pt>
                <c:pt idx="274">
                  <c:v>0.59045900000000007</c:v>
                </c:pt>
                <c:pt idx="275">
                  <c:v>0.60076400000000008</c:v>
                </c:pt>
                <c:pt idx="276">
                  <c:v>0.604603</c:v>
                </c:pt>
                <c:pt idx="277">
                  <c:v>0.59771799999999997</c:v>
                </c:pt>
                <c:pt idx="278">
                  <c:v>0.59490599999999993</c:v>
                </c:pt>
                <c:pt idx="279">
                  <c:v>0.596472</c:v>
                </c:pt>
                <c:pt idx="280">
                  <c:v>0.60059299999999993</c:v>
                </c:pt>
                <c:pt idx="281">
                  <c:v>0.60032799999999997</c:v>
                </c:pt>
                <c:pt idx="282">
                  <c:v>0.597298</c:v>
                </c:pt>
                <c:pt idx="283">
                  <c:v>0.60072400000000004</c:v>
                </c:pt>
                <c:pt idx="284">
                  <c:v>0.60209000000000001</c:v>
                </c:pt>
                <c:pt idx="285">
                  <c:v>0.60276400000000008</c:v>
                </c:pt>
                <c:pt idx="286">
                  <c:v>0.60654800000000009</c:v>
                </c:pt>
                <c:pt idx="287">
                  <c:v>0.602742</c:v>
                </c:pt>
                <c:pt idx="288">
                  <c:v>0.60142300000000004</c:v>
                </c:pt>
                <c:pt idx="289">
                  <c:v>0.60773100000000002</c:v>
                </c:pt>
                <c:pt idx="290">
                  <c:v>0.60362300000000002</c:v>
                </c:pt>
                <c:pt idx="291">
                  <c:v>0.59858299999999998</c:v>
                </c:pt>
                <c:pt idx="292">
                  <c:v>0.60753799999999991</c:v>
                </c:pt>
                <c:pt idx="293">
                  <c:v>0.61205399999999999</c:v>
                </c:pt>
                <c:pt idx="294">
                  <c:v>0.6062749999999999</c:v>
                </c:pt>
                <c:pt idx="295">
                  <c:v>0.60496400000000006</c:v>
                </c:pt>
                <c:pt idx="296">
                  <c:v>0.61081600000000003</c:v>
                </c:pt>
                <c:pt idx="297">
                  <c:v>0.61480899999999994</c:v>
                </c:pt>
                <c:pt idx="298">
                  <c:v>0.60920299999999994</c:v>
                </c:pt>
                <c:pt idx="299">
                  <c:v>0.607402</c:v>
                </c:pt>
                <c:pt idx="300">
                  <c:v>0.60661000000000009</c:v>
                </c:pt>
                <c:pt idx="301">
                  <c:v>0.60836800000000002</c:v>
                </c:pt>
                <c:pt idx="302">
                  <c:v>0.614533</c:v>
                </c:pt>
                <c:pt idx="303">
                  <c:v>0.613089</c:v>
                </c:pt>
                <c:pt idx="304">
                  <c:v>0.60720299999999994</c:v>
                </c:pt>
                <c:pt idx="305">
                  <c:v>0.60557700000000003</c:v>
                </c:pt>
                <c:pt idx="306">
                  <c:v>0.60648499999999994</c:v>
                </c:pt>
                <c:pt idx="307">
                  <c:v>0.60854699999999995</c:v>
                </c:pt>
                <c:pt idx="308">
                  <c:v>0.61299799999999993</c:v>
                </c:pt>
                <c:pt idx="309">
                  <c:v>0.61052700000000004</c:v>
                </c:pt>
                <c:pt idx="310">
                  <c:v>0.60629399999999989</c:v>
                </c:pt>
                <c:pt idx="311">
                  <c:v>0.60816999999999999</c:v>
                </c:pt>
                <c:pt idx="312">
                  <c:v>0.6099969999999999</c:v>
                </c:pt>
                <c:pt idx="313">
                  <c:v>0.61014900000000005</c:v>
                </c:pt>
                <c:pt idx="314">
                  <c:v>0.606325</c:v>
                </c:pt>
                <c:pt idx="315">
                  <c:v>0.60814199999999996</c:v>
                </c:pt>
                <c:pt idx="316">
                  <c:v>0.61097000000000001</c:v>
                </c:pt>
                <c:pt idx="317">
                  <c:v>0.60977300000000001</c:v>
                </c:pt>
                <c:pt idx="318">
                  <c:v>0.61349600000000004</c:v>
                </c:pt>
                <c:pt idx="319">
                  <c:v>0.61590100000000003</c:v>
                </c:pt>
                <c:pt idx="320">
                  <c:v>0.61892199999999997</c:v>
                </c:pt>
                <c:pt idx="321">
                  <c:v>0.62005399999999999</c:v>
                </c:pt>
                <c:pt idx="322">
                  <c:v>0.61642700000000006</c:v>
                </c:pt>
                <c:pt idx="323">
                  <c:v>0.61465700000000001</c:v>
                </c:pt>
                <c:pt idx="324">
                  <c:v>0.61663699999999999</c:v>
                </c:pt>
                <c:pt idx="325">
                  <c:v>0.61975800000000003</c:v>
                </c:pt>
                <c:pt idx="326">
                  <c:v>0.61947299999999994</c:v>
                </c:pt>
                <c:pt idx="327">
                  <c:v>0.624274</c:v>
                </c:pt>
                <c:pt idx="328">
                  <c:v>0.62918799999999997</c:v>
                </c:pt>
                <c:pt idx="329">
                  <c:v>0.62648999999999999</c:v>
                </c:pt>
                <c:pt idx="330">
                  <c:v>0.61948899999999996</c:v>
                </c:pt>
                <c:pt idx="331">
                  <c:v>0.62115299999999996</c:v>
                </c:pt>
                <c:pt idx="332">
                  <c:v>0.62543799999999994</c:v>
                </c:pt>
                <c:pt idx="333">
                  <c:v>0.62586699999999995</c:v>
                </c:pt>
                <c:pt idx="334">
                  <c:v>0.62729400000000002</c:v>
                </c:pt>
                <c:pt idx="335">
                  <c:v>0.63126700000000002</c:v>
                </c:pt>
                <c:pt idx="336">
                  <c:v>0.63187199999999999</c:v>
                </c:pt>
                <c:pt idx="337">
                  <c:v>0.63902700000000001</c:v>
                </c:pt>
                <c:pt idx="338">
                  <c:v>0.64507199999999998</c:v>
                </c:pt>
                <c:pt idx="339">
                  <c:v>0.64295600000000008</c:v>
                </c:pt>
                <c:pt idx="340">
                  <c:v>0.64177300000000004</c:v>
                </c:pt>
                <c:pt idx="341">
                  <c:v>0.64329000000000003</c:v>
                </c:pt>
                <c:pt idx="342">
                  <c:v>0.63859500000000002</c:v>
                </c:pt>
                <c:pt idx="343">
                  <c:v>0.63039599999999996</c:v>
                </c:pt>
                <c:pt idx="344">
                  <c:v>0.63291800000000009</c:v>
                </c:pt>
                <c:pt idx="345">
                  <c:v>0.63706299999999993</c:v>
                </c:pt>
                <c:pt idx="346">
                  <c:v>0.63361299999999998</c:v>
                </c:pt>
                <c:pt idx="347">
                  <c:v>0.63447100000000001</c:v>
                </c:pt>
                <c:pt idx="348">
                  <c:v>0.64059100000000002</c:v>
                </c:pt>
                <c:pt idx="349">
                  <c:v>0.64417600000000008</c:v>
                </c:pt>
                <c:pt idx="350">
                  <c:v>0.64132199999999995</c:v>
                </c:pt>
                <c:pt idx="351">
                  <c:v>0.64186900000000002</c:v>
                </c:pt>
                <c:pt idx="352">
                  <c:v>0.64211499999999999</c:v>
                </c:pt>
                <c:pt idx="353">
                  <c:v>0.64257800000000009</c:v>
                </c:pt>
                <c:pt idx="354">
                  <c:v>0.63955399999999996</c:v>
                </c:pt>
                <c:pt idx="355">
                  <c:v>0.63737599999999994</c:v>
                </c:pt>
                <c:pt idx="356">
                  <c:v>0.64251900000000006</c:v>
                </c:pt>
                <c:pt idx="357">
                  <c:v>0.64898299999999998</c:v>
                </c:pt>
                <c:pt idx="358">
                  <c:v>0.65027799999999991</c:v>
                </c:pt>
                <c:pt idx="359">
                  <c:v>0.64567799999999997</c:v>
                </c:pt>
                <c:pt idx="360">
                  <c:v>0.64566800000000002</c:v>
                </c:pt>
                <c:pt idx="361">
                  <c:v>0.64522100000000004</c:v>
                </c:pt>
                <c:pt idx="362">
                  <c:v>0.64197700000000002</c:v>
                </c:pt>
                <c:pt idx="363">
                  <c:v>0.640177</c:v>
                </c:pt>
                <c:pt idx="364">
                  <c:v>0.644173</c:v>
                </c:pt>
                <c:pt idx="365">
                  <c:v>0.64679299999999995</c:v>
                </c:pt>
                <c:pt idx="366">
                  <c:v>0.64489299999999994</c:v>
                </c:pt>
                <c:pt idx="367">
                  <c:v>0.64629500000000006</c:v>
                </c:pt>
                <c:pt idx="368">
                  <c:v>0.64484799999999998</c:v>
                </c:pt>
                <c:pt idx="369">
                  <c:v>0.63815399999999989</c:v>
                </c:pt>
                <c:pt idx="370">
                  <c:v>0.64002300000000001</c:v>
                </c:pt>
                <c:pt idx="371">
                  <c:v>0.64660200000000001</c:v>
                </c:pt>
                <c:pt idx="372">
                  <c:v>0.64808700000000008</c:v>
                </c:pt>
                <c:pt idx="373">
                  <c:v>0.644818</c:v>
                </c:pt>
                <c:pt idx="374">
                  <c:v>0.64555600000000002</c:v>
                </c:pt>
                <c:pt idx="375">
                  <c:v>0.65159500000000004</c:v>
                </c:pt>
                <c:pt idx="376">
                  <c:v>0.65094600000000002</c:v>
                </c:pt>
                <c:pt idx="377">
                  <c:v>0.65214499999999997</c:v>
                </c:pt>
                <c:pt idx="378">
                  <c:v>0.65275700000000003</c:v>
                </c:pt>
                <c:pt idx="379">
                  <c:v>0.65137599999999996</c:v>
                </c:pt>
                <c:pt idx="380">
                  <c:v>0.64627699999999999</c:v>
                </c:pt>
                <c:pt idx="381">
                  <c:v>0.64309499999999997</c:v>
                </c:pt>
                <c:pt idx="382">
                  <c:v>0.64686700000000008</c:v>
                </c:pt>
                <c:pt idx="383">
                  <c:v>0.65022000000000002</c:v>
                </c:pt>
                <c:pt idx="384">
                  <c:v>0.64742100000000002</c:v>
                </c:pt>
                <c:pt idx="385">
                  <c:v>0.64923900000000001</c:v>
                </c:pt>
                <c:pt idx="386">
                  <c:v>0.65492799999999995</c:v>
                </c:pt>
                <c:pt idx="387">
                  <c:v>0.66147500000000004</c:v>
                </c:pt>
                <c:pt idx="388">
                  <c:v>0.66162699999999997</c:v>
                </c:pt>
                <c:pt idx="389">
                  <c:v>0.65912199999999999</c:v>
                </c:pt>
                <c:pt idx="390">
                  <c:v>0.65598800000000002</c:v>
                </c:pt>
                <c:pt idx="391">
                  <c:v>0.65797100000000008</c:v>
                </c:pt>
                <c:pt idx="392">
                  <c:v>0.65867600000000004</c:v>
                </c:pt>
                <c:pt idx="393">
                  <c:v>0.65944599999999998</c:v>
                </c:pt>
                <c:pt idx="394">
                  <c:v>0.65927500000000006</c:v>
                </c:pt>
                <c:pt idx="395">
                  <c:v>0.65721499999999999</c:v>
                </c:pt>
                <c:pt idx="396">
                  <c:v>0.65747</c:v>
                </c:pt>
                <c:pt idx="397">
                  <c:v>0.65790499999999996</c:v>
                </c:pt>
                <c:pt idx="398">
                  <c:v>0.65852699999999997</c:v>
                </c:pt>
                <c:pt idx="399">
                  <c:v>0.66076400000000002</c:v>
                </c:pt>
                <c:pt idx="400">
                  <c:v>0.66063499999999997</c:v>
                </c:pt>
                <c:pt idx="401">
                  <c:v>0.65942699999999999</c:v>
                </c:pt>
                <c:pt idx="402">
                  <c:v>0.653891</c:v>
                </c:pt>
                <c:pt idx="403">
                  <c:v>0.65431399999999995</c:v>
                </c:pt>
                <c:pt idx="404">
                  <c:v>0.65358300000000003</c:v>
                </c:pt>
                <c:pt idx="405">
                  <c:v>0.65601700000000007</c:v>
                </c:pt>
                <c:pt idx="406">
                  <c:v>0.66212499999999996</c:v>
                </c:pt>
                <c:pt idx="407">
                  <c:v>0.665524</c:v>
                </c:pt>
                <c:pt idx="408">
                  <c:v>0.66559400000000002</c:v>
                </c:pt>
                <c:pt idx="409">
                  <c:v>0.66792200000000002</c:v>
                </c:pt>
                <c:pt idx="410">
                  <c:v>0.66976400000000003</c:v>
                </c:pt>
                <c:pt idx="411">
                  <c:v>0.66634900000000008</c:v>
                </c:pt>
                <c:pt idx="412">
                  <c:v>0.66625800000000002</c:v>
                </c:pt>
                <c:pt idx="413">
                  <c:v>0.67040100000000002</c:v>
                </c:pt>
                <c:pt idx="414">
                  <c:v>0.67603600000000008</c:v>
                </c:pt>
                <c:pt idx="415">
                  <c:v>0.68067699999999998</c:v>
                </c:pt>
                <c:pt idx="416">
                  <c:v>0.68269200000000008</c:v>
                </c:pt>
                <c:pt idx="417">
                  <c:v>0.68076099999999995</c:v>
                </c:pt>
                <c:pt idx="418">
                  <c:v>0.67469099999999993</c:v>
                </c:pt>
                <c:pt idx="419">
                  <c:v>0.67415800000000004</c:v>
                </c:pt>
                <c:pt idx="420">
                  <c:v>0.67398599999999997</c:v>
                </c:pt>
                <c:pt idx="421">
                  <c:v>0.67401299999999997</c:v>
                </c:pt>
                <c:pt idx="422">
                  <c:v>0.67323200000000005</c:v>
                </c:pt>
                <c:pt idx="423">
                  <c:v>0.67042800000000002</c:v>
                </c:pt>
                <c:pt idx="424">
                  <c:v>0.67462299999999997</c:v>
                </c:pt>
                <c:pt idx="425">
                  <c:v>0.67931699999999995</c:v>
                </c:pt>
                <c:pt idx="426">
                  <c:v>0.67588599999999999</c:v>
                </c:pt>
                <c:pt idx="427">
                  <c:v>0.66934800000000005</c:v>
                </c:pt>
                <c:pt idx="428">
                  <c:v>0.66623800000000011</c:v>
                </c:pt>
                <c:pt idx="429">
                  <c:v>0.66912199999999999</c:v>
                </c:pt>
                <c:pt idx="430">
                  <c:v>0.66833900000000002</c:v>
                </c:pt>
                <c:pt idx="431">
                  <c:v>0.66912499999999997</c:v>
                </c:pt>
                <c:pt idx="432">
                  <c:v>0.67036999999999991</c:v>
                </c:pt>
                <c:pt idx="433">
                  <c:v>0.667489</c:v>
                </c:pt>
                <c:pt idx="434">
                  <c:v>0.66525100000000004</c:v>
                </c:pt>
                <c:pt idx="435">
                  <c:v>0.66524099999999997</c:v>
                </c:pt>
                <c:pt idx="436">
                  <c:v>0.66535900000000003</c:v>
                </c:pt>
                <c:pt idx="437">
                  <c:v>0.66426099999999999</c:v>
                </c:pt>
                <c:pt idx="438">
                  <c:v>0.66457199999999994</c:v>
                </c:pt>
                <c:pt idx="439">
                  <c:v>0.66198599999999996</c:v>
                </c:pt>
                <c:pt idx="440">
                  <c:v>0.65982300000000005</c:v>
                </c:pt>
                <c:pt idx="441">
                  <c:v>0.66046399999999994</c:v>
                </c:pt>
                <c:pt idx="442">
                  <c:v>0.66481699999999999</c:v>
                </c:pt>
                <c:pt idx="443">
                  <c:v>0.66291499999999992</c:v>
                </c:pt>
                <c:pt idx="444">
                  <c:v>0.66147699999999998</c:v>
                </c:pt>
                <c:pt idx="445">
                  <c:v>0.66243000000000007</c:v>
                </c:pt>
                <c:pt idx="446">
                  <c:v>0.66609800000000008</c:v>
                </c:pt>
                <c:pt idx="447">
                  <c:v>0.66496</c:v>
                </c:pt>
                <c:pt idx="448">
                  <c:v>0.65897099999999997</c:v>
                </c:pt>
                <c:pt idx="449">
                  <c:v>0.66130299999999997</c:v>
                </c:pt>
                <c:pt idx="450">
                  <c:v>0.66803199999999996</c:v>
                </c:pt>
                <c:pt idx="451">
                  <c:v>0.66891699999999998</c:v>
                </c:pt>
                <c:pt idx="452">
                  <c:v>0.66566700000000001</c:v>
                </c:pt>
                <c:pt idx="453">
                  <c:v>0.66677900000000001</c:v>
                </c:pt>
                <c:pt idx="454">
                  <c:v>0.67091999999999996</c:v>
                </c:pt>
                <c:pt idx="455">
                  <c:v>0.67274299999999998</c:v>
                </c:pt>
                <c:pt idx="456">
                  <c:v>0.671651</c:v>
                </c:pt>
                <c:pt idx="457">
                  <c:v>0.67542600000000008</c:v>
                </c:pt>
                <c:pt idx="458">
                  <c:v>0.67812399999999995</c:v>
                </c:pt>
                <c:pt idx="459">
                  <c:v>0.68052200000000007</c:v>
                </c:pt>
                <c:pt idx="460">
                  <c:v>0.68712400000000007</c:v>
                </c:pt>
                <c:pt idx="461">
                  <c:v>0.68865900000000002</c:v>
                </c:pt>
                <c:pt idx="462">
                  <c:v>0.68734499999999998</c:v>
                </c:pt>
                <c:pt idx="463">
                  <c:v>0.687643</c:v>
                </c:pt>
                <c:pt idx="464">
                  <c:v>0.68171099999999996</c:v>
                </c:pt>
                <c:pt idx="465">
                  <c:v>0.68005099999999996</c:v>
                </c:pt>
                <c:pt idx="466">
                  <c:v>0.67960799999999999</c:v>
                </c:pt>
                <c:pt idx="467">
                  <c:v>0.67920599999999998</c:v>
                </c:pt>
                <c:pt idx="468">
                  <c:v>0.68433499999999992</c:v>
                </c:pt>
                <c:pt idx="469">
                  <c:v>0.68813800000000003</c:v>
                </c:pt>
                <c:pt idx="470">
                  <c:v>0.68355600000000005</c:v>
                </c:pt>
                <c:pt idx="471">
                  <c:v>0.68353700000000006</c:v>
                </c:pt>
                <c:pt idx="472">
                  <c:v>0.687805</c:v>
                </c:pt>
                <c:pt idx="473">
                  <c:v>0.69111100000000003</c:v>
                </c:pt>
                <c:pt idx="474">
                  <c:v>0.695712</c:v>
                </c:pt>
                <c:pt idx="475">
                  <c:v>0.69582499999999992</c:v>
                </c:pt>
                <c:pt idx="476">
                  <c:v>0.691936</c:v>
                </c:pt>
                <c:pt idx="477">
                  <c:v>0.69198699999999991</c:v>
                </c:pt>
                <c:pt idx="478">
                  <c:v>0.68980599999999992</c:v>
                </c:pt>
                <c:pt idx="479">
                  <c:v>0.68881799999999993</c:v>
                </c:pt>
                <c:pt idx="480">
                  <c:v>0.68992699999999996</c:v>
                </c:pt>
                <c:pt idx="481">
                  <c:v>0.68935800000000003</c:v>
                </c:pt>
                <c:pt idx="482">
                  <c:v>0.69072099999999992</c:v>
                </c:pt>
                <c:pt idx="483">
                  <c:v>0.69362299999999999</c:v>
                </c:pt>
                <c:pt idx="484">
                  <c:v>0.69328499999999993</c:v>
                </c:pt>
                <c:pt idx="485">
                  <c:v>0.69473099999999999</c:v>
                </c:pt>
                <c:pt idx="486">
                  <c:v>0.69212300000000004</c:v>
                </c:pt>
                <c:pt idx="487">
                  <c:v>0.69466300000000003</c:v>
                </c:pt>
                <c:pt idx="488">
                  <c:v>0.69603300000000001</c:v>
                </c:pt>
                <c:pt idx="489">
                  <c:v>0.69306200000000007</c:v>
                </c:pt>
                <c:pt idx="490">
                  <c:v>0.69189600000000007</c:v>
                </c:pt>
                <c:pt idx="491">
                  <c:v>0.69183900000000009</c:v>
                </c:pt>
                <c:pt idx="492">
                  <c:v>0.69132100000000007</c:v>
                </c:pt>
                <c:pt idx="493">
                  <c:v>0.69163399999999997</c:v>
                </c:pt>
                <c:pt idx="494">
                  <c:v>0.69286999999999999</c:v>
                </c:pt>
                <c:pt idx="495">
                  <c:v>0.694855</c:v>
                </c:pt>
                <c:pt idx="496">
                  <c:v>0.69454300000000002</c:v>
                </c:pt>
                <c:pt idx="497">
                  <c:v>0.69627600000000001</c:v>
                </c:pt>
                <c:pt idx="498">
                  <c:v>0.70058299999999996</c:v>
                </c:pt>
                <c:pt idx="499">
                  <c:v>0.69994099999999992</c:v>
                </c:pt>
                <c:pt idx="500">
                  <c:v>0.69633100000000003</c:v>
                </c:pt>
                <c:pt idx="501">
                  <c:v>0.69530800000000004</c:v>
                </c:pt>
                <c:pt idx="502">
                  <c:v>0.69513999999999998</c:v>
                </c:pt>
                <c:pt idx="503">
                  <c:v>0.69957200000000008</c:v>
                </c:pt>
                <c:pt idx="504">
                  <c:v>0.70650999999999997</c:v>
                </c:pt>
                <c:pt idx="505">
                  <c:v>0.70845000000000002</c:v>
                </c:pt>
                <c:pt idx="506">
                  <c:v>0.70625399999999994</c:v>
                </c:pt>
                <c:pt idx="507">
                  <c:v>0.70337300000000003</c:v>
                </c:pt>
                <c:pt idx="508">
                  <c:v>0.70410299999999992</c:v>
                </c:pt>
                <c:pt idx="509">
                  <c:v>0.707125</c:v>
                </c:pt>
                <c:pt idx="510">
                  <c:v>0.70746299999999995</c:v>
                </c:pt>
                <c:pt idx="511">
                  <c:v>0.70816400000000002</c:v>
                </c:pt>
                <c:pt idx="512">
                  <c:v>0.711314</c:v>
                </c:pt>
                <c:pt idx="513">
                  <c:v>0.70982199999999995</c:v>
                </c:pt>
                <c:pt idx="514">
                  <c:v>0.70711499999999994</c:v>
                </c:pt>
                <c:pt idx="515">
                  <c:v>0.70968999999999993</c:v>
                </c:pt>
                <c:pt idx="516">
                  <c:v>0.71220099999999997</c:v>
                </c:pt>
                <c:pt idx="517">
                  <c:v>0.71208700000000003</c:v>
                </c:pt>
                <c:pt idx="518">
                  <c:v>0.71369799999999994</c:v>
                </c:pt>
                <c:pt idx="519">
                  <c:v>0.71313700000000002</c:v>
                </c:pt>
                <c:pt idx="520">
                  <c:v>0.71073300000000006</c:v>
                </c:pt>
                <c:pt idx="521">
                  <c:v>0.70996799999999993</c:v>
                </c:pt>
                <c:pt idx="522">
                  <c:v>0.71088299999999993</c:v>
                </c:pt>
                <c:pt idx="523">
                  <c:v>0.70910000000000006</c:v>
                </c:pt>
                <c:pt idx="524">
                  <c:v>0.70853600000000005</c:v>
                </c:pt>
                <c:pt idx="525">
                  <c:v>0.713256</c:v>
                </c:pt>
                <c:pt idx="526">
                  <c:v>0.71451500000000001</c:v>
                </c:pt>
                <c:pt idx="527">
                  <c:v>0.71454600000000001</c:v>
                </c:pt>
                <c:pt idx="528">
                  <c:v>0.71675800000000001</c:v>
                </c:pt>
                <c:pt idx="529">
                  <c:v>0.71521299999999999</c:v>
                </c:pt>
                <c:pt idx="530">
                  <c:v>0.71159099999999997</c:v>
                </c:pt>
                <c:pt idx="531">
                  <c:v>0.71191599999999999</c:v>
                </c:pt>
                <c:pt idx="532">
                  <c:v>0.71653500000000003</c:v>
                </c:pt>
                <c:pt idx="533">
                  <c:v>0.71781899999999998</c:v>
                </c:pt>
                <c:pt idx="534">
                  <c:v>0.71944699999999995</c:v>
                </c:pt>
                <c:pt idx="535">
                  <c:v>0.71774699999999991</c:v>
                </c:pt>
                <c:pt idx="536">
                  <c:v>0.71645999999999999</c:v>
                </c:pt>
                <c:pt idx="537">
                  <c:v>0.71796700000000002</c:v>
                </c:pt>
                <c:pt idx="538">
                  <c:v>0.71806799999999993</c:v>
                </c:pt>
                <c:pt idx="539">
                  <c:v>0.71940800000000005</c:v>
                </c:pt>
                <c:pt idx="540">
                  <c:v>0.71849600000000002</c:v>
                </c:pt>
                <c:pt idx="541">
                  <c:v>0.72035399999999994</c:v>
                </c:pt>
                <c:pt idx="542">
                  <c:v>0.72048800000000002</c:v>
                </c:pt>
                <c:pt idx="543">
                  <c:v>0.71960000000000002</c:v>
                </c:pt>
                <c:pt idx="544">
                  <c:v>0.72265200000000007</c:v>
                </c:pt>
                <c:pt idx="545">
                  <c:v>0.72232800000000008</c:v>
                </c:pt>
                <c:pt idx="546">
                  <c:v>0.72167899999999996</c:v>
                </c:pt>
                <c:pt idx="547">
                  <c:v>0.72059300000000004</c:v>
                </c:pt>
                <c:pt idx="548">
                  <c:v>0.72044599999999992</c:v>
                </c:pt>
                <c:pt idx="549">
                  <c:v>0.72282899999999994</c:v>
                </c:pt>
                <c:pt idx="550">
                  <c:v>0.72300300000000006</c:v>
                </c:pt>
                <c:pt idx="551">
                  <c:v>0.72153800000000001</c:v>
                </c:pt>
                <c:pt idx="552">
                  <c:v>0.725074</c:v>
                </c:pt>
                <c:pt idx="553">
                  <c:v>0.72622399999999998</c:v>
                </c:pt>
                <c:pt idx="554">
                  <c:v>0.72392199999999995</c:v>
                </c:pt>
                <c:pt idx="555">
                  <c:v>0.72050199999999998</c:v>
                </c:pt>
                <c:pt idx="556">
                  <c:v>0.72063300000000008</c:v>
                </c:pt>
                <c:pt idx="557">
                  <c:v>0.72293099999999999</c:v>
                </c:pt>
                <c:pt idx="558">
                  <c:v>0.72328799999999993</c:v>
                </c:pt>
                <c:pt idx="559">
                  <c:v>0.72135499999999997</c:v>
                </c:pt>
                <c:pt idx="560">
                  <c:v>0.72125900000000009</c:v>
                </c:pt>
                <c:pt idx="561">
                  <c:v>0.72577099999999994</c:v>
                </c:pt>
                <c:pt idx="562">
                  <c:v>0.72156700000000007</c:v>
                </c:pt>
                <c:pt idx="563">
                  <c:v>0.72098899999999999</c:v>
                </c:pt>
                <c:pt idx="564">
                  <c:v>0.72754200000000002</c:v>
                </c:pt>
                <c:pt idx="565">
                  <c:v>0.72807500000000003</c:v>
                </c:pt>
                <c:pt idx="566">
                  <c:v>0.72696399999999994</c:v>
                </c:pt>
                <c:pt idx="567">
                  <c:v>0.72752600000000001</c:v>
                </c:pt>
                <c:pt idx="568">
                  <c:v>0.72809999999999997</c:v>
                </c:pt>
                <c:pt idx="569">
                  <c:v>0.72767800000000005</c:v>
                </c:pt>
                <c:pt idx="570">
                  <c:v>0.72587899999999994</c:v>
                </c:pt>
                <c:pt idx="571">
                  <c:v>0.72765499999999994</c:v>
                </c:pt>
                <c:pt idx="572">
                  <c:v>0.73388999999999993</c:v>
                </c:pt>
                <c:pt idx="573">
                  <c:v>0.73775900000000005</c:v>
                </c:pt>
                <c:pt idx="574">
                  <c:v>0.73765900000000006</c:v>
                </c:pt>
                <c:pt idx="575">
                  <c:v>0.73894900000000008</c:v>
                </c:pt>
                <c:pt idx="576">
                  <c:v>0.73982799999999993</c:v>
                </c:pt>
                <c:pt idx="577">
                  <c:v>0.74066500000000002</c:v>
                </c:pt>
                <c:pt idx="578">
                  <c:v>0.74091899999999999</c:v>
                </c:pt>
                <c:pt idx="579">
                  <c:v>0.74113200000000001</c:v>
                </c:pt>
                <c:pt idx="580">
                  <c:v>0.74043999999999999</c:v>
                </c:pt>
                <c:pt idx="581">
                  <c:v>0.74108799999999997</c:v>
                </c:pt>
                <c:pt idx="582">
                  <c:v>0.7407999999999999</c:v>
                </c:pt>
                <c:pt idx="583">
                  <c:v>0.74268200000000006</c:v>
                </c:pt>
                <c:pt idx="584">
                  <c:v>0.74366399999999999</c:v>
                </c:pt>
                <c:pt idx="585">
                  <c:v>0.74479899999999999</c:v>
                </c:pt>
                <c:pt idx="586">
                  <c:v>0.74837399999999998</c:v>
                </c:pt>
                <c:pt idx="587">
                  <c:v>0.74692800000000004</c:v>
                </c:pt>
                <c:pt idx="588">
                  <c:v>0.74571300000000007</c:v>
                </c:pt>
                <c:pt idx="589">
                  <c:v>0.75000500000000003</c:v>
                </c:pt>
                <c:pt idx="590">
                  <c:v>0.75076100000000001</c:v>
                </c:pt>
                <c:pt idx="591">
                  <c:v>0.75023700000000004</c:v>
                </c:pt>
                <c:pt idx="592">
                  <c:v>0.75317800000000001</c:v>
                </c:pt>
                <c:pt idx="593">
                  <c:v>0.75191799999999998</c:v>
                </c:pt>
                <c:pt idx="594">
                  <c:v>0.74632300000000007</c:v>
                </c:pt>
                <c:pt idx="595">
                  <c:v>0.74346899999999994</c:v>
                </c:pt>
                <c:pt idx="596">
                  <c:v>0.743811</c:v>
                </c:pt>
                <c:pt idx="597">
                  <c:v>0.74581300000000006</c:v>
                </c:pt>
                <c:pt idx="598">
                  <c:v>0.74817599999999995</c:v>
                </c:pt>
                <c:pt idx="599">
                  <c:v>0.74962899999999999</c:v>
                </c:pt>
                <c:pt idx="600">
                  <c:v>0.74980399999999992</c:v>
                </c:pt>
                <c:pt idx="601">
                  <c:v>0.74985600000000008</c:v>
                </c:pt>
                <c:pt idx="602">
                  <c:v>0.74718299999999993</c:v>
                </c:pt>
                <c:pt idx="603">
                  <c:v>0.74449300000000007</c:v>
                </c:pt>
                <c:pt idx="604">
                  <c:v>0.74499599999999999</c:v>
                </c:pt>
                <c:pt idx="605">
                  <c:v>0.74705200000000005</c:v>
                </c:pt>
                <c:pt idx="606">
                  <c:v>0.74869199999999991</c:v>
                </c:pt>
                <c:pt idx="607">
                  <c:v>0.74965700000000002</c:v>
                </c:pt>
                <c:pt idx="608">
                  <c:v>0.74961999999999995</c:v>
                </c:pt>
                <c:pt idx="609">
                  <c:v>0.74921400000000005</c:v>
                </c:pt>
                <c:pt idx="610">
                  <c:v>0.74836199999999997</c:v>
                </c:pt>
                <c:pt idx="611">
                  <c:v>0.74658800000000003</c:v>
                </c:pt>
                <c:pt idx="612">
                  <c:v>0.74828600000000001</c:v>
                </c:pt>
                <c:pt idx="613">
                  <c:v>0.75004300000000002</c:v>
                </c:pt>
                <c:pt idx="614">
                  <c:v>0.74844200000000005</c:v>
                </c:pt>
                <c:pt idx="615">
                  <c:v>0.75005100000000002</c:v>
                </c:pt>
                <c:pt idx="616">
                  <c:v>0.754274</c:v>
                </c:pt>
                <c:pt idx="617">
                  <c:v>0.75584399999999996</c:v>
                </c:pt>
                <c:pt idx="618">
                  <c:v>0.75400599999999995</c:v>
                </c:pt>
                <c:pt idx="619">
                  <c:v>0.74900500000000003</c:v>
                </c:pt>
                <c:pt idx="620">
                  <c:v>0.75043899999999997</c:v>
                </c:pt>
                <c:pt idx="621">
                  <c:v>0.75241099999999994</c:v>
                </c:pt>
                <c:pt idx="622">
                  <c:v>0.75143899999999997</c:v>
                </c:pt>
                <c:pt idx="623">
                  <c:v>0.75627500000000003</c:v>
                </c:pt>
                <c:pt idx="624">
                  <c:v>0.75978800000000002</c:v>
                </c:pt>
                <c:pt idx="625">
                  <c:v>0.76100400000000001</c:v>
                </c:pt>
                <c:pt idx="626">
                  <c:v>0.76137299999999997</c:v>
                </c:pt>
                <c:pt idx="627">
                  <c:v>0.76242999999999994</c:v>
                </c:pt>
                <c:pt idx="628">
                  <c:v>0.76289099999999999</c:v>
                </c:pt>
                <c:pt idx="629">
                  <c:v>0.76197500000000007</c:v>
                </c:pt>
                <c:pt idx="630">
                  <c:v>0.76441400000000004</c:v>
                </c:pt>
                <c:pt idx="631">
                  <c:v>0.76737</c:v>
                </c:pt>
                <c:pt idx="632">
                  <c:v>0.76798500000000003</c:v>
                </c:pt>
                <c:pt idx="633">
                  <c:v>0.764822</c:v>
                </c:pt>
                <c:pt idx="634">
                  <c:v>0.76710699999999998</c:v>
                </c:pt>
                <c:pt idx="635">
                  <c:v>0.77269699999999997</c:v>
                </c:pt>
                <c:pt idx="636">
                  <c:v>0.77324300000000001</c:v>
                </c:pt>
                <c:pt idx="637">
                  <c:v>0.77309600000000001</c:v>
                </c:pt>
                <c:pt idx="638">
                  <c:v>0.77725699999999998</c:v>
                </c:pt>
                <c:pt idx="639">
                  <c:v>0.77808100000000002</c:v>
                </c:pt>
                <c:pt idx="640">
                  <c:v>0.77506699999999995</c:v>
                </c:pt>
                <c:pt idx="641">
                  <c:v>0.77469200000000005</c:v>
                </c:pt>
                <c:pt idx="642">
                  <c:v>0.778084</c:v>
                </c:pt>
                <c:pt idx="643">
                  <c:v>0.77963099999999996</c:v>
                </c:pt>
                <c:pt idx="644">
                  <c:v>0.78247900000000004</c:v>
                </c:pt>
                <c:pt idx="645">
                  <c:v>0.78747599999999995</c:v>
                </c:pt>
                <c:pt idx="646">
                  <c:v>0.78625999999999996</c:v>
                </c:pt>
                <c:pt idx="647">
                  <c:v>0.784995</c:v>
                </c:pt>
                <c:pt idx="648">
                  <c:v>0.78948299999999993</c:v>
                </c:pt>
                <c:pt idx="649">
                  <c:v>0.79119499999999998</c:v>
                </c:pt>
                <c:pt idx="650">
                  <c:v>0.79398499999999994</c:v>
                </c:pt>
                <c:pt idx="651">
                  <c:v>0.79503999999999997</c:v>
                </c:pt>
                <c:pt idx="652">
                  <c:v>0.79784500000000003</c:v>
                </c:pt>
                <c:pt idx="653">
                  <c:v>0.80214699999999994</c:v>
                </c:pt>
                <c:pt idx="654">
                  <c:v>0.80227999999999999</c:v>
                </c:pt>
                <c:pt idx="655">
                  <c:v>0.80830100000000005</c:v>
                </c:pt>
                <c:pt idx="656">
                  <c:v>0.81215599999999999</c:v>
                </c:pt>
                <c:pt idx="657">
                  <c:v>0.812967</c:v>
                </c:pt>
                <c:pt idx="658">
                  <c:v>0.81696900000000006</c:v>
                </c:pt>
                <c:pt idx="659">
                  <c:v>0.82280799999999998</c:v>
                </c:pt>
                <c:pt idx="660">
                  <c:v>0.82628299999999999</c:v>
                </c:pt>
                <c:pt idx="661">
                  <c:v>0.82975100000000002</c:v>
                </c:pt>
                <c:pt idx="662">
                  <c:v>0.83546500000000001</c:v>
                </c:pt>
                <c:pt idx="663">
                  <c:v>0.84299800000000003</c:v>
                </c:pt>
                <c:pt idx="664">
                  <c:v>0.84415399999999996</c:v>
                </c:pt>
                <c:pt idx="665">
                  <c:v>0.84688300000000005</c:v>
                </c:pt>
                <c:pt idx="666">
                  <c:v>0.85627799999999998</c:v>
                </c:pt>
                <c:pt idx="667">
                  <c:v>0.86438400000000004</c:v>
                </c:pt>
                <c:pt idx="668">
                  <c:v>0.86956600000000006</c:v>
                </c:pt>
                <c:pt idx="669">
                  <c:v>0.871591</c:v>
                </c:pt>
                <c:pt idx="670">
                  <c:v>0.87177199999999999</c:v>
                </c:pt>
                <c:pt idx="671">
                  <c:v>0.87243199999999999</c:v>
                </c:pt>
                <c:pt idx="672">
                  <c:v>0.87217699999999998</c:v>
                </c:pt>
                <c:pt idx="673">
                  <c:v>0.87611400000000006</c:v>
                </c:pt>
                <c:pt idx="674">
                  <c:v>0.88190400000000002</c:v>
                </c:pt>
                <c:pt idx="675">
                  <c:v>0.88214199999999998</c:v>
                </c:pt>
                <c:pt idx="676">
                  <c:v>0.88087099999999996</c:v>
                </c:pt>
                <c:pt idx="677">
                  <c:v>0.88091600000000003</c:v>
                </c:pt>
                <c:pt idx="678">
                  <c:v>0.87876900000000002</c:v>
                </c:pt>
                <c:pt idx="679">
                  <c:v>0.87322299999999997</c:v>
                </c:pt>
                <c:pt idx="680">
                  <c:v>0.86854399999999998</c:v>
                </c:pt>
                <c:pt idx="681">
                  <c:v>0.87227100000000002</c:v>
                </c:pt>
                <c:pt idx="682">
                  <c:v>0.876197</c:v>
                </c:pt>
                <c:pt idx="683">
                  <c:v>0.87561999999999995</c:v>
                </c:pt>
                <c:pt idx="684">
                  <c:v>0.87712100000000004</c:v>
                </c:pt>
                <c:pt idx="685">
                  <c:v>0.87749900000000003</c:v>
                </c:pt>
                <c:pt idx="686">
                  <c:v>0.87828300000000004</c:v>
                </c:pt>
                <c:pt idx="687">
                  <c:v>0.87607299999999999</c:v>
                </c:pt>
                <c:pt idx="688">
                  <c:v>0.87952200000000003</c:v>
                </c:pt>
                <c:pt idx="689">
                  <c:v>0.88531000000000004</c:v>
                </c:pt>
                <c:pt idx="690">
                  <c:v>0.886934</c:v>
                </c:pt>
                <c:pt idx="691">
                  <c:v>0.88889499999999999</c:v>
                </c:pt>
                <c:pt idx="692">
                  <c:v>0.88826000000000005</c:v>
                </c:pt>
                <c:pt idx="693">
                  <c:v>0.88937900000000003</c:v>
                </c:pt>
                <c:pt idx="694">
                  <c:v>0.889679</c:v>
                </c:pt>
                <c:pt idx="695">
                  <c:v>0.89426499999999998</c:v>
                </c:pt>
                <c:pt idx="696">
                  <c:v>0.89767600000000003</c:v>
                </c:pt>
                <c:pt idx="697">
                  <c:v>0.89917400000000003</c:v>
                </c:pt>
                <c:pt idx="698">
                  <c:v>0.900335</c:v>
                </c:pt>
                <c:pt idx="699">
                  <c:v>0.89840799999999998</c:v>
                </c:pt>
                <c:pt idx="700">
                  <c:v>0.90030900000000003</c:v>
                </c:pt>
                <c:pt idx="701">
                  <c:v>0.89899300000000004</c:v>
                </c:pt>
                <c:pt idx="702">
                  <c:v>0.89654999999999996</c:v>
                </c:pt>
                <c:pt idx="703">
                  <c:v>0.89543499999999998</c:v>
                </c:pt>
                <c:pt idx="704">
                  <c:v>0.89600800000000003</c:v>
                </c:pt>
                <c:pt idx="705">
                  <c:v>0.89786600000000005</c:v>
                </c:pt>
                <c:pt idx="706">
                  <c:v>0.89810699999999999</c:v>
                </c:pt>
                <c:pt idx="707">
                  <c:v>0.89742600000000006</c:v>
                </c:pt>
                <c:pt idx="708">
                  <c:v>0.90126099999999998</c:v>
                </c:pt>
                <c:pt idx="709">
                  <c:v>0.90411299999999994</c:v>
                </c:pt>
                <c:pt idx="710">
                  <c:v>0.90493599999999996</c:v>
                </c:pt>
                <c:pt idx="711">
                  <c:v>0.902806</c:v>
                </c:pt>
                <c:pt idx="712">
                  <c:v>0.90403100000000003</c:v>
                </c:pt>
                <c:pt idx="713">
                  <c:v>0.90894699999999995</c:v>
                </c:pt>
                <c:pt idx="714">
                  <c:v>0.91374699999999998</c:v>
                </c:pt>
                <c:pt idx="715">
                  <c:v>0.91410800000000003</c:v>
                </c:pt>
                <c:pt idx="716">
                  <c:v>0.91127899999999995</c:v>
                </c:pt>
                <c:pt idx="717">
                  <c:v>0.90704000000000007</c:v>
                </c:pt>
                <c:pt idx="718">
                  <c:v>0.90035799999999999</c:v>
                </c:pt>
                <c:pt idx="719">
                  <c:v>0.89808699999999997</c:v>
                </c:pt>
                <c:pt idx="720">
                  <c:v>0.90245399999999998</c:v>
                </c:pt>
                <c:pt idx="721">
                  <c:v>0.90427100000000005</c:v>
                </c:pt>
                <c:pt idx="722">
                  <c:v>0.89856199999999997</c:v>
                </c:pt>
                <c:pt idx="723">
                  <c:v>0.89481100000000002</c:v>
                </c:pt>
                <c:pt idx="724">
                  <c:v>0.89004099999999997</c:v>
                </c:pt>
                <c:pt idx="725">
                  <c:v>0.88972600000000002</c:v>
                </c:pt>
                <c:pt idx="726">
                  <c:v>0.89667300000000005</c:v>
                </c:pt>
                <c:pt idx="727">
                  <c:v>0.89565399999999995</c:v>
                </c:pt>
                <c:pt idx="728">
                  <c:v>0.88959900000000003</c:v>
                </c:pt>
                <c:pt idx="729">
                  <c:v>0.88245399999999996</c:v>
                </c:pt>
                <c:pt idx="730">
                  <c:v>0.88477300000000003</c:v>
                </c:pt>
                <c:pt idx="731">
                  <c:v>0.89371599999999995</c:v>
                </c:pt>
                <c:pt idx="732">
                  <c:v>0.88892400000000005</c:v>
                </c:pt>
                <c:pt idx="733">
                  <c:v>0.88406700000000005</c:v>
                </c:pt>
                <c:pt idx="734">
                  <c:v>0.88748099999999996</c:v>
                </c:pt>
                <c:pt idx="735">
                  <c:v>0.88531599999999999</c:v>
                </c:pt>
                <c:pt idx="736">
                  <c:v>0.88112599999999996</c:v>
                </c:pt>
                <c:pt idx="737">
                  <c:v>0.883409</c:v>
                </c:pt>
                <c:pt idx="738">
                  <c:v>0.88169300000000006</c:v>
                </c:pt>
                <c:pt idx="739">
                  <c:v>0.88092400000000004</c:v>
                </c:pt>
                <c:pt idx="740">
                  <c:v>0.88208299999999995</c:v>
                </c:pt>
                <c:pt idx="741">
                  <c:v>0.88298199999999993</c:v>
                </c:pt>
                <c:pt idx="742">
                  <c:v>0.88621099999999997</c:v>
                </c:pt>
                <c:pt idx="743">
                  <c:v>0.88569699999999996</c:v>
                </c:pt>
                <c:pt idx="744">
                  <c:v>0.88438400000000006</c:v>
                </c:pt>
                <c:pt idx="745">
                  <c:v>0.888158</c:v>
                </c:pt>
                <c:pt idx="746">
                  <c:v>0.89302099999999995</c:v>
                </c:pt>
                <c:pt idx="747">
                  <c:v>0.88733200000000001</c:v>
                </c:pt>
                <c:pt idx="748">
                  <c:v>0.88315299999999997</c:v>
                </c:pt>
                <c:pt idx="749">
                  <c:v>0.885745</c:v>
                </c:pt>
                <c:pt idx="750">
                  <c:v>0.88683500000000004</c:v>
                </c:pt>
                <c:pt idx="751">
                  <c:v>0.88724400000000003</c:v>
                </c:pt>
                <c:pt idx="752">
                  <c:v>0.88661699999999999</c:v>
                </c:pt>
                <c:pt idx="753">
                  <c:v>0.88663999999999998</c:v>
                </c:pt>
                <c:pt idx="754">
                  <c:v>0.89163999999999999</c:v>
                </c:pt>
                <c:pt idx="755">
                  <c:v>0.89344800000000002</c:v>
                </c:pt>
                <c:pt idx="756">
                  <c:v>0.89219599999999999</c:v>
                </c:pt>
                <c:pt idx="757">
                  <c:v>0.88958199999999998</c:v>
                </c:pt>
                <c:pt idx="758">
                  <c:v>0.88768099999999994</c:v>
                </c:pt>
                <c:pt idx="759">
                  <c:v>0.88724899999999995</c:v>
                </c:pt>
                <c:pt idx="760">
                  <c:v>0.88853099999999996</c:v>
                </c:pt>
                <c:pt idx="761">
                  <c:v>0.88903900000000002</c:v>
                </c:pt>
                <c:pt idx="762">
                  <c:v>0.89219300000000001</c:v>
                </c:pt>
                <c:pt idx="763">
                  <c:v>0.89477700000000004</c:v>
                </c:pt>
                <c:pt idx="764">
                  <c:v>0.89451999999999998</c:v>
                </c:pt>
                <c:pt idx="765">
                  <c:v>0.89338099999999998</c:v>
                </c:pt>
                <c:pt idx="766">
                  <c:v>0.892903</c:v>
                </c:pt>
                <c:pt idx="767">
                  <c:v>0.89170199999999999</c:v>
                </c:pt>
                <c:pt idx="768">
                  <c:v>0.89333200000000001</c:v>
                </c:pt>
                <c:pt idx="769">
                  <c:v>0.89607900000000007</c:v>
                </c:pt>
                <c:pt idx="770">
                  <c:v>0.89467200000000002</c:v>
                </c:pt>
                <c:pt idx="771">
                  <c:v>0.89197100000000007</c:v>
                </c:pt>
                <c:pt idx="772">
                  <c:v>0.89449000000000001</c:v>
                </c:pt>
                <c:pt idx="773">
                  <c:v>0.89667600000000003</c:v>
                </c:pt>
                <c:pt idx="774">
                  <c:v>0.89485900000000007</c:v>
                </c:pt>
                <c:pt idx="775">
                  <c:v>0.89431499999999997</c:v>
                </c:pt>
                <c:pt idx="776">
                  <c:v>0.89714000000000005</c:v>
                </c:pt>
                <c:pt idx="777">
                  <c:v>0.89789699999999995</c:v>
                </c:pt>
                <c:pt idx="778">
                  <c:v>0.898706</c:v>
                </c:pt>
                <c:pt idx="779">
                  <c:v>0.89775000000000005</c:v>
                </c:pt>
                <c:pt idx="780">
                  <c:v>0.89607900000000007</c:v>
                </c:pt>
                <c:pt idx="781">
                  <c:v>0.89719300000000002</c:v>
                </c:pt>
                <c:pt idx="782">
                  <c:v>0.898262</c:v>
                </c:pt>
                <c:pt idx="783">
                  <c:v>0.89583699999999999</c:v>
                </c:pt>
                <c:pt idx="784">
                  <c:v>0.89005200000000007</c:v>
                </c:pt>
                <c:pt idx="785">
                  <c:v>0.89119599999999999</c:v>
                </c:pt>
                <c:pt idx="786">
                  <c:v>0.899482</c:v>
                </c:pt>
                <c:pt idx="787">
                  <c:v>0.90070700000000004</c:v>
                </c:pt>
                <c:pt idx="788">
                  <c:v>0.90010800000000002</c:v>
                </c:pt>
                <c:pt idx="789">
                  <c:v>0.89856000000000003</c:v>
                </c:pt>
                <c:pt idx="790">
                  <c:v>0.89877799999999997</c:v>
                </c:pt>
                <c:pt idx="791">
                  <c:v>0.89970099999999997</c:v>
                </c:pt>
                <c:pt idx="792">
                  <c:v>0.90237800000000001</c:v>
                </c:pt>
                <c:pt idx="793">
                  <c:v>0.90362900000000002</c:v>
                </c:pt>
                <c:pt idx="794">
                  <c:v>0.903285</c:v>
                </c:pt>
                <c:pt idx="795">
                  <c:v>0.90161500000000006</c:v>
                </c:pt>
                <c:pt idx="796">
                  <c:v>0.90237299999999998</c:v>
                </c:pt>
                <c:pt idx="797">
                  <c:v>0.90554199999999996</c:v>
                </c:pt>
                <c:pt idx="798">
                  <c:v>0.90640100000000001</c:v>
                </c:pt>
                <c:pt idx="799">
                  <c:v>0.90373900000000007</c:v>
                </c:pt>
                <c:pt idx="800">
                  <c:v>0.90087300000000003</c:v>
                </c:pt>
                <c:pt idx="801">
                  <c:v>0.90187499999999998</c:v>
                </c:pt>
                <c:pt idx="802">
                  <c:v>0.90376999999999996</c:v>
                </c:pt>
                <c:pt idx="803">
                  <c:v>0.90110500000000004</c:v>
                </c:pt>
                <c:pt idx="804">
                  <c:v>0.90170899999999998</c:v>
                </c:pt>
                <c:pt idx="805">
                  <c:v>0.90273599999999998</c:v>
                </c:pt>
                <c:pt idx="806">
                  <c:v>0.90388099999999993</c:v>
                </c:pt>
                <c:pt idx="807">
                  <c:v>0.90259500000000004</c:v>
                </c:pt>
                <c:pt idx="808">
                  <c:v>0.90193000000000001</c:v>
                </c:pt>
                <c:pt idx="809">
                  <c:v>0.90673000000000004</c:v>
                </c:pt>
                <c:pt idx="810">
                  <c:v>0.90664900000000004</c:v>
                </c:pt>
                <c:pt idx="811">
                  <c:v>0.89971899999999994</c:v>
                </c:pt>
                <c:pt idx="812">
                  <c:v>0.89973000000000003</c:v>
                </c:pt>
                <c:pt idx="813">
                  <c:v>0.90317700000000001</c:v>
                </c:pt>
                <c:pt idx="814">
                  <c:v>0.89970499999999998</c:v>
                </c:pt>
                <c:pt idx="815">
                  <c:v>0.90304399999999996</c:v>
                </c:pt>
                <c:pt idx="816">
                  <c:v>0.90366800000000003</c:v>
                </c:pt>
                <c:pt idx="817">
                  <c:v>0.89907199999999998</c:v>
                </c:pt>
                <c:pt idx="818">
                  <c:v>0.89901200000000003</c:v>
                </c:pt>
                <c:pt idx="819">
                  <c:v>0.90029099999999995</c:v>
                </c:pt>
                <c:pt idx="820">
                  <c:v>0.90215199999999995</c:v>
                </c:pt>
                <c:pt idx="821">
                  <c:v>0.90415200000000007</c:v>
                </c:pt>
                <c:pt idx="822">
                  <c:v>0.90703500000000004</c:v>
                </c:pt>
                <c:pt idx="823">
                  <c:v>0.90710000000000002</c:v>
                </c:pt>
                <c:pt idx="824">
                  <c:v>0.90340100000000001</c:v>
                </c:pt>
                <c:pt idx="825">
                  <c:v>0.90061499999999994</c:v>
                </c:pt>
                <c:pt idx="826">
                  <c:v>0.90459500000000004</c:v>
                </c:pt>
                <c:pt idx="827">
                  <c:v>0.90623399999999998</c:v>
                </c:pt>
                <c:pt idx="828">
                  <c:v>0.90392899999999998</c:v>
                </c:pt>
                <c:pt idx="829">
                  <c:v>0.90223300000000006</c:v>
                </c:pt>
                <c:pt idx="830">
                  <c:v>0.90256500000000006</c:v>
                </c:pt>
                <c:pt idx="831">
                  <c:v>0.904192</c:v>
                </c:pt>
                <c:pt idx="832">
                  <c:v>0.90559100000000003</c:v>
                </c:pt>
                <c:pt idx="833">
                  <c:v>0.90850799999999998</c:v>
                </c:pt>
                <c:pt idx="834">
                  <c:v>0.90796600000000005</c:v>
                </c:pt>
                <c:pt idx="835">
                  <c:v>0.90300099999999994</c:v>
                </c:pt>
                <c:pt idx="836">
                  <c:v>0.90383100000000005</c:v>
                </c:pt>
                <c:pt idx="837">
                  <c:v>0.90491100000000002</c:v>
                </c:pt>
                <c:pt idx="838">
                  <c:v>0.90556400000000004</c:v>
                </c:pt>
                <c:pt idx="839">
                  <c:v>0.90381</c:v>
                </c:pt>
                <c:pt idx="840">
                  <c:v>0.89812199999999998</c:v>
                </c:pt>
                <c:pt idx="841">
                  <c:v>0.90188599999999997</c:v>
                </c:pt>
                <c:pt idx="842">
                  <c:v>0.90317800000000004</c:v>
                </c:pt>
                <c:pt idx="843">
                  <c:v>0.90194399999999997</c:v>
                </c:pt>
                <c:pt idx="844">
                  <c:v>0.899474</c:v>
                </c:pt>
                <c:pt idx="845">
                  <c:v>0.89668700000000001</c:v>
                </c:pt>
                <c:pt idx="846">
                  <c:v>0.90287000000000006</c:v>
                </c:pt>
                <c:pt idx="847">
                  <c:v>0.90476999999999996</c:v>
                </c:pt>
                <c:pt idx="848">
                  <c:v>0.90680000000000005</c:v>
                </c:pt>
                <c:pt idx="849">
                  <c:v>0.90515900000000005</c:v>
                </c:pt>
                <c:pt idx="850">
                  <c:v>0.89961400000000002</c:v>
                </c:pt>
                <c:pt idx="851">
                  <c:v>0.90133200000000002</c:v>
                </c:pt>
                <c:pt idx="852">
                  <c:v>0.90372600000000003</c:v>
                </c:pt>
                <c:pt idx="853">
                  <c:v>0.90548099999999998</c:v>
                </c:pt>
                <c:pt idx="854">
                  <c:v>0.90376299999999998</c:v>
                </c:pt>
                <c:pt idx="855">
                  <c:v>0.89896299999999996</c:v>
                </c:pt>
                <c:pt idx="856">
                  <c:v>0.89822800000000003</c:v>
                </c:pt>
                <c:pt idx="857">
                  <c:v>0.89636399999999994</c:v>
                </c:pt>
                <c:pt idx="858">
                  <c:v>0.89768000000000003</c:v>
                </c:pt>
                <c:pt idx="859">
                  <c:v>0.89864600000000006</c:v>
                </c:pt>
                <c:pt idx="860">
                  <c:v>0.89671199999999995</c:v>
                </c:pt>
                <c:pt idx="861">
                  <c:v>0.89956499999999995</c:v>
                </c:pt>
                <c:pt idx="862">
                  <c:v>0.9002</c:v>
                </c:pt>
                <c:pt idx="863">
                  <c:v>0.90189600000000003</c:v>
                </c:pt>
                <c:pt idx="864">
                  <c:v>0.90136099999999997</c:v>
                </c:pt>
                <c:pt idx="865">
                  <c:v>0.899648</c:v>
                </c:pt>
                <c:pt idx="866">
                  <c:v>0.90056199999999997</c:v>
                </c:pt>
                <c:pt idx="867">
                  <c:v>0.89983400000000002</c:v>
                </c:pt>
                <c:pt idx="868">
                  <c:v>0.89976699999999998</c:v>
                </c:pt>
                <c:pt idx="869">
                  <c:v>0.90017999999999998</c:v>
                </c:pt>
                <c:pt idx="870">
                  <c:v>0.89982600000000001</c:v>
                </c:pt>
                <c:pt idx="871">
                  <c:v>0.89736700000000003</c:v>
                </c:pt>
                <c:pt idx="872">
                  <c:v>0.89571699999999999</c:v>
                </c:pt>
                <c:pt idx="873">
                  <c:v>0.89919700000000002</c:v>
                </c:pt>
                <c:pt idx="874">
                  <c:v>0.90337699999999999</c:v>
                </c:pt>
                <c:pt idx="875">
                  <c:v>0.90400900000000006</c:v>
                </c:pt>
                <c:pt idx="876">
                  <c:v>0.89922999999999997</c:v>
                </c:pt>
                <c:pt idx="877">
                  <c:v>0.90056999999999998</c:v>
                </c:pt>
                <c:pt idx="878">
                  <c:v>0.90287600000000001</c:v>
                </c:pt>
                <c:pt idx="879">
                  <c:v>0.899312</c:v>
                </c:pt>
                <c:pt idx="880">
                  <c:v>0.89637299999999998</c:v>
                </c:pt>
                <c:pt idx="881">
                  <c:v>0.89701799999999998</c:v>
                </c:pt>
                <c:pt idx="882">
                  <c:v>0.896733</c:v>
                </c:pt>
                <c:pt idx="883">
                  <c:v>0.89866400000000002</c:v>
                </c:pt>
                <c:pt idx="884">
                  <c:v>0.90146100000000007</c:v>
                </c:pt>
                <c:pt idx="885">
                  <c:v>0.902196</c:v>
                </c:pt>
                <c:pt idx="886">
                  <c:v>0.89967799999999998</c:v>
                </c:pt>
                <c:pt idx="887">
                  <c:v>0.89537100000000003</c:v>
                </c:pt>
                <c:pt idx="888">
                  <c:v>0.89321399999999995</c:v>
                </c:pt>
                <c:pt idx="889">
                  <c:v>0.89522299999999999</c:v>
                </c:pt>
                <c:pt idx="890">
                  <c:v>0.89885000000000004</c:v>
                </c:pt>
                <c:pt idx="891">
                  <c:v>0.89943300000000004</c:v>
                </c:pt>
                <c:pt idx="892">
                  <c:v>0.898621</c:v>
                </c:pt>
                <c:pt idx="893">
                  <c:v>0.89836399999999994</c:v>
                </c:pt>
                <c:pt idx="894">
                  <c:v>0.89811200000000002</c:v>
                </c:pt>
                <c:pt idx="895">
                  <c:v>0.89611299999999994</c:v>
                </c:pt>
                <c:pt idx="896">
                  <c:v>0.89649100000000004</c:v>
                </c:pt>
                <c:pt idx="897">
                  <c:v>0.89737299999999998</c:v>
                </c:pt>
                <c:pt idx="898">
                  <c:v>0.89720200000000006</c:v>
                </c:pt>
                <c:pt idx="899">
                  <c:v>0.89697399999999994</c:v>
                </c:pt>
                <c:pt idx="900">
                  <c:v>0.89743300000000004</c:v>
                </c:pt>
                <c:pt idx="901">
                  <c:v>0.900397</c:v>
                </c:pt>
                <c:pt idx="902">
                  <c:v>0.89934800000000004</c:v>
                </c:pt>
                <c:pt idx="903">
                  <c:v>0.89654400000000001</c:v>
                </c:pt>
                <c:pt idx="904">
                  <c:v>0.89269900000000002</c:v>
                </c:pt>
                <c:pt idx="905">
                  <c:v>0.89244000000000001</c:v>
                </c:pt>
                <c:pt idx="906">
                  <c:v>0.89527400000000001</c:v>
                </c:pt>
                <c:pt idx="907">
                  <c:v>0.89487399999999995</c:v>
                </c:pt>
                <c:pt idx="908">
                  <c:v>0.892127</c:v>
                </c:pt>
                <c:pt idx="909">
                  <c:v>0.891683</c:v>
                </c:pt>
                <c:pt idx="910">
                  <c:v>0.89369900000000002</c:v>
                </c:pt>
                <c:pt idx="911">
                  <c:v>0.89429400000000003</c:v>
                </c:pt>
                <c:pt idx="912">
                  <c:v>0.89591500000000002</c:v>
                </c:pt>
                <c:pt idx="913">
                  <c:v>0.89561800000000003</c:v>
                </c:pt>
                <c:pt idx="914">
                  <c:v>0.89580700000000002</c:v>
                </c:pt>
                <c:pt idx="915">
                  <c:v>0.89850399999999997</c:v>
                </c:pt>
                <c:pt idx="916">
                  <c:v>0.897698</c:v>
                </c:pt>
                <c:pt idx="917">
                  <c:v>0.89305800000000002</c:v>
                </c:pt>
                <c:pt idx="918">
                  <c:v>0.89052500000000001</c:v>
                </c:pt>
                <c:pt idx="919">
                  <c:v>0.89097300000000001</c:v>
                </c:pt>
                <c:pt idx="920">
                  <c:v>0.89521399999999995</c:v>
                </c:pt>
                <c:pt idx="921">
                  <c:v>0.89533700000000005</c:v>
                </c:pt>
                <c:pt idx="922">
                  <c:v>0.89402000000000004</c:v>
                </c:pt>
                <c:pt idx="923">
                  <c:v>0.89365399999999995</c:v>
                </c:pt>
                <c:pt idx="924">
                  <c:v>0.89022000000000001</c:v>
                </c:pt>
                <c:pt idx="925">
                  <c:v>0.88788999999999996</c:v>
                </c:pt>
                <c:pt idx="926">
                  <c:v>0.88824000000000003</c:v>
                </c:pt>
                <c:pt idx="927">
                  <c:v>0.88990499999999995</c:v>
                </c:pt>
                <c:pt idx="928">
                  <c:v>0.89105800000000002</c:v>
                </c:pt>
                <c:pt idx="929">
                  <c:v>0.89329999999999998</c:v>
                </c:pt>
                <c:pt idx="930">
                  <c:v>0.89391699999999996</c:v>
                </c:pt>
                <c:pt idx="931">
                  <c:v>0.89315100000000003</c:v>
                </c:pt>
                <c:pt idx="932">
                  <c:v>0.89141899999999996</c:v>
                </c:pt>
                <c:pt idx="933">
                  <c:v>0.89018299999999995</c:v>
                </c:pt>
                <c:pt idx="934">
                  <c:v>0.88993199999999995</c:v>
                </c:pt>
                <c:pt idx="935">
                  <c:v>0.89198699999999997</c:v>
                </c:pt>
                <c:pt idx="936">
                  <c:v>0.89387899999999998</c:v>
                </c:pt>
                <c:pt idx="937">
                  <c:v>0.89136100000000007</c:v>
                </c:pt>
                <c:pt idx="938">
                  <c:v>0.89137900000000003</c:v>
                </c:pt>
                <c:pt idx="939">
                  <c:v>0.89086200000000004</c:v>
                </c:pt>
                <c:pt idx="940">
                  <c:v>0.88665099999999997</c:v>
                </c:pt>
                <c:pt idx="941">
                  <c:v>0.88248899999999997</c:v>
                </c:pt>
                <c:pt idx="942">
                  <c:v>0.88280500000000006</c:v>
                </c:pt>
                <c:pt idx="943">
                  <c:v>0.88548099999999996</c:v>
                </c:pt>
                <c:pt idx="944">
                  <c:v>0.88615500000000003</c:v>
                </c:pt>
                <c:pt idx="945">
                  <c:v>0.88645300000000005</c:v>
                </c:pt>
                <c:pt idx="946">
                  <c:v>0.88653099999999996</c:v>
                </c:pt>
                <c:pt idx="947">
                  <c:v>0.88498399999999999</c:v>
                </c:pt>
                <c:pt idx="948">
                  <c:v>0.88517200000000007</c:v>
                </c:pt>
                <c:pt idx="949">
                  <c:v>0.88602099999999995</c:v>
                </c:pt>
                <c:pt idx="950">
                  <c:v>0.88516899999999998</c:v>
                </c:pt>
                <c:pt idx="951">
                  <c:v>0.88651000000000002</c:v>
                </c:pt>
                <c:pt idx="952">
                  <c:v>0.88717100000000004</c:v>
                </c:pt>
                <c:pt idx="953">
                  <c:v>0.88617400000000002</c:v>
                </c:pt>
                <c:pt idx="954">
                  <c:v>0.882243</c:v>
                </c:pt>
                <c:pt idx="955">
                  <c:v>0.88042500000000001</c:v>
                </c:pt>
                <c:pt idx="956">
                  <c:v>0.88105100000000003</c:v>
                </c:pt>
                <c:pt idx="957">
                  <c:v>0.88002599999999997</c:v>
                </c:pt>
                <c:pt idx="958">
                  <c:v>0.88010299999999997</c:v>
                </c:pt>
                <c:pt idx="959">
                  <c:v>0.88064999999999993</c:v>
                </c:pt>
                <c:pt idx="960">
                  <c:v>0.87927900000000003</c:v>
                </c:pt>
                <c:pt idx="961">
                  <c:v>0.88116499999999998</c:v>
                </c:pt>
                <c:pt idx="962">
                  <c:v>0.88117000000000001</c:v>
                </c:pt>
                <c:pt idx="963">
                  <c:v>0.87859900000000002</c:v>
                </c:pt>
                <c:pt idx="964">
                  <c:v>0.87814499999999995</c:v>
                </c:pt>
                <c:pt idx="965">
                  <c:v>0.88034900000000005</c:v>
                </c:pt>
                <c:pt idx="966">
                  <c:v>0.87844900000000004</c:v>
                </c:pt>
                <c:pt idx="967">
                  <c:v>0.87623300000000004</c:v>
                </c:pt>
                <c:pt idx="968">
                  <c:v>0.87574600000000002</c:v>
                </c:pt>
                <c:pt idx="969">
                  <c:v>0.87617500000000004</c:v>
                </c:pt>
                <c:pt idx="970">
                  <c:v>0.87680500000000006</c:v>
                </c:pt>
                <c:pt idx="971">
                  <c:v>0.874857</c:v>
                </c:pt>
                <c:pt idx="972">
                  <c:v>0.87649200000000005</c:v>
                </c:pt>
                <c:pt idx="973">
                  <c:v>0.87869399999999998</c:v>
                </c:pt>
                <c:pt idx="974">
                  <c:v>0.876911</c:v>
                </c:pt>
                <c:pt idx="975">
                  <c:v>0.87371399999999999</c:v>
                </c:pt>
                <c:pt idx="976">
                  <c:v>0.87279799999999996</c:v>
                </c:pt>
                <c:pt idx="977">
                  <c:v>0.87155099999999996</c:v>
                </c:pt>
                <c:pt idx="978">
                  <c:v>0.87223600000000001</c:v>
                </c:pt>
                <c:pt idx="979">
                  <c:v>0.87099499999999996</c:v>
                </c:pt>
                <c:pt idx="980">
                  <c:v>0.87058499999999994</c:v>
                </c:pt>
                <c:pt idx="981">
                  <c:v>0.87168699999999999</c:v>
                </c:pt>
                <c:pt idx="982">
                  <c:v>0.86996399999999996</c:v>
                </c:pt>
                <c:pt idx="983">
                  <c:v>0.87007900000000005</c:v>
                </c:pt>
                <c:pt idx="984">
                  <c:v>0.87139299999999997</c:v>
                </c:pt>
                <c:pt idx="985">
                  <c:v>0.87278699999999998</c:v>
                </c:pt>
                <c:pt idx="986">
                  <c:v>0.87340600000000002</c:v>
                </c:pt>
                <c:pt idx="987">
                  <c:v>0.87211499999999997</c:v>
                </c:pt>
                <c:pt idx="988">
                  <c:v>0.86960899999999997</c:v>
                </c:pt>
                <c:pt idx="989">
                  <c:v>0.86940700000000004</c:v>
                </c:pt>
                <c:pt idx="990">
                  <c:v>0.86847099999999999</c:v>
                </c:pt>
                <c:pt idx="991">
                  <c:v>0.86775099999999994</c:v>
                </c:pt>
                <c:pt idx="992">
                  <c:v>0.86778299999999997</c:v>
                </c:pt>
                <c:pt idx="993">
                  <c:v>0.86627100000000001</c:v>
                </c:pt>
                <c:pt idx="994">
                  <c:v>0.86635899999999999</c:v>
                </c:pt>
                <c:pt idx="995">
                  <c:v>0.86593200000000004</c:v>
                </c:pt>
                <c:pt idx="996">
                  <c:v>0.86580299999999999</c:v>
                </c:pt>
                <c:pt idx="997">
                  <c:v>0.86837399999999998</c:v>
                </c:pt>
                <c:pt idx="998">
                  <c:v>0.86841900000000005</c:v>
                </c:pt>
                <c:pt idx="999">
                  <c:v>0.865541</c:v>
                </c:pt>
                <c:pt idx="1000">
                  <c:v>0.86414100000000005</c:v>
                </c:pt>
                <c:pt idx="1001">
                  <c:v>0.86215299999999995</c:v>
                </c:pt>
                <c:pt idx="1002">
                  <c:v>0.86200299999999996</c:v>
                </c:pt>
                <c:pt idx="1003">
                  <c:v>0.86206099999999997</c:v>
                </c:pt>
                <c:pt idx="1004">
                  <c:v>0.86299099999999995</c:v>
                </c:pt>
                <c:pt idx="1005">
                  <c:v>0.86209400000000003</c:v>
                </c:pt>
                <c:pt idx="1006">
                  <c:v>0.86032799999999998</c:v>
                </c:pt>
                <c:pt idx="1007">
                  <c:v>0.86008899999999999</c:v>
                </c:pt>
                <c:pt idx="1008">
                  <c:v>0.86058900000000005</c:v>
                </c:pt>
                <c:pt idx="1009">
                  <c:v>0.86122500000000002</c:v>
                </c:pt>
                <c:pt idx="1010">
                  <c:v>0.86031299999999999</c:v>
                </c:pt>
                <c:pt idx="1011">
                  <c:v>0.85964600000000002</c:v>
                </c:pt>
                <c:pt idx="1012">
                  <c:v>0.85766699999999996</c:v>
                </c:pt>
                <c:pt idx="1013">
                  <c:v>0.85660599999999998</c:v>
                </c:pt>
                <c:pt idx="1014">
                  <c:v>0.85760700000000001</c:v>
                </c:pt>
                <c:pt idx="1015">
                  <c:v>0.85790600000000006</c:v>
                </c:pt>
                <c:pt idx="1016">
                  <c:v>0.85786699999999994</c:v>
                </c:pt>
                <c:pt idx="1017">
                  <c:v>0.856985</c:v>
                </c:pt>
                <c:pt idx="1018">
                  <c:v>0.85554799999999998</c:v>
                </c:pt>
                <c:pt idx="1019">
                  <c:v>0.85554700000000006</c:v>
                </c:pt>
                <c:pt idx="1020">
                  <c:v>0.85532900000000001</c:v>
                </c:pt>
                <c:pt idx="1021">
                  <c:v>0.856047</c:v>
                </c:pt>
                <c:pt idx="1022">
                  <c:v>0.85646800000000001</c:v>
                </c:pt>
                <c:pt idx="1023">
                  <c:v>0.85584099999999996</c:v>
                </c:pt>
                <c:pt idx="1024">
                  <c:v>0.85386399999999996</c:v>
                </c:pt>
                <c:pt idx="1025">
                  <c:v>0.85358200000000006</c:v>
                </c:pt>
                <c:pt idx="1026">
                  <c:v>0.85295399999999999</c:v>
                </c:pt>
                <c:pt idx="1027">
                  <c:v>0.85236000000000001</c:v>
                </c:pt>
                <c:pt idx="1028">
                  <c:v>0.85192800000000002</c:v>
                </c:pt>
                <c:pt idx="1029">
                  <c:v>0.85044600000000004</c:v>
                </c:pt>
                <c:pt idx="1030">
                  <c:v>0.85031000000000001</c:v>
                </c:pt>
                <c:pt idx="1031">
                  <c:v>0.84927399999999997</c:v>
                </c:pt>
                <c:pt idx="1032">
                  <c:v>0.84839900000000001</c:v>
                </c:pt>
                <c:pt idx="1033">
                  <c:v>0.84747899999999998</c:v>
                </c:pt>
                <c:pt idx="1034">
                  <c:v>0.845113</c:v>
                </c:pt>
                <c:pt idx="1035">
                  <c:v>0.84357100000000007</c:v>
                </c:pt>
                <c:pt idx="1036">
                  <c:v>0.84526100000000004</c:v>
                </c:pt>
                <c:pt idx="1037">
                  <c:v>0.84682299999999999</c:v>
                </c:pt>
                <c:pt idx="1038">
                  <c:v>0.84558200000000006</c:v>
                </c:pt>
                <c:pt idx="1039">
                  <c:v>0.84571200000000002</c:v>
                </c:pt>
                <c:pt idx="1040">
                  <c:v>0.84632799999999997</c:v>
                </c:pt>
                <c:pt idx="1041">
                  <c:v>0.84446900000000003</c:v>
                </c:pt>
                <c:pt idx="1042">
                  <c:v>0.84357700000000002</c:v>
                </c:pt>
                <c:pt idx="1043">
                  <c:v>0.84379300000000002</c:v>
                </c:pt>
                <c:pt idx="1044">
                  <c:v>0.84277199999999997</c:v>
                </c:pt>
                <c:pt idx="1045">
                  <c:v>0.84281700000000004</c:v>
                </c:pt>
                <c:pt idx="1046">
                  <c:v>0.84164899999999998</c:v>
                </c:pt>
                <c:pt idx="1047">
                  <c:v>0.83963900000000002</c:v>
                </c:pt>
                <c:pt idx="1048">
                  <c:v>0.83811800000000003</c:v>
                </c:pt>
                <c:pt idx="1049">
                  <c:v>0.84011499999999995</c:v>
                </c:pt>
                <c:pt idx="1050">
                  <c:v>0.841611</c:v>
                </c:pt>
                <c:pt idx="1051">
                  <c:v>0.84100700000000006</c:v>
                </c:pt>
                <c:pt idx="1052">
                  <c:v>0.841696</c:v>
                </c:pt>
                <c:pt idx="1053">
                  <c:v>0.84157000000000004</c:v>
                </c:pt>
                <c:pt idx="1054">
                  <c:v>0.83957799999999994</c:v>
                </c:pt>
                <c:pt idx="1055">
                  <c:v>0.838754</c:v>
                </c:pt>
                <c:pt idx="1056">
                  <c:v>0.83824399999999999</c:v>
                </c:pt>
                <c:pt idx="1057">
                  <c:v>0.83750999999999998</c:v>
                </c:pt>
                <c:pt idx="1058">
                  <c:v>0.83677400000000002</c:v>
                </c:pt>
                <c:pt idx="1059">
                  <c:v>0.83640400000000004</c:v>
                </c:pt>
                <c:pt idx="1060">
                  <c:v>0.83748</c:v>
                </c:pt>
                <c:pt idx="1061">
                  <c:v>0.83817300000000006</c:v>
                </c:pt>
                <c:pt idx="1062">
                  <c:v>0.83601499999999995</c:v>
                </c:pt>
                <c:pt idx="1063">
                  <c:v>0.83410000000000006</c:v>
                </c:pt>
                <c:pt idx="1064">
                  <c:v>0.83496800000000004</c:v>
                </c:pt>
                <c:pt idx="1065">
                  <c:v>0.83453699999999997</c:v>
                </c:pt>
                <c:pt idx="1066">
                  <c:v>0.83316400000000002</c:v>
                </c:pt>
                <c:pt idx="1067">
                  <c:v>0.833893</c:v>
                </c:pt>
                <c:pt idx="1068">
                  <c:v>0.83301100000000006</c:v>
                </c:pt>
                <c:pt idx="1069">
                  <c:v>0.83126100000000003</c:v>
                </c:pt>
                <c:pt idx="1070">
                  <c:v>0.83085399999999998</c:v>
                </c:pt>
                <c:pt idx="1071">
                  <c:v>0.83212700000000006</c:v>
                </c:pt>
                <c:pt idx="1072">
                  <c:v>0.83375599999999994</c:v>
                </c:pt>
                <c:pt idx="1073">
                  <c:v>0.83420099999999997</c:v>
                </c:pt>
                <c:pt idx="1074">
                  <c:v>0.833449</c:v>
                </c:pt>
                <c:pt idx="1075">
                  <c:v>0.83324500000000001</c:v>
                </c:pt>
                <c:pt idx="1076">
                  <c:v>0.83195600000000003</c:v>
                </c:pt>
                <c:pt idx="1077">
                  <c:v>0.82954400000000006</c:v>
                </c:pt>
                <c:pt idx="1078">
                  <c:v>0.82781199999999999</c:v>
                </c:pt>
                <c:pt idx="1079">
                  <c:v>0.82733100000000004</c:v>
                </c:pt>
                <c:pt idx="1080">
                  <c:v>0.827986</c:v>
                </c:pt>
                <c:pt idx="1081">
                  <c:v>0.82800699999999994</c:v>
                </c:pt>
                <c:pt idx="1082">
                  <c:v>0.82604100000000003</c:v>
                </c:pt>
                <c:pt idx="1083">
                  <c:v>0.82432099999999997</c:v>
                </c:pt>
                <c:pt idx="1084">
                  <c:v>0.82521999999999995</c:v>
                </c:pt>
                <c:pt idx="1085">
                  <c:v>0.824882</c:v>
                </c:pt>
                <c:pt idx="1086">
                  <c:v>0.82380699999999996</c:v>
                </c:pt>
                <c:pt idx="1087">
                  <c:v>0.82193099999999997</c:v>
                </c:pt>
                <c:pt idx="1088">
                  <c:v>0.81906199999999996</c:v>
                </c:pt>
                <c:pt idx="1089">
                  <c:v>0.81852100000000005</c:v>
                </c:pt>
                <c:pt idx="1090">
                  <c:v>0.81839600000000001</c:v>
                </c:pt>
                <c:pt idx="1091">
                  <c:v>0.816631</c:v>
                </c:pt>
                <c:pt idx="1092">
                  <c:v>0.81734499999999999</c:v>
                </c:pt>
                <c:pt idx="1093">
                  <c:v>0.81897299999999995</c:v>
                </c:pt>
                <c:pt idx="1094">
                  <c:v>0.81811699999999998</c:v>
                </c:pt>
                <c:pt idx="1095">
                  <c:v>0.81625800000000004</c:v>
                </c:pt>
                <c:pt idx="1096">
                  <c:v>0.81573300000000004</c:v>
                </c:pt>
                <c:pt idx="1097">
                  <c:v>0.81575299999999995</c:v>
                </c:pt>
                <c:pt idx="1098">
                  <c:v>0.81523800000000002</c:v>
                </c:pt>
                <c:pt idx="1099">
                  <c:v>0.814446</c:v>
                </c:pt>
                <c:pt idx="1100">
                  <c:v>0.81399599999999994</c:v>
                </c:pt>
                <c:pt idx="1101">
                  <c:v>0.81317399999999995</c:v>
                </c:pt>
                <c:pt idx="1102">
                  <c:v>0.81398300000000001</c:v>
                </c:pt>
                <c:pt idx="1103">
                  <c:v>0.81456799999999996</c:v>
                </c:pt>
                <c:pt idx="1104">
                  <c:v>0.81234000000000006</c:v>
                </c:pt>
                <c:pt idx="1105">
                  <c:v>0.81231900000000001</c:v>
                </c:pt>
                <c:pt idx="1106">
                  <c:v>0.81252000000000002</c:v>
                </c:pt>
                <c:pt idx="1107">
                  <c:v>0.81211999999999995</c:v>
                </c:pt>
                <c:pt idx="1108">
                  <c:v>0.81175699999999995</c:v>
                </c:pt>
                <c:pt idx="1109">
                  <c:v>0.81183700000000003</c:v>
                </c:pt>
                <c:pt idx="1110">
                  <c:v>0.81089200000000006</c:v>
                </c:pt>
                <c:pt idx="1111">
                  <c:v>0.81093900000000008</c:v>
                </c:pt>
                <c:pt idx="1112">
                  <c:v>0.81165500000000002</c:v>
                </c:pt>
                <c:pt idx="1113">
                  <c:v>0.81157599999999996</c:v>
                </c:pt>
                <c:pt idx="1114">
                  <c:v>0.81214699999999995</c:v>
                </c:pt>
                <c:pt idx="1115">
                  <c:v>0.810249</c:v>
                </c:pt>
                <c:pt idx="1116">
                  <c:v>0.80824000000000007</c:v>
                </c:pt>
                <c:pt idx="1117">
                  <c:v>0.80835199999999996</c:v>
                </c:pt>
                <c:pt idx="1118">
                  <c:v>0.80848600000000004</c:v>
                </c:pt>
                <c:pt idx="1119">
                  <c:v>0.809056</c:v>
                </c:pt>
                <c:pt idx="1120">
                  <c:v>0.80805700000000003</c:v>
                </c:pt>
                <c:pt idx="1121">
                  <c:v>0.80586599999999997</c:v>
                </c:pt>
                <c:pt idx="1122">
                  <c:v>0.80703100000000005</c:v>
                </c:pt>
                <c:pt idx="1123">
                  <c:v>0.80830800000000003</c:v>
                </c:pt>
                <c:pt idx="1124">
                  <c:v>0.806871</c:v>
                </c:pt>
                <c:pt idx="1125">
                  <c:v>0.80522300000000002</c:v>
                </c:pt>
                <c:pt idx="1126">
                  <c:v>0.80588300000000002</c:v>
                </c:pt>
                <c:pt idx="1127">
                  <c:v>0.80834000000000006</c:v>
                </c:pt>
                <c:pt idx="1128">
                  <c:v>0.80731900000000001</c:v>
                </c:pt>
                <c:pt idx="1129">
                  <c:v>0.80548200000000003</c:v>
                </c:pt>
                <c:pt idx="1130">
                  <c:v>0.80627199999999999</c:v>
                </c:pt>
                <c:pt idx="1131">
                  <c:v>0.80723999999999996</c:v>
                </c:pt>
                <c:pt idx="1132">
                  <c:v>0.80664400000000003</c:v>
                </c:pt>
                <c:pt idx="1133">
                  <c:v>0.80429400000000006</c:v>
                </c:pt>
                <c:pt idx="1134">
                  <c:v>0.80398100000000006</c:v>
                </c:pt>
                <c:pt idx="1135">
                  <c:v>0.80627400000000005</c:v>
                </c:pt>
                <c:pt idx="1136">
                  <c:v>0.80814799999999998</c:v>
                </c:pt>
                <c:pt idx="1137">
                  <c:v>0.80769500000000005</c:v>
                </c:pt>
                <c:pt idx="1138">
                  <c:v>0.80699600000000005</c:v>
                </c:pt>
                <c:pt idx="1139">
                  <c:v>0.80702699999999994</c:v>
                </c:pt>
                <c:pt idx="1140">
                  <c:v>0.80680099999999999</c:v>
                </c:pt>
                <c:pt idx="1141">
                  <c:v>0.80755399999999999</c:v>
                </c:pt>
                <c:pt idx="1142">
                  <c:v>0.80836799999999998</c:v>
                </c:pt>
                <c:pt idx="1143">
                  <c:v>0.80747499999999994</c:v>
                </c:pt>
                <c:pt idx="1144">
                  <c:v>0.80853299999999995</c:v>
                </c:pt>
                <c:pt idx="1145">
                  <c:v>0.80875300000000006</c:v>
                </c:pt>
                <c:pt idx="1146">
                  <c:v>0.80758799999999997</c:v>
                </c:pt>
                <c:pt idx="1147">
                  <c:v>0.80740000000000001</c:v>
                </c:pt>
                <c:pt idx="1148">
                  <c:v>0.80796400000000002</c:v>
                </c:pt>
                <c:pt idx="1149">
                  <c:v>0.80765799999999999</c:v>
                </c:pt>
                <c:pt idx="1150">
                  <c:v>0.80620599999999998</c:v>
                </c:pt>
                <c:pt idx="1151">
                  <c:v>0.80668499999999999</c:v>
                </c:pt>
                <c:pt idx="1152">
                  <c:v>0.80679900000000004</c:v>
                </c:pt>
                <c:pt idx="1153">
                  <c:v>0.80580300000000005</c:v>
                </c:pt>
                <c:pt idx="1154">
                  <c:v>0.80700799999999995</c:v>
                </c:pt>
                <c:pt idx="1155">
                  <c:v>0.808226</c:v>
                </c:pt>
                <c:pt idx="1156">
                  <c:v>0.80851399999999995</c:v>
                </c:pt>
                <c:pt idx="1157">
                  <c:v>0.80840299999999998</c:v>
                </c:pt>
                <c:pt idx="1158">
                  <c:v>0.80729200000000001</c:v>
                </c:pt>
                <c:pt idx="1159">
                  <c:v>0.80669000000000002</c:v>
                </c:pt>
                <c:pt idx="1160">
                  <c:v>0.80567500000000003</c:v>
                </c:pt>
                <c:pt idx="1161">
                  <c:v>0.80493099999999995</c:v>
                </c:pt>
                <c:pt idx="1162">
                  <c:v>0.80560799999999999</c:v>
                </c:pt>
                <c:pt idx="1163">
                  <c:v>0.80666799999999994</c:v>
                </c:pt>
                <c:pt idx="1164">
                  <c:v>0.80764400000000003</c:v>
                </c:pt>
                <c:pt idx="1165">
                  <c:v>0.80773300000000003</c:v>
                </c:pt>
                <c:pt idx="1166">
                  <c:v>0.80748900000000001</c:v>
                </c:pt>
                <c:pt idx="1167">
                  <c:v>0.80652999999999997</c:v>
                </c:pt>
                <c:pt idx="1168">
                  <c:v>0.80608400000000002</c:v>
                </c:pt>
                <c:pt idx="1169">
                  <c:v>0.806979</c:v>
                </c:pt>
                <c:pt idx="1170">
                  <c:v>0.80746099999999998</c:v>
                </c:pt>
                <c:pt idx="1171">
                  <c:v>0.80666300000000002</c:v>
                </c:pt>
                <c:pt idx="1172">
                  <c:v>0.80549099999999996</c:v>
                </c:pt>
                <c:pt idx="1173">
                  <c:v>0.80612899999999998</c:v>
                </c:pt>
                <c:pt idx="1174">
                  <c:v>0.80643799999999999</c:v>
                </c:pt>
                <c:pt idx="1175">
                  <c:v>0.80735800000000002</c:v>
                </c:pt>
                <c:pt idx="1176">
                  <c:v>0.80787100000000001</c:v>
                </c:pt>
                <c:pt idx="1177">
                  <c:v>0.80815400000000004</c:v>
                </c:pt>
                <c:pt idx="1178">
                  <c:v>0.80930800000000003</c:v>
                </c:pt>
                <c:pt idx="1179">
                  <c:v>0.81110599999999999</c:v>
                </c:pt>
                <c:pt idx="1180">
                  <c:v>0.81140599999999996</c:v>
                </c:pt>
                <c:pt idx="1181">
                  <c:v>0.811473</c:v>
                </c:pt>
                <c:pt idx="1182">
                  <c:v>0.81220400000000004</c:v>
                </c:pt>
                <c:pt idx="1183">
                  <c:v>0.81323000000000001</c:v>
                </c:pt>
                <c:pt idx="1184">
                  <c:v>0.81468300000000005</c:v>
                </c:pt>
                <c:pt idx="1185">
                  <c:v>0.81610399999999994</c:v>
                </c:pt>
                <c:pt idx="1186">
                  <c:v>0.81593199999999999</c:v>
                </c:pt>
                <c:pt idx="1187">
                  <c:v>0.81667899999999993</c:v>
                </c:pt>
                <c:pt idx="1188">
                  <c:v>0.81905399999999995</c:v>
                </c:pt>
                <c:pt idx="1189">
                  <c:v>0.82140499999999994</c:v>
                </c:pt>
                <c:pt idx="1190">
                  <c:v>0.82261499999999999</c:v>
                </c:pt>
                <c:pt idx="1191">
                  <c:v>0.82455500000000004</c:v>
                </c:pt>
                <c:pt idx="1192">
                  <c:v>0.82597699999999996</c:v>
                </c:pt>
                <c:pt idx="1193">
                  <c:v>0.82554700000000003</c:v>
                </c:pt>
                <c:pt idx="1194">
                  <c:v>0.82500700000000005</c:v>
                </c:pt>
                <c:pt idx="1195">
                  <c:v>0.82676499999999997</c:v>
                </c:pt>
                <c:pt idx="1196">
                  <c:v>0.82828000000000002</c:v>
                </c:pt>
                <c:pt idx="1197">
                  <c:v>0.82844300000000004</c:v>
                </c:pt>
                <c:pt idx="1198">
                  <c:v>0.82881799999999994</c:v>
                </c:pt>
                <c:pt idx="1199">
                  <c:v>0.82951600000000003</c:v>
                </c:pt>
                <c:pt idx="1200">
                  <c:v>0.83027399999999996</c:v>
                </c:pt>
                <c:pt idx="1201">
                  <c:v>0.83190300000000006</c:v>
                </c:pt>
                <c:pt idx="1202">
                  <c:v>0.83264899999999997</c:v>
                </c:pt>
                <c:pt idx="1203">
                  <c:v>0.831731</c:v>
                </c:pt>
                <c:pt idx="1204">
                  <c:v>0.83149000000000006</c:v>
                </c:pt>
                <c:pt idx="1205">
                  <c:v>0.83344700000000005</c:v>
                </c:pt>
                <c:pt idx="1206">
                  <c:v>0.83317099999999999</c:v>
                </c:pt>
                <c:pt idx="1207">
                  <c:v>0.832403</c:v>
                </c:pt>
                <c:pt idx="1208">
                  <c:v>0.83263399999999999</c:v>
                </c:pt>
                <c:pt idx="1209">
                  <c:v>0.83309699999999998</c:v>
                </c:pt>
                <c:pt idx="1210">
                  <c:v>0.83296700000000001</c:v>
                </c:pt>
                <c:pt idx="1211">
                  <c:v>0.83301800000000004</c:v>
                </c:pt>
                <c:pt idx="1212">
                  <c:v>0.833175</c:v>
                </c:pt>
                <c:pt idx="1213">
                  <c:v>0.83108099999999996</c:v>
                </c:pt>
                <c:pt idx="1214">
                  <c:v>0.83033100000000004</c:v>
                </c:pt>
                <c:pt idx="1215">
                  <c:v>0.83002500000000001</c:v>
                </c:pt>
                <c:pt idx="1216">
                  <c:v>0.82955699999999999</c:v>
                </c:pt>
                <c:pt idx="1217">
                  <c:v>0.82903199999999999</c:v>
                </c:pt>
                <c:pt idx="1218">
                  <c:v>0.82896499999999995</c:v>
                </c:pt>
                <c:pt idx="1219">
                  <c:v>0.82900099999999999</c:v>
                </c:pt>
                <c:pt idx="1220">
                  <c:v>0.82861499999999999</c:v>
                </c:pt>
                <c:pt idx="1221">
                  <c:v>0.82839499999999999</c:v>
                </c:pt>
                <c:pt idx="1222">
                  <c:v>0.82828499999999994</c:v>
                </c:pt>
                <c:pt idx="1223">
                  <c:v>0.827573</c:v>
                </c:pt>
                <c:pt idx="1224">
                  <c:v>0.82761799999999996</c:v>
                </c:pt>
                <c:pt idx="1225">
                  <c:v>0.82743699999999998</c:v>
                </c:pt>
                <c:pt idx="1226">
                  <c:v>0.82697100000000001</c:v>
                </c:pt>
                <c:pt idx="1227">
                  <c:v>0.82655400000000001</c:v>
                </c:pt>
                <c:pt idx="1228">
                  <c:v>0.82571400000000006</c:v>
                </c:pt>
                <c:pt idx="1229">
                  <c:v>0.82515899999999998</c:v>
                </c:pt>
                <c:pt idx="1230">
                  <c:v>0.82547199999999998</c:v>
                </c:pt>
                <c:pt idx="1231">
                  <c:v>0.82659499999999997</c:v>
                </c:pt>
                <c:pt idx="1232">
                  <c:v>0.82744099999999998</c:v>
                </c:pt>
                <c:pt idx="1233">
                  <c:v>0.82672999999999996</c:v>
                </c:pt>
                <c:pt idx="1234">
                  <c:v>0.82641999999999993</c:v>
                </c:pt>
                <c:pt idx="1235">
                  <c:v>0.82676799999999995</c:v>
                </c:pt>
                <c:pt idx="1236">
                  <c:v>0.82712300000000005</c:v>
                </c:pt>
                <c:pt idx="1237">
                  <c:v>0.82671000000000006</c:v>
                </c:pt>
                <c:pt idx="1238">
                  <c:v>0.82895799999999997</c:v>
                </c:pt>
                <c:pt idx="1239">
                  <c:v>0.83094899999999994</c:v>
                </c:pt>
                <c:pt idx="1240">
                  <c:v>0.83023000000000002</c:v>
                </c:pt>
                <c:pt idx="1241">
                  <c:v>0.82875600000000005</c:v>
                </c:pt>
                <c:pt idx="1242">
                  <c:v>0.82880100000000001</c:v>
                </c:pt>
                <c:pt idx="1243">
                  <c:v>0.83118599999999998</c:v>
                </c:pt>
                <c:pt idx="1244">
                  <c:v>0.83195399999999997</c:v>
                </c:pt>
                <c:pt idx="1245">
                  <c:v>0.831515</c:v>
                </c:pt>
                <c:pt idx="1246">
                  <c:v>0.83152999999999999</c:v>
                </c:pt>
                <c:pt idx="1247">
                  <c:v>0.83104100000000003</c:v>
                </c:pt>
                <c:pt idx="1248">
                  <c:v>0.83134600000000003</c:v>
                </c:pt>
                <c:pt idx="1249">
                  <c:v>0.83207799999999998</c:v>
                </c:pt>
                <c:pt idx="1250">
                  <c:v>0.83180900000000002</c:v>
                </c:pt>
                <c:pt idx="1251">
                  <c:v>0.83124700000000007</c:v>
                </c:pt>
                <c:pt idx="1252">
                  <c:v>0.83145000000000002</c:v>
                </c:pt>
                <c:pt idx="1253">
                  <c:v>0.83252599999999999</c:v>
                </c:pt>
                <c:pt idx="1254">
                  <c:v>0.83256600000000003</c:v>
                </c:pt>
                <c:pt idx="1255">
                  <c:v>0.83076300000000003</c:v>
                </c:pt>
                <c:pt idx="1256">
                  <c:v>0.83004900000000004</c:v>
                </c:pt>
                <c:pt idx="1257">
                  <c:v>0.82860800000000001</c:v>
                </c:pt>
                <c:pt idx="1258">
                  <c:v>0.82729299999999995</c:v>
                </c:pt>
                <c:pt idx="1259">
                  <c:v>0.82787699999999997</c:v>
                </c:pt>
                <c:pt idx="1260">
                  <c:v>0.82795099999999999</c:v>
                </c:pt>
                <c:pt idx="1261">
                  <c:v>0.82767600000000008</c:v>
                </c:pt>
                <c:pt idx="1262">
                  <c:v>0.82748299999999997</c:v>
                </c:pt>
                <c:pt idx="1263">
                  <c:v>0.82714100000000002</c:v>
                </c:pt>
                <c:pt idx="1264">
                  <c:v>0.82601400000000003</c:v>
                </c:pt>
                <c:pt idx="1265">
                  <c:v>0.82523000000000002</c:v>
                </c:pt>
                <c:pt idx="1266">
                  <c:v>0.82540900000000006</c:v>
                </c:pt>
                <c:pt idx="1267">
                  <c:v>0.82536799999999999</c:v>
                </c:pt>
                <c:pt idx="1268">
                  <c:v>0.82423000000000002</c:v>
                </c:pt>
                <c:pt idx="1269">
                  <c:v>0.82467599999999996</c:v>
                </c:pt>
                <c:pt idx="1270">
                  <c:v>0.825484</c:v>
                </c:pt>
                <c:pt idx="1271">
                  <c:v>0.82472999999999996</c:v>
                </c:pt>
                <c:pt idx="1272">
                  <c:v>0.82601800000000003</c:v>
                </c:pt>
                <c:pt idx="1273">
                  <c:v>0.82724799999999998</c:v>
                </c:pt>
                <c:pt idx="1274">
                  <c:v>0.82687999999999995</c:v>
                </c:pt>
                <c:pt idx="1275">
                  <c:v>0.826677</c:v>
                </c:pt>
                <c:pt idx="1276">
                  <c:v>0.82745599999999997</c:v>
                </c:pt>
                <c:pt idx="1277">
                  <c:v>0.82880299999999996</c:v>
                </c:pt>
                <c:pt idx="1278">
                  <c:v>0.82969099999999996</c:v>
                </c:pt>
                <c:pt idx="1279">
                  <c:v>0.83028100000000005</c:v>
                </c:pt>
                <c:pt idx="1280">
                  <c:v>0.83101800000000003</c:v>
                </c:pt>
                <c:pt idx="1281">
                  <c:v>0.83173600000000003</c:v>
                </c:pt>
                <c:pt idx="1282">
                  <c:v>0.83262999999999998</c:v>
                </c:pt>
                <c:pt idx="1283">
                  <c:v>0.83418599999999998</c:v>
                </c:pt>
                <c:pt idx="1284">
                  <c:v>0.83531599999999995</c:v>
                </c:pt>
                <c:pt idx="1285">
                  <c:v>0.83551799999999998</c:v>
                </c:pt>
                <c:pt idx="1286">
                  <c:v>0.83520399999999995</c:v>
                </c:pt>
                <c:pt idx="1287">
                  <c:v>0.83649300000000004</c:v>
                </c:pt>
                <c:pt idx="1288">
                  <c:v>0.83886399999999994</c:v>
                </c:pt>
                <c:pt idx="1289">
                  <c:v>0.84106499999999995</c:v>
                </c:pt>
                <c:pt idx="1290">
                  <c:v>0.84232099999999999</c:v>
                </c:pt>
                <c:pt idx="1291">
                  <c:v>0.84175800000000001</c:v>
                </c:pt>
                <c:pt idx="1292">
                  <c:v>0.84162999999999999</c:v>
                </c:pt>
                <c:pt idx="1293">
                  <c:v>0.84218899999999997</c:v>
                </c:pt>
                <c:pt idx="1294">
                  <c:v>0.84240800000000005</c:v>
                </c:pt>
                <c:pt idx="1295">
                  <c:v>0.84392899999999993</c:v>
                </c:pt>
                <c:pt idx="1296">
                  <c:v>0.84412200000000004</c:v>
                </c:pt>
                <c:pt idx="1297">
                  <c:v>0.84300399999999998</c:v>
                </c:pt>
                <c:pt idx="1298">
                  <c:v>0.843499</c:v>
                </c:pt>
                <c:pt idx="1299">
                  <c:v>0.84453200000000006</c:v>
                </c:pt>
                <c:pt idx="1300">
                  <c:v>0.84545599999999999</c:v>
                </c:pt>
                <c:pt idx="1301">
                  <c:v>0.84466600000000003</c:v>
                </c:pt>
                <c:pt idx="1302">
                  <c:v>0.84408499999999997</c:v>
                </c:pt>
                <c:pt idx="1303">
                  <c:v>0.84372000000000003</c:v>
                </c:pt>
                <c:pt idx="1304">
                  <c:v>0.84428700000000001</c:v>
                </c:pt>
                <c:pt idx="1305">
                  <c:v>0.84561600000000003</c:v>
                </c:pt>
                <c:pt idx="1306">
                  <c:v>0.84650800000000004</c:v>
                </c:pt>
                <c:pt idx="1307">
                  <c:v>0.84564300000000003</c:v>
                </c:pt>
                <c:pt idx="1308">
                  <c:v>0.84551299999999996</c:v>
                </c:pt>
                <c:pt idx="1309">
                  <c:v>0.84459499999999998</c:v>
                </c:pt>
                <c:pt idx="1310">
                  <c:v>0.84366799999999997</c:v>
                </c:pt>
                <c:pt idx="1311">
                  <c:v>0.84419699999999998</c:v>
                </c:pt>
                <c:pt idx="1312">
                  <c:v>0.84481600000000001</c:v>
                </c:pt>
                <c:pt idx="1313">
                  <c:v>0.84573500000000001</c:v>
                </c:pt>
                <c:pt idx="1314">
                  <c:v>0.84550999999999998</c:v>
                </c:pt>
                <c:pt idx="1315">
                  <c:v>0.84546699999999997</c:v>
                </c:pt>
                <c:pt idx="1316">
                  <c:v>0.84576499999999999</c:v>
                </c:pt>
                <c:pt idx="1317">
                  <c:v>0.84590299999999996</c:v>
                </c:pt>
                <c:pt idx="1318">
                  <c:v>0.84680800000000001</c:v>
                </c:pt>
                <c:pt idx="1319">
                  <c:v>0.84716199999999997</c:v>
                </c:pt>
                <c:pt idx="1320">
                  <c:v>0.84763699999999997</c:v>
                </c:pt>
                <c:pt idx="1321">
                  <c:v>0.84891399999999995</c:v>
                </c:pt>
                <c:pt idx="1322">
                  <c:v>0.84936500000000004</c:v>
                </c:pt>
                <c:pt idx="1323">
                  <c:v>0.84953100000000004</c:v>
                </c:pt>
                <c:pt idx="1324">
                  <c:v>0.85074899999999998</c:v>
                </c:pt>
                <c:pt idx="1325">
                  <c:v>0.85156200000000004</c:v>
                </c:pt>
                <c:pt idx="1326">
                  <c:v>0.85280599999999995</c:v>
                </c:pt>
                <c:pt idx="1327">
                  <c:v>0.85367199999999999</c:v>
                </c:pt>
                <c:pt idx="1328">
                  <c:v>0.85437399999999997</c:v>
                </c:pt>
                <c:pt idx="1329">
                  <c:v>0.85548099999999994</c:v>
                </c:pt>
                <c:pt idx="1330">
                  <c:v>0.85704099999999994</c:v>
                </c:pt>
                <c:pt idx="1331">
                  <c:v>0.85719900000000004</c:v>
                </c:pt>
                <c:pt idx="1332">
                  <c:v>0.858182</c:v>
                </c:pt>
                <c:pt idx="1333">
                  <c:v>0.85987400000000003</c:v>
                </c:pt>
                <c:pt idx="1334">
                  <c:v>0.860676</c:v>
                </c:pt>
                <c:pt idx="1335">
                  <c:v>0.86116400000000004</c:v>
                </c:pt>
                <c:pt idx="1336">
                  <c:v>0.86153299999999999</c:v>
                </c:pt>
                <c:pt idx="1337">
                  <c:v>0.86252600000000001</c:v>
                </c:pt>
                <c:pt idx="1338">
                  <c:v>0.86389800000000005</c:v>
                </c:pt>
                <c:pt idx="1339">
                  <c:v>0.86390299999999998</c:v>
                </c:pt>
                <c:pt idx="1340">
                  <c:v>0.86434699999999998</c:v>
                </c:pt>
                <c:pt idx="1341">
                  <c:v>0.86602800000000002</c:v>
                </c:pt>
                <c:pt idx="1342">
                  <c:v>0.867259</c:v>
                </c:pt>
                <c:pt idx="1343">
                  <c:v>0.86770599999999998</c:v>
                </c:pt>
                <c:pt idx="1344">
                  <c:v>0.86814900000000006</c:v>
                </c:pt>
                <c:pt idx="1345">
                  <c:v>0.86895600000000006</c:v>
                </c:pt>
                <c:pt idx="1346">
                  <c:v>0.86952799999999997</c:v>
                </c:pt>
                <c:pt idx="1347">
                  <c:v>0.87068100000000004</c:v>
                </c:pt>
                <c:pt idx="1348">
                  <c:v>0.87074499999999999</c:v>
                </c:pt>
                <c:pt idx="1349">
                  <c:v>0.87120600000000004</c:v>
                </c:pt>
                <c:pt idx="1350">
                  <c:v>0.87216899999999997</c:v>
                </c:pt>
                <c:pt idx="1351">
                  <c:v>0.87306600000000001</c:v>
                </c:pt>
                <c:pt idx="1352">
                  <c:v>0.873695</c:v>
                </c:pt>
                <c:pt idx="1353">
                  <c:v>0.87385500000000005</c:v>
                </c:pt>
                <c:pt idx="1354">
                  <c:v>0.87503600000000004</c:v>
                </c:pt>
                <c:pt idx="1355">
                  <c:v>0.87577700000000003</c:v>
                </c:pt>
                <c:pt idx="1356">
                  <c:v>0.876641</c:v>
                </c:pt>
                <c:pt idx="1357">
                  <c:v>0.87668900000000005</c:v>
                </c:pt>
                <c:pt idx="1358">
                  <c:v>0.876722</c:v>
                </c:pt>
                <c:pt idx="1359">
                  <c:v>0.877332</c:v>
                </c:pt>
                <c:pt idx="1360">
                  <c:v>0.87924800000000003</c:v>
                </c:pt>
                <c:pt idx="1361">
                  <c:v>0.87989499999999998</c:v>
                </c:pt>
                <c:pt idx="1362">
                  <c:v>0.88021700000000003</c:v>
                </c:pt>
                <c:pt idx="1363">
                  <c:v>0.88141099999999994</c:v>
                </c:pt>
                <c:pt idx="1364">
                  <c:v>0.88165300000000002</c:v>
                </c:pt>
                <c:pt idx="1365">
                  <c:v>0.88131599999999999</c:v>
                </c:pt>
                <c:pt idx="1366">
                  <c:v>0.88245799999999996</c:v>
                </c:pt>
                <c:pt idx="1367">
                  <c:v>0.88447399999999998</c:v>
                </c:pt>
                <c:pt idx="1368">
                  <c:v>0.88486900000000002</c:v>
                </c:pt>
                <c:pt idx="1369">
                  <c:v>0.88318600000000003</c:v>
                </c:pt>
                <c:pt idx="1370">
                  <c:v>0.88268400000000002</c:v>
                </c:pt>
                <c:pt idx="1371">
                  <c:v>0.88317599999999996</c:v>
                </c:pt>
                <c:pt idx="1372">
                  <c:v>0.88205200000000006</c:v>
                </c:pt>
                <c:pt idx="1373">
                  <c:v>0.88149100000000002</c:v>
                </c:pt>
                <c:pt idx="1374">
                  <c:v>0.88024000000000002</c:v>
                </c:pt>
                <c:pt idx="1375">
                  <c:v>0.87995599999999996</c:v>
                </c:pt>
                <c:pt idx="1376">
                  <c:v>0.88238099999999997</c:v>
                </c:pt>
                <c:pt idx="1377">
                  <c:v>0.88393999999999995</c:v>
                </c:pt>
                <c:pt idx="1378">
                  <c:v>0.88592300000000002</c:v>
                </c:pt>
                <c:pt idx="1379">
                  <c:v>0.88759900000000003</c:v>
                </c:pt>
                <c:pt idx="1380">
                  <c:v>0.88813900000000001</c:v>
                </c:pt>
                <c:pt idx="1381">
                  <c:v>0.88827600000000007</c:v>
                </c:pt>
                <c:pt idx="1382">
                  <c:v>0.88760700000000003</c:v>
                </c:pt>
                <c:pt idx="1383">
                  <c:v>0.88827199999999995</c:v>
                </c:pt>
                <c:pt idx="1384">
                  <c:v>0.88813200000000003</c:v>
                </c:pt>
                <c:pt idx="1385">
                  <c:v>0.88766199999999995</c:v>
                </c:pt>
                <c:pt idx="1386">
                  <c:v>0.88705299999999998</c:v>
                </c:pt>
                <c:pt idx="1387">
                  <c:v>0.88641599999999998</c:v>
                </c:pt>
                <c:pt idx="1388">
                  <c:v>0.886656</c:v>
                </c:pt>
                <c:pt idx="1389">
                  <c:v>0.88692199999999999</c:v>
                </c:pt>
                <c:pt idx="1390">
                  <c:v>0.88622400000000001</c:v>
                </c:pt>
                <c:pt idx="1391">
                  <c:v>0.88462499999999999</c:v>
                </c:pt>
                <c:pt idx="1392">
                  <c:v>0.88355800000000007</c:v>
                </c:pt>
                <c:pt idx="1393">
                  <c:v>0.88399800000000006</c:v>
                </c:pt>
                <c:pt idx="1394">
                  <c:v>0.88519100000000006</c:v>
                </c:pt>
                <c:pt idx="1395">
                  <c:v>0.88567600000000002</c:v>
                </c:pt>
                <c:pt idx="1396">
                  <c:v>0.88577300000000003</c:v>
                </c:pt>
                <c:pt idx="1397">
                  <c:v>0.885436</c:v>
                </c:pt>
                <c:pt idx="1398">
                  <c:v>0.88505999999999996</c:v>
                </c:pt>
                <c:pt idx="1399">
                  <c:v>0.88607100000000005</c:v>
                </c:pt>
                <c:pt idx="1400">
                  <c:v>0.88755600000000001</c:v>
                </c:pt>
                <c:pt idx="1401">
                  <c:v>0.88902700000000001</c:v>
                </c:pt>
                <c:pt idx="1402">
                  <c:v>0.89094099999999998</c:v>
                </c:pt>
                <c:pt idx="1403">
                  <c:v>0.89206699999999994</c:v>
                </c:pt>
                <c:pt idx="1404">
                  <c:v>0.89264100000000002</c:v>
                </c:pt>
                <c:pt idx="1405">
                  <c:v>0.89410800000000001</c:v>
                </c:pt>
                <c:pt idx="1406">
                  <c:v>0.89509400000000006</c:v>
                </c:pt>
                <c:pt idx="1407">
                  <c:v>0.89633300000000005</c:v>
                </c:pt>
                <c:pt idx="1408">
                  <c:v>0.89804399999999995</c:v>
                </c:pt>
                <c:pt idx="1409">
                  <c:v>0.89884600000000003</c:v>
                </c:pt>
                <c:pt idx="1410">
                  <c:v>0.89903200000000005</c:v>
                </c:pt>
                <c:pt idx="1411">
                  <c:v>0.900698</c:v>
                </c:pt>
                <c:pt idx="1412">
                  <c:v>0.90283899999999995</c:v>
                </c:pt>
                <c:pt idx="1413">
                  <c:v>0.90470499999999998</c:v>
                </c:pt>
                <c:pt idx="1414">
                  <c:v>0.90636300000000003</c:v>
                </c:pt>
                <c:pt idx="1415">
                  <c:v>0.90770600000000001</c:v>
                </c:pt>
                <c:pt idx="1416">
                  <c:v>0.90923600000000004</c:v>
                </c:pt>
                <c:pt idx="1417">
                  <c:v>0.90981000000000001</c:v>
                </c:pt>
                <c:pt idx="1418">
                  <c:v>0.90988599999999997</c:v>
                </c:pt>
                <c:pt idx="1419">
                  <c:v>0.91109799999999996</c:v>
                </c:pt>
                <c:pt idx="1420">
                  <c:v>0.91228100000000001</c:v>
                </c:pt>
                <c:pt idx="1421">
                  <c:v>0.91295799999999994</c:v>
                </c:pt>
                <c:pt idx="1422">
                  <c:v>0.91252</c:v>
                </c:pt>
                <c:pt idx="1423">
                  <c:v>0.91289900000000002</c:v>
                </c:pt>
                <c:pt idx="1424">
                  <c:v>0.91440200000000005</c:v>
                </c:pt>
                <c:pt idx="1425">
                  <c:v>0.91444800000000004</c:v>
                </c:pt>
                <c:pt idx="1426">
                  <c:v>0.91524399999999995</c:v>
                </c:pt>
                <c:pt idx="1427">
                  <c:v>0.91602399999999995</c:v>
                </c:pt>
                <c:pt idx="1428">
                  <c:v>0.91652400000000001</c:v>
                </c:pt>
                <c:pt idx="1429">
                  <c:v>0.91733500000000001</c:v>
                </c:pt>
                <c:pt idx="1430">
                  <c:v>0.91873300000000002</c:v>
                </c:pt>
                <c:pt idx="1431">
                  <c:v>0.91969599999999996</c:v>
                </c:pt>
                <c:pt idx="1432">
                  <c:v>0.920991</c:v>
                </c:pt>
                <c:pt idx="1433">
                  <c:v>0.92045699999999997</c:v>
                </c:pt>
                <c:pt idx="1434">
                  <c:v>0.91944999999999999</c:v>
                </c:pt>
                <c:pt idx="1435">
                  <c:v>0.91949100000000006</c:v>
                </c:pt>
                <c:pt idx="1436">
                  <c:v>0.91988300000000001</c:v>
                </c:pt>
                <c:pt idx="1437">
                  <c:v>0.91991299999999998</c:v>
                </c:pt>
                <c:pt idx="1438">
                  <c:v>0.91858700000000004</c:v>
                </c:pt>
                <c:pt idx="1439">
                  <c:v>0.91673199999999999</c:v>
                </c:pt>
                <c:pt idx="1440">
                  <c:v>0.91595800000000005</c:v>
                </c:pt>
                <c:pt idx="1441">
                  <c:v>0.91550700000000007</c:v>
                </c:pt>
                <c:pt idx="1442">
                  <c:v>0.91435299999999997</c:v>
                </c:pt>
                <c:pt idx="1443">
                  <c:v>0.91221700000000006</c:v>
                </c:pt>
                <c:pt idx="1444">
                  <c:v>0.91069</c:v>
                </c:pt>
                <c:pt idx="1445">
                  <c:v>0.90914700000000004</c:v>
                </c:pt>
                <c:pt idx="1446">
                  <c:v>0.90728699999999995</c:v>
                </c:pt>
                <c:pt idx="1447">
                  <c:v>0.90468700000000002</c:v>
                </c:pt>
                <c:pt idx="1448">
                  <c:v>0.90256899999999995</c:v>
                </c:pt>
                <c:pt idx="1449">
                  <c:v>0.90149900000000005</c:v>
                </c:pt>
                <c:pt idx="1450">
                  <c:v>0.90025699999999997</c:v>
                </c:pt>
                <c:pt idx="1451">
                  <c:v>0.89870499999999998</c:v>
                </c:pt>
                <c:pt idx="1452">
                  <c:v>0.89708199999999994</c:v>
                </c:pt>
                <c:pt idx="1453">
                  <c:v>0.89537100000000003</c:v>
                </c:pt>
                <c:pt idx="1454">
                  <c:v>0.89383100000000004</c:v>
                </c:pt>
                <c:pt idx="1455">
                  <c:v>0.89240699999999995</c:v>
                </c:pt>
                <c:pt idx="1456">
                  <c:v>0.89205699999999999</c:v>
                </c:pt>
                <c:pt idx="1457">
                  <c:v>0.892293</c:v>
                </c:pt>
                <c:pt idx="1458">
                  <c:v>0.89151199999999997</c:v>
                </c:pt>
                <c:pt idx="1459">
                  <c:v>0.891486</c:v>
                </c:pt>
                <c:pt idx="1460">
                  <c:v>0.89122400000000002</c:v>
                </c:pt>
                <c:pt idx="1461">
                  <c:v>0.89114800000000005</c:v>
                </c:pt>
                <c:pt idx="1462">
                  <c:v>0.89124499999999995</c:v>
                </c:pt>
                <c:pt idx="1463">
                  <c:v>0.89210699999999998</c:v>
                </c:pt>
                <c:pt idx="1464">
                  <c:v>0.89339999999999997</c:v>
                </c:pt>
                <c:pt idx="1465">
                  <c:v>0.89354100000000003</c:v>
                </c:pt>
                <c:pt idx="1466">
                  <c:v>0.89291999999999994</c:v>
                </c:pt>
                <c:pt idx="1467">
                  <c:v>0.893181</c:v>
                </c:pt>
                <c:pt idx="1468">
                  <c:v>0.89475400000000005</c:v>
                </c:pt>
                <c:pt idx="1469">
                  <c:v>0.89588500000000004</c:v>
                </c:pt>
                <c:pt idx="1470">
                  <c:v>0.89721899999999999</c:v>
                </c:pt>
                <c:pt idx="1471">
                  <c:v>0.89864699999999997</c:v>
                </c:pt>
                <c:pt idx="1472">
                  <c:v>0.89984200000000003</c:v>
                </c:pt>
                <c:pt idx="1473">
                  <c:v>0.90040200000000004</c:v>
                </c:pt>
                <c:pt idx="1474">
                  <c:v>0.901142</c:v>
                </c:pt>
                <c:pt idx="1475">
                  <c:v>0.90248400000000006</c:v>
                </c:pt>
                <c:pt idx="1476">
                  <c:v>0.90488000000000002</c:v>
                </c:pt>
                <c:pt idx="1477">
                  <c:v>0.90642599999999995</c:v>
                </c:pt>
                <c:pt idx="1478">
                  <c:v>0.907501</c:v>
                </c:pt>
                <c:pt idx="1479">
                  <c:v>0.90972799999999998</c:v>
                </c:pt>
                <c:pt idx="1480">
                  <c:v>0.91081299999999998</c:v>
                </c:pt>
                <c:pt idx="1481">
                  <c:v>0.91190799999999994</c:v>
                </c:pt>
                <c:pt idx="1482">
                  <c:v>0.91379699999999997</c:v>
                </c:pt>
                <c:pt idx="1483">
                  <c:v>0.91642000000000001</c:v>
                </c:pt>
                <c:pt idx="1484">
                  <c:v>0.91783999999999999</c:v>
                </c:pt>
                <c:pt idx="1485">
                  <c:v>0.91798899999999994</c:v>
                </c:pt>
                <c:pt idx="1486">
                  <c:v>0.91853200000000002</c:v>
                </c:pt>
                <c:pt idx="1487">
                  <c:v>0.91812499999999997</c:v>
                </c:pt>
                <c:pt idx="1488">
                  <c:v>0.91615099999999994</c:v>
                </c:pt>
                <c:pt idx="1489">
                  <c:v>0.91427000000000003</c:v>
                </c:pt>
                <c:pt idx="1490">
                  <c:v>0.91281699999999999</c:v>
                </c:pt>
                <c:pt idx="1491">
                  <c:v>0.91125199999999995</c:v>
                </c:pt>
                <c:pt idx="1492">
                  <c:v>0.91057199999999994</c:v>
                </c:pt>
                <c:pt idx="1493">
                  <c:v>0.91038700000000006</c:v>
                </c:pt>
                <c:pt idx="1494">
                  <c:v>0.90987799999999996</c:v>
                </c:pt>
                <c:pt idx="1495">
                  <c:v>0.90981100000000004</c:v>
                </c:pt>
                <c:pt idx="1496">
                  <c:v>0.91077699999999995</c:v>
                </c:pt>
                <c:pt idx="1497">
                  <c:v>0.91139900000000007</c:v>
                </c:pt>
                <c:pt idx="1498">
                  <c:v>0.91152299999999997</c:v>
                </c:pt>
                <c:pt idx="1499">
                  <c:v>0.91114200000000001</c:v>
                </c:pt>
                <c:pt idx="1500">
                  <c:v>0.91116299999999995</c:v>
                </c:pt>
                <c:pt idx="1501">
                  <c:v>0.91152100000000003</c:v>
                </c:pt>
                <c:pt idx="1502">
                  <c:v>0.91213999999999995</c:v>
                </c:pt>
                <c:pt idx="1503">
                  <c:v>0.91261499999999995</c:v>
                </c:pt>
                <c:pt idx="1504">
                  <c:v>0.91373199999999999</c:v>
                </c:pt>
                <c:pt idx="1505">
                  <c:v>0.91431600000000002</c:v>
                </c:pt>
                <c:pt idx="1506">
                  <c:v>0.91503500000000004</c:v>
                </c:pt>
                <c:pt idx="1507">
                  <c:v>0.91616900000000001</c:v>
                </c:pt>
                <c:pt idx="1508">
                  <c:v>0.91697600000000001</c:v>
                </c:pt>
                <c:pt idx="1509">
                  <c:v>0.91779100000000002</c:v>
                </c:pt>
                <c:pt idx="1510">
                  <c:v>0.91859299999999999</c:v>
                </c:pt>
                <c:pt idx="1511">
                  <c:v>0.91955399999999998</c:v>
                </c:pt>
                <c:pt idx="1512">
                  <c:v>0.91952400000000001</c:v>
                </c:pt>
                <c:pt idx="1513">
                  <c:v>0.91962999999999995</c:v>
                </c:pt>
                <c:pt idx="1514">
                  <c:v>0.92094799999999999</c:v>
                </c:pt>
                <c:pt idx="1515">
                  <c:v>0.92270300000000005</c:v>
                </c:pt>
                <c:pt idx="1516">
                  <c:v>0.92314499999999999</c:v>
                </c:pt>
                <c:pt idx="1517">
                  <c:v>0.92382300000000006</c:v>
                </c:pt>
                <c:pt idx="1518">
                  <c:v>0.92538600000000004</c:v>
                </c:pt>
                <c:pt idx="1519">
                  <c:v>0.92656800000000006</c:v>
                </c:pt>
                <c:pt idx="1520">
                  <c:v>0.92696299999999998</c:v>
                </c:pt>
                <c:pt idx="1521">
                  <c:v>0.92769400000000002</c:v>
                </c:pt>
                <c:pt idx="1522">
                  <c:v>0.92960900000000002</c:v>
                </c:pt>
                <c:pt idx="1523">
                  <c:v>0.93076599999999998</c:v>
                </c:pt>
                <c:pt idx="1524">
                  <c:v>0.93211900000000003</c:v>
                </c:pt>
                <c:pt idx="1525">
                  <c:v>0.93395099999999998</c:v>
                </c:pt>
                <c:pt idx="1526">
                  <c:v>0.93422099999999997</c:v>
                </c:pt>
                <c:pt idx="1527">
                  <c:v>0.93467600000000006</c:v>
                </c:pt>
                <c:pt idx="1528">
                  <c:v>0.936531</c:v>
                </c:pt>
                <c:pt idx="1529">
                  <c:v>0.93886700000000001</c:v>
                </c:pt>
                <c:pt idx="1530">
                  <c:v>0.94001500000000004</c:v>
                </c:pt>
                <c:pt idx="1531">
                  <c:v>0.94123100000000004</c:v>
                </c:pt>
                <c:pt idx="1532">
                  <c:v>0.94372699999999998</c:v>
                </c:pt>
                <c:pt idx="1533">
                  <c:v>0.94643999999999995</c:v>
                </c:pt>
                <c:pt idx="1534">
                  <c:v>0.94880399999999998</c:v>
                </c:pt>
                <c:pt idx="1535">
                  <c:v>0.95046399999999998</c:v>
                </c:pt>
                <c:pt idx="1536">
                  <c:v>0.95232799999999995</c:v>
                </c:pt>
                <c:pt idx="1537">
                  <c:v>0.95414299999999996</c:v>
                </c:pt>
                <c:pt idx="1538">
                  <c:v>0.95532300000000003</c:v>
                </c:pt>
                <c:pt idx="1539">
                  <c:v>0.95603899999999997</c:v>
                </c:pt>
                <c:pt idx="1540">
                  <c:v>0.95641500000000002</c:v>
                </c:pt>
                <c:pt idx="1541">
                  <c:v>0.95716199999999996</c:v>
                </c:pt>
                <c:pt idx="1542">
                  <c:v>0.95773399999999997</c:v>
                </c:pt>
                <c:pt idx="1543">
                  <c:v>0.95789000000000002</c:v>
                </c:pt>
                <c:pt idx="1544">
                  <c:v>0.95902699999999996</c:v>
                </c:pt>
                <c:pt idx="1545">
                  <c:v>0.95964300000000002</c:v>
                </c:pt>
                <c:pt idx="1546">
                  <c:v>0.95936200000000005</c:v>
                </c:pt>
                <c:pt idx="1547">
                  <c:v>0.96009</c:v>
                </c:pt>
                <c:pt idx="1548">
                  <c:v>0.96076099999999998</c:v>
                </c:pt>
                <c:pt idx="1549">
                  <c:v>0.96152400000000005</c:v>
                </c:pt>
                <c:pt idx="1550">
                  <c:v>0.96203799999999995</c:v>
                </c:pt>
                <c:pt idx="1551">
                  <c:v>0.96252499999999996</c:v>
                </c:pt>
                <c:pt idx="1552">
                  <c:v>0.96338699999999999</c:v>
                </c:pt>
                <c:pt idx="1553">
                  <c:v>0.96406100000000006</c:v>
                </c:pt>
                <c:pt idx="1554">
                  <c:v>0.96474599999999999</c:v>
                </c:pt>
                <c:pt idx="1555">
                  <c:v>0.96449200000000002</c:v>
                </c:pt>
                <c:pt idx="1556">
                  <c:v>0.96390900000000002</c:v>
                </c:pt>
                <c:pt idx="1557">
                  <c:v>0.96442799999999995</c:v>
                </c:pt>
                <c:pt idx="1558">
                  <c:v>0.96406800000000004</c:v>
                </c:pt>
                <c:pt idx="1559">
                  <c:v>0.96368699999999996</c:v>
                </c:pt>
                <c:pt idx="1560">
                  <c:v>0.96414200000000005</c:v>
                </c:pt>
                <c:pt idx="1561">
                  <c:v>0.96416500000000005</c:v>
                </c:pt>
                <c:pt idx="1562">
                  <c:v>0.96438699999999999</c:v>
                </c:pt>
                <c:pt idx="1563">
                  <c:v>0.96424600000000005</c:v>
                </c:pt>
                <c:pt idx="1564">
                  <c:v>0.96462400000000004</c:v>
                </c:pt>
                <c:pt idx="1565">
                  <c:v>0.964638</c:v>
                </c:pt>
                <c:pt idx="1566">
                  <c:v>0.96515200000000001</c:v>
                </c:pt>
                <c:pt idx="1567">
                  <c:v>0.966445</c:v>
                </c:pt>
                <c:pt idx="1568">
                  <c:v>0.96681799999999996</c:v>
                </c:pt>
                <c:pt idx="1569">
                  <c:v>0.96569300000000002</c:v>
                </c:pt>
                <c:pt idx="1570">
                  <c:v>0.96481899999999998</c:v>
                </c:pt>
                <c:pt idx="1571">
                  <c:v>0.96463500000000002</c:v>
                </c:pt>
                <c:pt idx="1572">
                  <c:v>0.96485699999999996</c:v>
                </c:pt>
                <c:pt idx="1573">
                  <c:v>0.96457300000000001</c:v>
                </c:pt>
                <c:pt idx="1574">
                  <c:v>0.96467100000000006</c:v>
                </c:pt>
                <c:pt idx="1575">
                  <c:v>0.96450599999999997</c:v>
                </c:pt>
                <c:pt idx="1576">
                  <c:v>0.963225</c:v>
                </c:pt>
                <c:pt idx="1577">
                  <c:v>0.96309299999999998</c:v>
                </c:pt>
                <c:pt idx="1578">
                  <c:v>0.96355000000000002</c:v>
                </c:pt>
                <c:pt idx="1579">
                  <c:v>0.96383399999999997</c:v>
                </c:pt>
                <c:pt idx="1580">
                  <c:v>0.96443800000000002</c:v>
                </c:pt>
                <c:pt idx="1581">
                  <c:v>0.96425300000000003</c:v>
                </c:pt>
                <c:pt idx="1582">
                  <c:v>0.96418800000000005</c:v>
                </c:pt>
                <c:pt idx="1583">
                  <c:v>0.96409900000000004</c:v>
                </c:pt>
                <c:pt idx="1584">
                  <c:v>0.96372100000000005</c:v>
                </c:pt>
                <c:pt idx="1585">
                  <c:v>0.96348199999999995</c:v>
                </c:pt>
                <c:pt idx="1586">
                  <c:v>0.96381799999999995</c:v>
                </c:pt>
                <c:pt idx="1587">
                  <c:v>0.964117</c:v>
                </c:pt>
                <c:pt idx="1588">
                  <c:v>0.96385200000000004</c:v>
                </c:pt>
                <c:pt idx="1589">
                  <c:v>0.96368100000000001</c:v>
                </c:pt>
                <c:pt idx="1590">
                  <c:v>0.96335099999999996</c:v>
                </c:pt>
                <c:pt idx="1591">
                  <c:v>0.96335800000000005</c:v>
                </c:pt>
                <c:pt idx="1592">
                  <c:v>0.96326699999999998</c:v>
                </c:pt>
                <c:pt idx="1593">
                  <c:v>0.96341399999999999</c:v>
                </c:pt>
                <c:pt idx="1594">
                  <c:v>0.96349899999999999</c:v>
                </c:pt>
                <c:pt idx="1595">
                  <c:v>0.96357700000000002</c:v>
                </c:pt>
                <c:pt idx="1596">
                  <c:v>0.96404599999999996</c:v>
                </c:pt>
                <c:pt idx="1597">
                  <c:v>0.96461399999999997</c:v>
                </c:pt>
                <c:pt idx="1598">
                  <c:v>0.96494000000000002</c:v>
                </c:pt>
                <c:pt idx="1599">
                  <c:v>0.96570800000000001</c:v>
                </c:pt>
                <c:pt idx="1600">
                  <c:v>0.96662999999999999</c:v>
                </c:pt>
                <c:pt idx="1601">
                  <c:v>0.96709299999999998</c:v>
                </c:pt>
                <c:pt idx="1602">
                  <c:v>0.96800799999999998</c:v>
                </c:pt>
                <c:pt idx="1603">
                  <c:v>0.96892299999999998</c:v>
                </c:pt>
                <c:pt idx="1604">
                  <c:v>0.96904400000000002</c:v>
                </c:pt>
                <c:pt idx="1605">
                  <c:v>0.96946900000000003</c:v>
                </c:pt>
                <c:pt idx="1606">
                  <c:v>0.97054499999999999</c:v>
                </c:pt>
                <c:pt idx="1607">
                  <c:v>0.97158100000000003</c:v>
                </c:pt>
                <c:pt idx="1608">
                  <c:v>0.97164099999999998</c:v>
                </c:pt>
                <c:pt idx="1609">
                  <c:v>0.97165299999999999</c:v>
                </c:pt>
                <c:pt idx="1610">
                  <c:v>0.97133199999999997</c:v>
                </c:pt>
                <c:pt idx="1611">
                  <c:v>0.97044200000000003</c:v>
                </c:pt>
                <c:pt idx="1612">
                  <c:v>0.97051399999999999</c:v>
                </c:pt>
                <c:pt idx="1613">
                  <c:v>0.97115099999999999</c:v>
                </c:pt>
                <c:pt idx="1614">
                  <c:v>0.97151500000000002</c:v>
                </c:pt>
                <c:pt idx="1615">
                  <c:v>0.97248900000000005</c:v>
                </c:pt>
                <c:pt idx="1616">
                  <c:v>0.97354099999999999</c:v>
                </c:pt>
                <c:pt idx="1617">
                  <c:v>0.97272599999999998</c:v>
                </c:pt>
                <c:pt idx="1618">
                  <c:v>0.97184300000000001</c:v>
                </c:pt>
                <c:pt idx="1619">
                  <c:v>0.97154200000000002</c:v>
                </c:pt>
                <c:pt idx="1620">
                  <c:v>0.971414</c:v>
                </c:pt>
                <c:pt idx="1621">
                  <c:v>0.97236199999999995</c:v>
                </c:pt>
                <c:pt idx="1622">
                  <c:v>0.97379000000000004</c:v>
                </c:pt>
                <c:pt idx="1623">
                  <c:v>0.97406499999999996</c:v>
                </c:pt>
                <c:pt idx="1624">
                  <c:v>0.97298300000000004</c:v>
                </c:pt>
                <c:pt idx="1625">
                  <c:v>0.97241100000000003</c:v>
                </c:pt>
                <c:pt idx="1626">
                  <c:v>0.97248999999999997</c:v>
                </c:pt>
                <c:pt idx="1627">
                  <c:v>0.97198399999999996</c:v>
                </c:pt>
                <c:pt idx="1628">
                  <c:v>0.97153500000000004</c:v>
                </c:pt>
                <c:pt idx="1629">
                  <c:v>0.97140700000000002</c:v>
                </c:pt>
                <c:pt idx="1630">
                  <c:v>0.97138599999999997</c:v>
                </c:pt>
                <c:pt idx="1631">
                  <c:v>0.97042899999999999</c:v>
                </c:pt>
                <c:pt idx="1632">
                  <c:v>0.96945800000000004</c:v>
                </c:pt>
                <c:pt idx="1633">
                  <c:v>0.96974499999999997</c:v>
                </c:pt>
                <c:pt idx="1634">
                  <c:v>0.96920899999999999</c:v>
                </c:pt>
                <c:pt idx="1635">
                  <c:v>0.96806899999999996</c:v>
                </c:pt>
                <c:pt idx="1636">
                  <c:v>0.96763599999999994</c:v>
                </c:pt>
                <c:pt idx="1637">
                  <c:v>0.96719699999999997</c:v>
                </c:pt>
                <c:pt idx="1638">
                  <c:v>0.96636600000000006</c:v>
                </c:pt>
                <c:pt idx="1639">
                  <c:v>0.96581700000000004</c:v>
                </c:pt>
                <c:pt idx="1640">
                  <c:v>0.96569499999999997</c:v>
                </c:pt>
                <c:pt idx="1641">
                  <c:v>0.96477900000000005</c:v>
                </c:pt>
                <c:pt idx="1642">
                  <c:v>0.96465199999999995</c:v>
                </c:pt>
                <c:pt idx="1643">
                  <c:v>0.96556600000000004</c:v>
                </c:pt>
                <c:pt idx="1644">
                  <c:v>0.96603499999999998</c:v>
                </c:pt>
                <c:pt idx="1645">
                  <c:v>0.96646200000000004</c:v>
                </c:pt>
                <c:pt idx="1646">
                  <c:v>0.96750700000000001</c:v>
                </c:pt>
                <c:pt idx="1647">
                  <c:v>0.96852700000000003</c:v>
                </c:pt>
                <c:pt idx="1648">
                  <c:v>0.96915700000000005</c:v>
                </c:pt>
                <c:pt idx="1649">
                  <c:v>0.96844700000000006</c:v>
                </c:pt>
                <c:pt idx="1650">
                  <c:v>0.967974</c:v>
                </c:pt>
                <c:pt idx="1651">
                  <c:v>0.968225</c:v>
                </c:pt>
                <c:pt idx="1652">
                  <c:v>0.96852099999999997</c:v>
                </c:pt>
                <c:pt idx="1653">
                  <c:v>0.96884199999999998</c:v>
                </c:pt>
                <c:pt idx="1654">
                  <c:v>0.96993200000000002</c:v>
                </c:pt>
                <c:pt idx="1655">
                  <c:v>0.97088600000000003</c:v>
                </c:pt>
                <c:pt idx="1656">
                  <c:v>0.971086</c:v>
                </c:pt>
                <c:pt idx="1657">
                  <c:v>0.971221</c:v>
                </c:pt>
                <c:pt idx="1658">
                  <c:v>0.97158199999999995</c:v>
                </c:pt>
                <c:pt idx="1659">
                  <c:v>0.97197</c:v>
                </c:pt>
                <c:pt idx="1660">
                  <c:v>0.97251900000000002</c:v>
                </c:pt>
                <c:pt idx="1661">
                  <c:v>0.97198300000000004</c:v>
                </c:pt>
                <c:pt idx="1662">
                  <c:v>0.97189899999999996</c:v>
                </c:pt>
                <c:pt idx="1663">
                  <c:v>0.97210099999999999</c:v>
                </c:pt>
                <c:pt idx="1664">
                  <c:v>0.97241299999999997</c:v>
                </c:pt>
                <c:pt idx="1665">
                  <c:v>0.97195799999999999</c:v>
                </c:pt>
                <c:pt idx="1666">
                  <c:v>0.97112399999999999</c:v>
                </c:pt>
                <c:pt idx="1667">
                  <c:v>0.97076700000000005</c:v>
                </c:pt>
                <c:pt idx="1668">
                  <c:v>0.97087299999999999</c:v>
                </c:pt>
                <c:pt idx="1669">
                  <c:v>0.971221</c:v>
                </c:pt>
                <c:pt idx="1670">
                  <c:v>0.97153500000000004</c:v>
                </c:pt>
                <c:pt idx="1671">
                  <c:v>0.97162199999999999</c:v>
                </c:pt>
                <c:pt idx="1672">
                  <c:v>0.97112500000000002</c:v>
                </c:pt>
                <c:pt idx="1673">
                  <c:v>0.97044399999999997</c:v>
                </c:pt>
                <c:pt idx="1674">
                  <c:v>0.96965900000000005</c:v>
                </c:pt>
                <c:pt idx="1675">
                  <c:v>0.96939399999999998</c:v>
                </c:pt>
                <c:pt idx="1676">
                  <c:v>0.96917699999999996</c:v>
                </c:pt>
                <c:pt idx="1677">
                  <c:v>0.96848199999999995</c:v>
                </c:pt>
                <c:pt idx="1678">
                  <c:v>0.96776700000000004</c:v>
                </c:pt>
                <c:pt idx="1679">
                  <c:v>0.96718599999999999</c:v>
                </c:pt>
                <c:pt idx="1680">
                  <c:v>0.96663500000000002</c:v>
                </c:pt>
                <c:pt idx="1681">
                  <c:v>0.96627300000000005</c:v>
                </c:pt>
                <c:pt idx="1682">
                  <c:v>0.966221</c:v>
                </c:pt>
                <c:pt idx="1683">
                  <c:v>0.96628800000000004</c:v>
                </c:pt>
                <c:pt idx="1684">
                  <c:v>0.96544799999999997</c:v>
                </c:pt>
                <c:pt idx="1685">
                  <c:v>0.96518199999999998</c:v>
                </c:pt>
                <c:pt idx="1686">
                  <c:v>0.96596400000000004</c:v>
                </c:pt>
                <c:pt idx="1687">
                  <c:v>0.96598499999999998</c:v>
                </c:pt>
                <c:pt idx="1688">
                  <c:v>0.96567800000000004</c:v>
                </c:pt>
                <c:pt idx="1689">
                  <c:v>0.96709599999999996</c:v>
                </c:pt>
                <c:pt idx="1690">
                  <c:v>0.96785399999999999</c:v>
                </c:pt>
                <c:pt idx="1691">
                  <c:v>0.96759300000000004</c:v>
                </c:pt>
                <c:pt idx="1692">
                  <c:v>0.96854700000000005</c:v>
                </c:pt>
                <c:pt idx="1693">
                  <c:v>0.96881899999999999</c:v>
                </c:pt>
                <c:pt idx="1694">
                  <c:v>0.96840199999999999</c:v>
                </c:pt>
                <c:pt idx="1695">
                  <c:v>0.96849699999999994</c:v>
                </c:pt>
                <c:pt idx="1696">
                  <c:v>0.96917900000000001</c:v>
                </c:pt>
                <c:pt idx="1697">
                  <c:v>0.96958800000000001</c:v>
                </c:pt>
                <c:pt idx="1698">
                  <c:v>0.96974800000000005</c:v>
                </c:pt>
                <c:pt idx="1699">
                  <c:v>0.97062099999999996</c:v>
                </c:pt>
                <c:pt idx="1700">
                  <c:v>0.97158</c:v>
                </c:pt>
                <c:pt idx="1701">
                  <c:v>0.97114599999999995</c:v>
                </c:pt>
                <c:pt idx="1702">
                  <c:v>0.97078799999999998</c:v>
                </c:pt>
                <c:pt idx="1703">
                  <c:v>0.97145499999999996</c:v>
                </c:pt>
                <c:pt idx="1704">
                  <c:v>0.97230799999999995</c:v>
                </c:pt>
                <c:pt idx="1705">
                  <c:v>0.97213300000000002</c:v>
                </c:pt>
                <c:pt idx="1706">
                  <c:v>0.97206099999999995</c:v>
                </c:pt>
                <c:pt idx="1707">
                  <c:v>0.97352099999999997</c:v>
                </c:pt>
                <c:pt idx="1708">
                  <c:v>0.97424100000000002</c:v>
                </c:pt>
                <c:pt idx="1709">
                  <c:v>0.97466299999999995</c:v>
                </c:pt>
                <c:pt idx="1710">
                  <c:v>0.97533899999999996</c:v>
                </c:pt>
                <c:pt idx="1711">
                  <c:v>0.97465999999999997</c:v>
                </c:pt>
                <c:pt idx="1712">
                  <c:v>0.97434600000000005</c:v>
                </c:pt>
                <c:pt idx="1713">
                  <c:v>0.97482899999999995</c:v>
                </c:pt>
                <c:pt idx="1714">
                  <c:v>0.97546699999999997</c:v>
                </c:pt>
                <c:pt idx="1715">
                  <c:v>0.97623199999999999</c:v>
                </c:pt>
                <c:pt idx="1716">
                  <c:v>0.97676399999999997</c:v>
                </c:pt>
                <c:pt idx="1717">
                  <c:v>0.97724999999999995</c:v>
                </c:pt>
                <c:pt idx="1718">
                  <c:v>0.97762199999999999</c:v>
                </c:pt>
                <c:pt idx="1719">
                  <c:v>0.97731599999999996</c:v>
                </c:pt>
                <c:pt idx="1720">
                  <c:v>0.977128</c:v>
                </c:pt>
                <c:pt idx="1721">
                  <c:v>0.97733300000000001</c:v>
                </c:pt>
                <c:pt idx="1722">
                  <c:v>0.97681600000000002</c:v>
                </c:pt>
                <c:pt idx="1723">
                  <c:v>0.976885</c:v>
                </c:pt>
                <c:pt idx="1724">
                  <c:v>0.97618099999999997</c:v>
                </c:pt>
                <c:pt idx="1725">
                  <c:v>0.97548199999999996</c:v>
                </c:pt>
                <c:pt idx="1726">
                  <c:v>0.97601300000000002</c:v>
                </c:pt>
                <c:pt idx="1727">
                  <c:v>0.97620099999999999</c:v>
                </c:pt>
                <c:pt idx="1728">
                  <c:v>0.97638000000000003</c:v>
                </c:pt>
                <c:pt idx="1729">
                  <c:v>0.97678200000000004</c:v>
                </c:pt>
                <c:pt idx="1730">
                  <c:v>0.97661200000000004</c:v>
                </c:pt>
                <c:pt idx="1731">
                  <c:v>0.97609000000000001</c:v>
                </c:pt>
                <c:pt idx="1732">
                  <c:v>0.97522200000000003</c:v>
                </c:pt>
                <c:pt idx="1733">
                  <c:v>0.97568299999999997</c:v>
                </c:pt>
                <c:pt idx="1734">
                  <c:v>0.975854</c:v>
                </c:pt>
                <c:pt idx="1735">
                  <c:v>0.97575699999999999</c:v>
                </c:pt>
                <c:pt idx="1736">
                  <c:v>0.97571399999999997</c:v>
                </c:pt>
                <c:pt idx="1737">
                  <c:v>0.97575800000000001</c:v>
                </c:pt>
                <c:pt idx="1738">
                  <c:v>0.976136</c:v>
                </c:pt>
                <c:pt idx="1739">
                  <c:v>0.97710399999999997</c:v>
                </c:pt>
                <c:pt idx="1740">
                  <c:v>0.97725700000000004</c:v>
                </c:pt>
                <c:pt idx="1741">
                  <c:v>0.976796</c:v>
                </c:pt>
                <c:pt idx="1742">
                  <c:v>0.97711899999999996</c:v>
                </c:pt>
                <c:pt idx="1743">
                  <c:v>0.97662300000000002</c:v>
                </c:pt>
                <c:pt idx="1744">
                  <c:v>0.97662599999999999</c:v>
                </c:pt>
                <c:pt idx="1745">
                  <c:v>0.97807699999999997</c:v>
                </c:pt>
                <c:pt idx="1746">
                  <c:v>0.97826500000000005</c:v>
                </c:pt>
                <c:pt idx="1747">
                  <c:v>0.97880199999999995</c:v>
                </c:pt>
                <c:pt idx="1748">
                  <c:v>0.97942499999999999</c:v>
                </c:pt>
                <c:pt idx="1749">
                  <c:v>0.97984199999999999</c:v>
                </c:pt>
                <c:pt idx="1750">
                  <c:v>0.980016</c:v>
                </c:pt>
                <c:pt idx="1751">
                  <c:v>0.980263</c:v>
                </c:pt>
                <c:pt idx="1752">
                  <c:v>0.98088799999999998</c:v>
                </c:pt>
                <c:pt idx="1753">
                  <c:v>0.98156299999999996</c:v>
                </c:pt>
                <c:pt idx="1754">
                  <c:v>0.98208300000000004</c:v>
                </c:pt>
                <c:pt idx="1755">
                  <c:v>0.98083500000000001</c:v>
                </c:pt>
                <c:pt idx="1756">
                  <c:v>0.98076799999999997</c:v>
                </c:pt>
                <c:pt idx="1757">
                  <c:v>0.98018499999999997</c:v>
                </c:pt>
                <c:pt idx="1758">
                  <c:v>0.98001499999999997</c:v>
                </c:pt>
                <c:pt idx="1759">
                  <c:v>0.981402</c:v>
                </c:pt>
                <c:pt idx="1760">
                  <c:v>0.98188600000000004</c:v>
                </c:pt>
                <c:pt idx="1761">
                  <c:v>0.98152799999999996</c:v>
                </c:pt>
                <c:pt idx="1762">
                  <c:v>0.982321</c:v>
                </c:pt>
                <c:pt idx="1763">
                  <c:v>0.98248599999999997</c:v>
                </c:pt>
                <c:pt idx="1764">
                  <c:v>0.98216300000000001</c:v>
                </c:pt>
                <c:pt idx="1765">
                  <c:v>0.98172199999999998</c:v>
                </c:pt>
                <c:pt idx="1766">
                  <c:v>0.98081099999999999</c:v>
                </c:pt>
                <c:pt idx="1767">
                  <c:v>0.980715</c:v>
                </c:pt>
                <c:pt idx="1768">
                  <c:v>0.98037700000000005</c:v>
                </c:pt>
                <c:pt idx="1769">
                  <c:v>0.98058400000000001</c:v>
                </c:pt>
                <c:pt idx="1770">
                  <c:v>0.98138899999999996</c:v>
                </c:pt>
                <c:pt idx="1771">
                  <c:v>0.98065899999999995</c:v>
                </c:pt>
                <c:pt idx="1772">
                  <c:v>0.97937399999999997</c:v>
                </c:pt>
                <c:pt idx="1773">
                  <c:v>0.97896700000000003</c:v>
                </c:pt>
                <c:pt idx="1774">
                  <c:v>0.97887800000000003</c:v>
                </c:pt>
                <c:pt idx="1775">
                  <c:v>0.97873500000000002</c:v>
                </c:pt>
                <c:pt idx="1776">
                  <c:v>0.97908700000000004</c:v>
                </c:pt>
                <c:pt idx="1777">
                  <c:v>0.97967499999999996</c:v>
                </c:pt>
                <c:pt idx="1778">
                  <c:v>0.97979799999999995</c:v>
                </c:pt>
                <c:pt idx="1779">
                  <c:v>0.979325</c:v>
                </c:pt>
                <c:pt idx="1780">
                  <c:v>0.97939100000000001</c:v>
                </c:pt>
                <c:pt idx="1781">
                  <c:v>0.97974000000000006</c:v>
                </c:pt>
                <c:pt idx="1782">
                  <c:v>0.98028499999999996</c:v>
                </c:pt>
                <c:pt idx="1783">
                  <c:v>0.97938999999999998</c:v>
                </c:pt>
                <c:pt idx="1784">
                  <c:v>0.97792000000000001</c:v>
                </c:pt>
                <c:pt idx="1785">
                  <c:v>0.97897500000000004</c:v>
                </c:pt>
                <c:pt idx="1786">
                  <c:v>0.97914400000000001</c:v>
                </c:pt>
                <c:pt idx="1787">
                  <c:v>0.97861900000000002</c:v>
                </c:pt>
                <c:pt idx="1788">
                  <c:v>0.97901499999999997</c:v>
                </c:pt>
                <c:pt idx="1789">
                  <c:v>0.979383</c:v>
                </c:pt>
                <c:pt idx="1790">
                  <c:v>0.97904400000000003</c:v>
                </c:pt>
                <c:pt idx="1791">
                  <c:v>0.97971299999999995</c:v>
                </c:pt>
                <c:pt idx="1792">
                  <c:v>0.98049399999999998</c:v>
                </c:pt>
                <c:pt idx="1793">
                  <c:v>0.98092699999999999</c:v>
                </c:pt>
                <c:pt idx="1794">
                  <c:v>0.98140499999999997</c:v>
                </c:pt>
                <c:pt idx="1795">
                  <c:v>0.98170599999999997</c:v>
                </c:pt>
                <c:pt idx="1796">
                  <c:v>0.98292199999999996</c:v>
                </c:pt>
                <c:pt idx="1797">
                  <c:v>0.98294700000000002</c:v>
                </c:pt>
                <c:pt idx="1798">
                  <c:v>0.98311000000000004</c:v>
                </c:pt>
                <c:pt idx="1799">
                  <c:v>0.98464700000000005</c:v>
                </c:pt>
                <c:pt idx="1800">
                  <c:v>0.98528499999999997</c:v>
                </c:pt>
                <c:pt idx="1801">
                  <c:v>0.98458699999999999</c:v>
                </c:pt>
                <c:pt idx="1802">
                  <c:v>0.98451599999999995</c:v>
                </c:pt>
                <c:pt idx="1803">
                  <c:v>0.98410299999999995</c:v>
                </c:pt>
                <c:pt idx="1804">
                  <c:v>0.98297100000000004</c:v>
                </c:pt>
                <c:pt idx="1805">
                  <c:v>0.98321000000000003</c:v>
                </c:pt>
                <c:pt idx="1806">
                  <c:v>0.98351</c:v>
                </c:pt>
                <c:pt idx="1807">
                  <c:v>0.983873</c:v>
                </c:pt>
                <c:pt idx="1808">
                  <c:v>0.98456600000000005</c:v>
                </c:pt>
                <c:pt idx="1809">
                  <c:v>0.98430700000000004</c:v>
                </c:pt>
                <c:pt idx="1810">
                  <c:v>0.98399599999999998</c:v>
                </c:pt>
                <c:pt idx="1811">
                  <c:v>0.98329999999999995</c:v>
                </c:pt>
                <c:pt idx="1812">
                  <c:v>0.98409899999999995</c:v>
                </c:pt>
                <c:pt idx="1813">
                  <c:v>0.98519999999999996</c:v>
                </c:pt>
                <c:pt idx="1814">
                  <c:v>0.984927</c:v>
                </c:pt>
                <c:pt idx="1815">
                  <c:v>0.98494599999999999</c:v>
                </c:pt>
                <c:pt idx="1816">
                  <c:v>0.985371</c:v>
                </c:pt>
                <c:pt idx="1817">
                  <c:v>0.98481099999999999</c:v>
                </c:pt>
                <c:pt idx="1818">
                  <c:v>0.98476600000000003</c:v>
                </c:pt>
                <c:pt idx="1819">
                  <c:v>0.98589800000000005</c:v>
                </c:pt>
                <c:pt idx="1820">
                  <c:v>0.98655099999999996</c:v>
                </c:pt>
                <c:pt idx="1821">
                  <c:v>0.98620399999999997</c:v>
                </c:pt>
                <c:pt idx="1822">
                  <c:v>0.98629800000000001</c:v>
                </c:pt>
                <c:pt idx="1823">
                  <c:v>0.98641999999999996</c:v>
                </c:pt>
                <c:pt idx="1824">
                  <c:v>0.98552799999999996</c:v>
                </c:pt>
                <c:pt idx="1825">
                  <c:v>0.98521899999999996</c:v>
                </c:pt>
                <c:pt idx="1826">
                  <c:v>0.98608200000000001</c:v>
                </c:pt>
                <c:pt idx="1827">
                  <c:v>0.98680500000000004</c:v>
                </c:pt>
                <c:pt idx="1828">
                  <c:v>0.98671600000000004</c:v>
                </c:pt>
                <c:pt idx="1829">
                  <c:v>0.98651299999999997</c:v>
                </c:pt>
                <c:pt idx="1830">
                  <c:v>0.98682400000000003</c:v>
                </c:pt>
                <c:pt idx="1831">
                  <c:v>0.98571900000000001</c:v>
                </c:pt>
                <c:pt idx="1832">
                  <c:v>0.98628300000000002</c:v>
                </c:pt>
                <c:pt idx="1833">
                  <c:v>0.98696600000000001</c:v>
                </c:pt>
                <c:pt idx="1834">
                  <c:v>0.98623400000000006</c:v>
                </c:pt>
                <c:pt idx="1835">
                  <c:v>0.98638099999999995</c:v>
                </c:pt>
                <c:pt idx="1836">
                  <c:v>0.98714199999999996</c:v>
                </c:pt>
                <c:pt idx="1837">
                  <c:v>0.98824900000000004</c:v>
                </c:pt>
                <c:pt idx="1838">
                  <c:v>0.98699300000000001</c:v>
                </c:pt>
                <c:pt idx="1839">
                  <c:v>0.98577300000000001</c:v>
                </c:pt>
                <c:pt idx="1840">
                  <c:v>0.98656299999999997</c:v>
                </c:pt>
                <c:pt idx="1841">
                  <c:v>0.98801799999999995</c:v>
                </c:pt>
                <c:pt idx="1842">
                  <c:v>0.98818300000000003</c:v>
                </c:pt>
                <c:pt idx="1843">
                  <c:v>0.98824100000000004</c:v>
                </c:pt>
                <c:pt idx="1844">
                  <c:v>0.98925300000000005</c:v>
                </c:pt>
                <c:pt idx="1845">
                  <c:v>0.98949200000000004</c:v>
                </c:pt>
                <c:pt idx="1846">
                  <c:v>0.98848400000000003</c:v>
                </c:pt>
                <c:pt idx="1847">
                  <c:v>0.98769700000000005</c:v>
                </c:pt>
                <c:pt idx="1848">
                  <c:v>0.98789300000000002</c:v>
                </c:pt>
                <c:pt idx="1849">
                  <c:v>0.98862499999999998</c:v>
                </c:pt>
                <c:pt idx="1850">
                  <c:v>0.98947099999999999</c:v>
                </c:pt>
                <c:pt idx="1851">
                  <c:v>0.98919199999999996</c:v>
                </c:pt>
                <c:pt idx="1852">
                  <c:v>0.98815299999999995</c:v>
                </c:pt>
                <c:pt idx="1853">
                  <c:v>0.98870899999999995</c:v>
                </c:pt>
                <c:pt idx="1854">
                  <c:v>0.99030600000000002</c:v>
                </c:pt>
                <c:pt idx="1855">
                  <c:v>0.99090299999999998</c:v>
                </c:pt>
                <c:pt idx="1856">
                  <c:v>0.99057799999999996</c:v>
                </c:pt>
                <c:pt idx="1857">
                  <c:v>0.99011300000000002</c:v>
                </c:pt>
                <c:pt idx="1858">
                  <c:v>0.989842</c:v>
                </c:pt>
                <c:pt idx="1859">
                  <c:v>0.99015799999999998</c:v>
                </c:pt>
                <c:pt idx="1860">
                  <c:v>0.99118799999999996</c:v>
                </c:pt>
                <c:pt idx="1861">
                  <c:v>0.99067499999999997</c:v>
                </c:pt>
                <c:pt idx="1862">
                  <c:v>0.990313</c:v>
                </c:pt>
                <c:pt idx="1863">
                  <c:v>0.99136299999999999</c:v>
                </c:pt>
                <c:pt idx="1864">
                  <c:v>0.99111800000000005</c:v>
                </c:pt>
                <c:pt idx="1865">
                  <c:v>0.98982999999999999</c:v>
                </c:pt>
                <c:pt idx="1866">
                  <c:v>0.99047799999999997</c:v>
                </c:pt>
                <c:pt idx="1867">
                  <c:v>0.99140600000000001</c:v>
                </c:pt>
                <c:pt idx="1868">
                  <c:v>0.99105200000000004</c:v>
                </c:pt>
                <c:pt idx="1869">
                  <c:v>0.99130399999999996</c:v>
                </c:pt>
                <c:pt idx="1870">
                  <c:v>0.99190999999999996</c:v>
                </c:pt>
                <c:pt idx="1871">
                  <c:v>0.99257499999999999</c:v>
                </c:pt>
                <c:pt idx="1872">
                  <c:v>0.99333899999999997</c:v>
                </c:pt>
                <c:pt idx="1873">
                  <c:v>0.99310299999999996</c:v>
                </c:pt>
                <c:pt idx="1874">
                  <c:v>0.99302800000000002</c:v>
                </c:pt>
                <c:pt idx="1875">
                  <c:v>0.99251599999999995</c:v>
                </c:pt>
                <c:pt idx="1876">
                  <c:v>0.99285299999999999</c:v>
                </c:pt>
                <c:pt idx="1877">
                  <c:v>0.99296799999999996</c:v>
                </c:pt>
                <c:pt idx="1878">
                  <c:v>0.99216700000000002</c:v>
                </c:pt>
                <c:pt idx="1879">
                  <c:v>0.99182400000000004</c:v>
                </c:pt>
                <c:pt idx="1880">
                  <c:v>0.99285500000000004</c:v>
                </c:pt>
                <c:pt idx="1881">
                  <c:v>0.99240600000000001</c:v>
                </c:pt>
                <c:pt idx="1882">
                  <c:v>0.99264200000000002</c:v>
                </c:pt>
                <c:pt idx="1883">
                  <c:v>0.993259</c:v>
                </c:pt>
                <c:pt idx="1884">
                  <c:v>0.99293900000000002</c:v>
                </c:pt>
                <c:pt idx="1885">
                  <c:v>0.99289499999999997</c:v>
                </c:pt>
                <c:pt idx="1886">
                  <c:v>0.99353400000000003</c:v>
                </c:pt>
                <c:pt idx="1887">
                  <c:v>0.99426599999999998</c:v>
                </c:pt>
                <c:pt idx="1888">
                  <c:v>0.99446400000000001</c:v>
                </c:pt>
                <c:pt idx="1889">
                  <c:v>0.99356</c:v>
                </c:pt>
                <c:pt idx="1890">
                  <c:v>0.99298399999999998</c:v>
                </c:pt>
                <c:pt idx="1891">
                  <c:v>0.993645</c:v>
                </c:pt>
                <c:pt idx="1892">
                  <c:v>0.99391799999999997</c:v>
                </c:pt>
                <c:pt idx="1893">
                  <c:v>0.99345799999999995</c:v>
                </c:pt>
                <c:pt idx="1894">
                  <c:v>0.99286399999999997</c:v>
                </c:pt>
                <c:pt idx="1895">
                  <c:v>0.99297900000000006</c:v>
                </c:pt>
                <c:pt idx="1896">
                  <c:v>0.99317800000000001</c:v>
                </c:pt>
                <c:pt idx="1897">
                  <c:v>0.99307500000000004</c:v>
                </c:pt>
                <c:pt idx="1898">
                  <c:v>0.99263699999999999</c:v>
                </c:pt>
                <c:pt idx="1899">
                  <c:v>0.99172800000000005</c:v>
                </c:pt>
                <c:pt idx="1900">
                  <c:v>0.99111499999999997</c:v>
                </c:pt>
                <c:pt idx="1901">
                  <c:v>0.990456</c:v>
                </c:pt>
                <c:pt idx="1902">
                  <c:v>0.99129999999999996</c:v>
                </c:pt>
                <c:pt idx="1903">
                  <c:v>0.99237799999999998</c:v>
                </c:pt>
                <c:pt idx="1904">
                  <c:v>0.99172000000000005</c:v>
                </c:pt>
                <c:pt idx="1905">
                  <c:v>0.99070499999999995</c:v>
                </c:pt>
                <c:pt idx="1906">
                  <c:v>0.98941900000000005</c:v>
                </c:pt>
                <c:pt idx="1907">
                  <c:v>0.98808499999999999</c:v>
                </c:pt>
                <c:pt idx="1908">
                  <c:v>0.98857300000000004</c:v>
                </c:pt>
                <c:pt idx="1909">
                  <c:v>0.98877400000000004</c:v>
                </c:pt>
                <c:pt idx="1910">
                  <c:v>0.98695900000000003</c:v>
                </c:pt>
                <c:pt idx="1911">
                  <c:v>0.98626999999999998</c:v>
                </c:pt>
                <c:pt idx="1912">
                  <c:v>0.98634900000000003</c:v>
                </c:pt>
                <c:pt idx="1913">
                  <c:v>0.98473999999999995</c:v>
                </c:pt>
                <c:pt idx="1914">
                  <c:v>0.983074</c:v>
                </c:pt>
                <c:pt idx="1915">
                  <c:v>0.98203600000000002</c:v>
                </c:pt>
                <c:pt idx="1916">
                  <c:v>0.98112200000000005</c:v>
                </c:pt>
                <c:pt idx="1917">
                  <c:v>0.97984400000000005</c:v>
                </c:pt>
                <c:pt idx="1918">
                  <c:v>0.97788699999999995</c:v>
                </c:pt>
                <c:pt idx="1919">
                  <c:v>0.97519199999999995</c:v>
                </c:pt>
                <c:pt idx="1920">
                  <c:v>0.97277199999999997</c:v>
                </c:pt>
                <c:pt idx="1921">
                  <c:v>0.97153199999999995</c:v>
                </c:pt>
                <c:pt idx="1922">
                  <c:v>0.96954499999999999</c:v>
                </c:pt>
                <c:pt idx="1923">
                  <c:v>0.96688499999999999</c:v>
                </c:pt>
                <c:pt idx="1924">
                  <c:v>0.96408899999999997</c:v>
                </c:pt>
                <c:pt idx="1925">
                  <c:v>0.96145499999999995</c:v>
                </c:pt>
                <c:pt idx="1926">
                  <c:v>0.95855400000000002</c:v>
                </c:pt>
                <c:pt idx="1927">
                  <c:v>0.95507900000000001</c:v>
                </c:pt>
                <c:pt idx="1928">
                  <c:v>0.95300399999999996</c:v>
                </c:pt>
                <c:pt idx="1929">
                  <c:v>0.95088600000000001</c:v>
                </c:pt>
                <c:pt idx="1930">
                  <c:v>0.94772299999999998</c:v>
                </c:pt>
                <c:pt idx="1931">
                  <c:v>0.94374800000000003</c:v>
                </c:pt>
                <c:pt idx="1932">
                  <c:v>0.93969499999999995</c:v>
                </c:pt>
                <c:pt idx="1933">
                  <c:v>0.93599299999999996</c:v>
                </c:pt>
                <c:pt idx="1934">
                  <c:v>0.93063200000000001</c:v>
                </c:pt>
                <c:pt idx="1935">
                  <c:v>0.92377699999999996</c:v>
                </c:pt>
                <c:pt idx="1936">
                  <c:v>0.91581099999999993</c:v>
                </c:pt>
                <c:pt idx="1937">
                  <c:v>0.908057</c:v>
                </c:pt>
                <c:pt idx="1938">
                  <c:v>0.89903200000000005</c:v>
                </c:pt>
                <c:pt idx="1939">
                  <c:v>0.88903500000000002</c:v>
                </c:pt>
                <c:pt idx="1940">
                  <c:v>0.87784399999999996</c:v>
                </c:pt>
                <c:pt idx="1941">
                  <c:v>0.86660000000000004</c:v>
                </c:pt>
                <c:pt idx="1942">
                  <c:v>0.85417900000000002</c:v>
                </c:pt>
                <c:pt idx="1943">
                  <c:v>0.84020700000000004</c:v>
                </c:pt>
                <c:pt idx="1944">
                  <c:v>0.82593000000000005</c:v>
                </c:pt>
                <c:pt idx="1945">
                  <c:v>0.81159899999999996</c:v>
                </c:pt>
                <c:pt idx="1946">
                  <c:v>0.79678700000000002</c:v>
                </c:pt>
                <c:pt idx="1947">
                  <c:v>0.78065499999999999</c:v>
                </c:pt>
                <c:pt idx="1948">
                  <c:v>0.76359599999999994</c:v>
                </c:pt>
                <c:pt idx="1949">
                  <c:v>0.74556500000000003</c:v>
                </c:pt>
                <c:pt idx="1950">
                  <c:v>0.724939</c:v>
                </c:pt>
                <c:pt idx="1951">
                  <c:v>0.70179499999999995</c:v>
                </c:pt>
                <c:pt idx="1952">
                  <c:v>0.67830100000000004</c:v>
                </c:pt>
                <c:pt idx="1953">
                  <c:v>0.65405999999999997</c:v>
                </c:pt>
                <c:pt idx="1954">
                  <c:v>0.62801600000000002</c:v>
                </c:pt>
                <c:pt idx="1955">
                  <c:v>0.60133899999999996</c:v>
                </c:pt>
                <c:pt idx="1956">
                  <c:v>0.57486300000000001</c:v>
                </c:pt>
                <c:pt idx="1957">
                  <c:v>0.54995300000000003</c:v>
                </c:pt>
                <c:pt idx="1958">
                  <c:v>0.52803100000000003</c:v>
                </c:pt>
                <c:pt idx="1959">
                  <c:v>0.51241599999999998</c:v>
                </c:pt>
                <c:pt idx="1960">
                  <c:v>0.50098599999999993</c:v>
                </c:pt>
                <c:pt idx="1961">
                  <c:v>0.49256599999999995</c:v>
                </c:pt>
                <c:pt idx="1962">
                  <c:v>0.48648099999999994</c:v>
                </c:pt>
                <c:pt idx="1963">
                  <c:v>0.483904</c:v>
                </c:pt>
                <c:pt idx="1964">
                  <c:v>0.48173999999999995</c:v>
                </c:pt>
                <c:pt idx="1965">
                  <c:v>0.47975800000000002</c:v>
                </c:pt>
                <c:pt idx="1966">
                  <c:v>0.47858100000000003</c:v>
                </c:pt>
                <c:pt idx="1967">
                  <c:v>0.47852700000000004</c:v>
                </c:pt>
                <c:pt idx="1968">
                  <c:v>0.47961199999999993</c:v>
                </c:pt>
                <c:pt idx="1969">
                  <c:v>0.47929200000000005</c:v>
                </c:pt>
                <c:pt idx="1970">
                  <c:v>0.47875400000000001</c:v>
                </c:pt>
                <c:pt idx="1971">
                  <c:v>0.47878700000000007</c:v>
                </c:pt>
                <c:pt idx="1972">
                  <c:v>0.47793200000000002</c:v>
                </c:pt>
                <c:pt idx="1973">
                  <c:v>0.47784199999999999</c:v>
                </c:pt>
                <c:pt idx="1974">
                  <c:v>0.47692900000000005</c:v>
                </c:pt>
                <c:pt idx="1975">
                  <c:v>0.47560899999999995</c:v>
                </c:pt>
                <c:pt idx="1976">
                  <c:v>0.474657</c:v>
                </c:pt>
                <c:pt idx="1977">
                  <c:v>0.47243199999999996</c:v>
                </c:pt>
                <c:pt idx="1978">
                  <c:v>0.47142000000000006</c:v>
                </c:pt>
                <c:pt idx="1979">
                  <c:v>0.47210399999999997</c:v>
                </c:pt>
                <c:pt idx="1980">
                  <c:v>0.47130699999999992</c:v>
                </c:pt>
                <c:pt idx="1981">
                  <c:v>0.47108800000000006</c:v>
                </c:pt>
                <c:pt idx="1982">
                  <c:v>0.47180900000000003</c:v>
                </c:pt>
                <c:pt idx="1983">
                  <c:v>0.47289800000000004</c:v>
                </c:pt>
                <c:pt idx="1984">
                  <c:v>0.47406799999999993</c:v>
                </c:pt>
                <c:pt idx="1985">
                  <c:v>0.47708099999999998</c:v>
                </c:pt>
                <c:pt idx="1986">
                  <c:v>0.48271900000000001</c:v>
                </c:pt>
                <c:pt idx="1987">
                  <c:v>0.49147600000000002</c:v>
                </c:pt>
                <c:pt idx="1988">
                  <c:v>0.50637799999999999</c:v>
                </c:pt>
                <c:pt idx="1989">
                  <c:v>0.52958400000000005</c:v>
                </c:pt>
                <c:pt idx="1990">
                  <c:v>0.56408799999999992</c:v>
                </c:pt>
                <c:pt idx="1991">
                  <c:v>0.60374700000000003</c:v>
                </c:pt>
                <c:pt idx="1992">
                  <c:v>0.62543300000000002</c:v>
                </c:pt>
                <c:pt idx="1993">
                  <c:v>0.61008700000000005</c:v>
                </c:pt>
                <c:pt idx="1994">
                  <c:v>0.57271399999999995</c:v>
                </c:pt>
                <c:pt idx="1995">
                  <c:v>0.53964699999999999</c:v>
                </c:pt>
                <c:pt idx="1996">
                  <c:v>0.51618399999999998</c:v>
                </c:pt>
                <c:pt idx="1997">
                  <c:v>0.50126399999999993</c:v>
                </c:pt>
                <c:pt idx="1998">
                  <c:v>0.49110300000000007</c:v>
                </c:pt>
                <c:pt idx="1999">
                  <c:v>0.48399900000000007</c:v>
                </c:pt>
                <c:pt idx="2000">
                  <c:v>0.47839500000000001</c:v>
                </c:pt>
                <c:pt idx="2001">
                  <c:v>0.47365299999999999</c:v>
                </c:pt>
                <c:pt idx="2002">
                  <c:v>0.46827200000000002</c:v>
                </c:pt>
                <c:pt idx="2003">
                  <c:v>0.46296199999999998</c:v>
                </c:pt>
                <c:pt idx="2004">
                  <c:v>0.45924799999999999</c:v>
                </c:pt>
                <c:pt idx="2005">
                  <c:v>0.45631900000000003</c:v>
                </c:pt>
                <c:pt idx="2006">
                  <c:v>0.45125500000000007</c:v>
                </c:pt>
                <c:pt idx="2007">
                  <c:v>0.44793499999999997</c:v>
                </c:pt>
                <c:pt idx="2008">
                  <c:v>0.44647000000000003</c:v>
                </c:pt>
                <c:pt idx="2009">
                  <c:v>0.44480299999999995</c:v>
                </c:pt>
                <c:pt idx="2010">
                  <c:v>0.44304500000000002</c:v>
                </c:pt>
                <c:pt idx="2011">
                  <c:v>0.44302399999999997</c:v>
                </c:pt>
                <c:pt idx="2012">
                  <c:v>0.44251399999999996</c:v>
                </c:pt>
                <c:pt idx="2013">
                  <c:v>0.44198599999999999</c:v>
                </c:pt>
                <c:pt idx="2014">
                  <c:v>0.44317799999999996</c:v>
                </c:pt>
                <c:pt idx="2015">
                  <c:v>0.44451099999999999</c:v>
                </c:pt>
                <c:pt idx="2016">
                  <c:v>0.44417200000000001</c:v>
                </c:pt>
                <c:pt idx="2017">
                  <c:v>0.443546</c:v>
                </c:pt>
                <c:pt idx="2018">
                  <c:v>0.44247999999999998</c:v>
                </c:pt>
                <c:pt idx="2019">
                  <c:v>0.44016100000000002</c:v>
                </c:pt>
                <c:pt idx="2020">
                  <c:v>0.43873300000000004</c:v>
                </c:pt>
                <c:pt idx="2021">
                  <c:v>0.43772</c:v>
                </c:pt>
                <c:pt idx="2022">
                  <c:v>0.436496</c:v>
                </c:pt>
                <c:pt idx="2023">
                  <c:v>0.43516500000000002</c:v>
                </c:pt>
                <c:pt idx="2024">
                  <c:v>0.43309699999999995</c:v>
                </c:pt>
                <c:pt idx="2025">
                  <c:v>0.43185299999999993</c:v>
                </c:pt>
                <c:pt idx="2026">
                  <c:v>0.43146499999999999</c:v>
                </c:pt>
                <c:pt idx="2027">
                  <c:v>0.431392</c:v>
                </c:pt>
                <c:pt idx="2028">
                  <c:v>0.43059599999999998</c:v>
                </c:pt>
                <c:pt idx="2029">
                  <c:v>0.43057699999999999</c:v>
                </c:pt>
                <c:pt idx="2030">
                  <c:v>0.43156700000000003</c:v>
                </c:pt>
                <c:pt idx="2031">
                  <c:v>0.43373600000000001</c:v>
                </c:pt>
                <c:pt idx="2032">
                  <c:v>0.43610499999999996</c:v>
                </c:pt>
                <c:pt idx="2033">
                  <c:v>0.43762199999999996</c:v>
                </c:pt>
                <c:pt idx="2034">
                  <c:v>0.44022499999999998</c:v>
                </c:pt>
                <c:pt idx="2035">
                  <c:v>0.44602600000000003</c:v>
                </c:pt>
                <c:pt idx="2036">
                  <c:v>0.45484900000000006</c:v>
                </c:pt>
                <c:pt idx="2037">
                  <c:v>0.46875500000000003</c:v>
                </c:pt>
                <c:pt idx="2038">
                  <c:v>0.48763599999999996</c:v>
                </c:pt>
                <c:pt idx="2039">
                  <c:v>0.50989499999999999</c:v>
                </c:pt>
                <c:pt idx="2040">
                  <c:v>0.53713299999999997</c:v>
                </c:pt>
                <c:pt idx="2041">
                  <c:v>0.56802100000000011</c:v>
                </c:pt>
                <c:pt idx="2042">
                  <c:v>0.59804999999999997</c:v>
                </c:pt>
                <c:pt idx="2043">
                  <c:v>0.62530599999999992</c:v>
                </c:pt>
                <c:pt idx="2044">
                  <c:v>0.64762399999999998</c:v>
                </c:pt>
                <c:pt idx="2045">
                  <c:v>0.66684399999999999</c:v>
                </c:pt>
                <c:pt idx="2046">
                  <c:v>0.68257199999999996</c:v>
                </c:pt>
                <c:pt idx="2047">
                  <c:v>0.69662800000000002</c:v>
                </c:pt>
                <c:pt idx="2048">
                  <c:v>0.70987699999999998</c:v>
                </c:pt>
                <c:pt idx="2049">
                  <c:v>0.71984300000000001</c:v>
                </c:pt>
                <c:pt idx="2050">
                  <c:v>0.72981200000000002</c:v>
                </c:pt>
                <c:pt idx="2051">
                  <c:v>0.740286</c:v>
                </c:pt>
                <c:pt idx="2052">
                  <c:v>0.74858500000000006</c:v>
                </c:pt>
                <c:pt idx="2053">
                  <c:v>0.75555399999999995</c:v>
                </c:pt>
                <c:pt idx="2054">
                  <c:v>0.76224099999999995</c:v>
                </c:pt>
                <c:pt idx="2055">
                  <c:v>0.76851899999999995</c:v>
                </c:pt>
                <c:pt idx="2056">
                  <c:v>0.77431799999999995</c:v>
                </c:pt>
                <c:pt idx="2057">
                  <c:v>0.78082699999999994</c:v>
                </c:pt>
                <c:pt idx="2058">
                  <c:v>0.78698000000000001</c:v>
                </c:pt>
                <c:pt idx="2059">
                  <c:v>0.79206600000000005</c:v>
                </c:pt>
                <c:pt idx="2060">
                  <c:v>0.79857100000000003</c:v>
                </c:pt>
                <c:pt idx="2061">
                  <c:v>0.804118</c:v>
                </c:pt>
                <c:pt idx="2062">
                  <c:v>0.80854999999999999</c:v>
                </c:pt>
                <c:pt idx="2063">
                  <c:v>0.81287700000000007</c:v>
                </c:pt>
                <c:pt idx="2064">
                  <c:v>0.81609900000000002</c:v>
                </c:pt>
                <c:pt idx="2065">
                  <c:v>0.821017</c:v>
                </c:pt>
                <c:pt idx="2066">
                  <c:v>0.82554400000000006</c:v>
                </c:pt>
                <c:pt idx="2067">
                  <c:v>0.82821699999999998</c:v>
                </c:pt>
                <c:pt idx="2068">
                  <c:v>0.83083700000000005</c:v>
                </c:pt>
                <c:pt idx="2069">
                  <c:v>0.83350599999999997</c:v>
                </c:pt>
                <c:pt idx="2070">
                  <c:v>0.83391999999999999</c:v>
                </c:pt>
                <c:pt idx="2071">
                  <c:v>0.83668900000000002</c:v>
                </c:pt>
                <c:pt idx="2072">
                  <c:v>0.84160699999999999</c:v>
                </c:pt>
                <c:pt idx="2073">
                  <c:v>0.84407699999999997</c:v>
                </c:pt>
                <c:pt idx="2074">
                  <c:v>0.84658500000000003</c:v>
                </c:pt>
                <c:pt idx="2075">
                  <c:v>0.85035499999999997</c:v>
                </c:pt>
                <c:pt idx="2076">
                  <c:v>0.85293299999999994</c:v>
                </c:pt>
                <c:pt idx="2077">
                  <c:v>0.85559699999999994</c:v>
                </c:pt>
                <c:pt idx="2078">
                  <c:v>0.85805799999999999</c:v>
                </c:pt>
                <c:pt idx="2079">
                  <c:v>0.85962000000000005</c:v>
                </c:pt>
                <c:pt idx="2080">
                  <c:v>0.86166999999999994</c:v>
                </c:pt>
                <c:pt idx="2081">
                  <c:v>0.86449399999999998</c:v>
                </c:pt>
                <c:pt idx="2082">
                  <c:v>0.86660700000000002</c:v>
                </c:pt>
                <c:pt idx="2083">
                  <c:v>0.86834199999999995</c:v>
                </c:pt>
                <c:pt idx="2084">
                  <c:v>0.87044600000000005</c:v>
                </c:pt>
                <c:pt idx="2085">
                  <c:v>0.87224100000000004</c:v>
                </c:pt>
                <c:pt idx="2086">
                  <c:v>0.87368999999999997</c:v>
                </c:pt>
                <c:pt idx="2087">
                  <c:v>0.87585899999999994</c:v>
                </c:pt>
                <c:pt idx="2088">
                  <c:v>0.87773500000000004</c:v>
                </c:pt>
                <c:pt idx="2089">
                  <c:v>0.87923200000000001</c:v>
                </c:pt>
                <c:pt idx="2090">
                  <c:v>0.88131099999999996</c:v>
                </c:pt>
                <c:pt idx="2091">
                  <c:v>0.882131</c:v>
                </c:pt>
                <c:pt idx="2092">
                  <c:v>0.88320600000000005</c:v>
                </c:pt>
                <c:pt idx="2093">
                  <c:v>0.88437600000000005</c:v>
                </c:pt>
                <c:pt idx="2094">
                  <c:v>0.88649</c:v>
                </c:pt>
                <c:pt idx="2095">
                  <c:v>0.888239</c:v>
                </c:pt>
                <c:pt idx="2096">
                  <c:v>0.88805400000000001</c:v>
                </c:pt>
                <c:pt idx="2097">
                  <c:v>0.88934800000000003</c:v>
                </c:pt>
                <c:pt idx="2098">
                  <c:v>0.89120900000000003</c:v>
                </c:pt>
                <c:pt idx="2099">
                  <c:v>0.89250600000000002</c:v>
                </c:pt>
                <c:pt idx="2100">
                  <c:v>0.89300000000000002</c:v>
                </c:pt>
                <c:pt idx="2101">
                  <c:v>0.89428099999999999</c:v>
                </c:pt>
                <c:pt idx="2102">
                  <c:v>0.89461000000000002</c:v>
                </c:pt>
                <c:pt idx="2103">
                  <c:v>0.89551199999999997</c:v>
                </c:pt>
                <c:pt idx="2104">
                  <c:v>0.89735500000000001</c:v>
                </c:pt>
                <c:pt idx="2105">
                  <c:v>0.897841</c:v>
                </c:pt>
                <c:pt idx="2106">
                  <c:v>0.89790400000000004</c:v>
                </c:pt>
                <c:pt idx="2107">
                  <c:v>0.898254</c:v>
                </c:pt>
                <c:pt idx="2108">
                  <c:v>0.89935900000000002</c:v>
                </c:pt>
                <c:pt idx="2109">
                  <c:v>0.90126300000000004</c:v>
                </c:pt>
                <c:pt idx="2110">
                  <c:v>0.90166299999999999</c:v>
                </c:pt>
                <c:pt idx="2111">
                  <c:v>0.90250600000000003</c:v>
                </c:pt>
                <c:pt idx="2112">
                  <c:v>0.90336899999999998</c:v>
                </c:pt>
                <c:pt idx="2113">
                  <c:v>0.90414799999999995</c:v>
                </c:pt>
                <c:pt idx="2114">
                  <c:v>0.90475700000000003</c:v>
                </c:pt>
                <c:pt idx="2115">
                  <c:v>0.90484799999999999</c:v>
                </c:pt>
                <c:pt idx="2116">
                  <c:v>0.904501</c:v>
                </c:pt>
                <c:pt idx="2117">
                  <c:v>0.90473400000000004</c:v>
                </c:pt>
                <c:pt idx="2118">
                  <c:v>0.905667</c:v>
                </c:pt>
                <c:pt idx="2119">
                  <c:v>0.90687799999999996</c:v>
                </c:pt>
                <c:pt idx="2120">
                  <c:v>0.90779399999999999</c:v>
                </c:pt>
                <c:pt idx="2121">
                  <c:v>0.90906900000000002</c:v>
                </c:pt>
                <c:pt idx="2122">
                  <c:v>0.910138</c:v>
                </c:pt>
                <c:pt idx="2123">
                  <c:v>0.91042899999999993</c:v>
                </c:pt>
                <c:pt idx="2124">
                  <c:v>0.91125999999999996</c:v>
                </c:pt>
                <c:pt idx="2125">
                  <c:v>0.91250900000000001</c:v>
                </c:pt>
                <c:pt idx="2126">
                  <c:v>0.91280000000000006</c:v>
                </c:pt>
                <c:pt idx="2127">
                  <c:v>0.91484799999999999</c:v>
                </c:pt>
                <c:pt idx="2128">
                  <c:v>0.91589900000000002</c:v>
                </c:pt>
                <c:pt idx="2129">
                  <c:v>0.91584900000000002</c:v>
                </c:pt>
                <c:pt idx="2130">
                  <c:v>0.91771800000000003</c:v>
                </c:pt>
                <c:pt idx="2131">
                  <c:v>0.92020400000000002</c:v>
                </c:pt>
                <c:pt idx="2132">
                  <c:v>0.92098800000000003</c:v>
                </c:pt>
                <c:pt idx="2133">
                  <c:v>0.92122099999999996</c:v>
                </c:pt>
                <c:pt idx="2134">
                  <c:v>0.92200799999999994</c:v>
                </c:pt>
                <c:pt idx="2135">
                  <c:v>0.92354800000000004</c:v>
                </c:pt>
                <c:pt idx="2136">
                  <c:v>0.92355500000000001</c:v>
                </c:pt>
                <c:pt idx="2137">
                  <c:v>0.92373499999999997</c:v>
                </c:pt>
                <c:pt idx="2138">
                  <c:v>0.925485</c:v>
                </c:pt>
                <c:pt idx="2139">
                  <c:v>0.92695099999999997</c:v>
                </c:pt>
                <c:pt idx="2140">
                  <c:v>0.92725299999999999</c:v>
                </c:pt>
                <c:pt idx="2141">
                  <c:v>0.92993300000000001</c:v>
                </c:pt>
                <c:pt idx="2142">
                  <c:v>0.93146399999999996</c:v>
                </c:pt>
                <c:pt idx="2143">
                  <c:v>0.93179100000000004</c:v>
                </c:pt>
                <c:pt idx="2144">
                  <c:v>0.93170500000000001</c:v>
                </c:pt>
                <c:pt idx="2145">
                  <c:v>0.93125000000000002</c:v>
                </c:pt>
                <c:pt idx="2146">
                  <c:v>0.93337000000000003</c:v>
                </c:pt>
                <c:pt idx="2147">
                  <c:v>0.93557999999999997</c:v>
                </c:pt>
                <c:pt idx="2148">
                  <c:v>0.937384</c:v>
                </c:pt>
                <c:pt idx="2149">
                  <c:v>0.93693199999999999</c:v>
                </c:pt>
                <c:pt idx="2150">
                  <c:v>0.937388</c:v>
                </c:pt>
                <c:pt idx="2151">
                  <c:v>0.93925700000000001</c:v>
                </c:pt>
                <c:pt idx="2152">
                  <c:v>0.94187299999999996</c:v>
                </c:pt>
                <c:pt idx="2153">
                  <c:v>0.94217200000000001</c:v>
                </c:pt>
                <c:pt idx="2154">
                  <c:v>0.94216199999999994</c:v>
                </c:pt>
                <c:pt idx="2155">
                  <c:v>0.94460200000000005</c:v>
                </c:pt>
                <c:pt idx="2156">
                  <c:v>0.94661200000000001</c:v>
                </c:pt>
                <c:pt idx="2157">
                  <c:v>0.94860500000000003</c:v>
                </c:pt>
                <c:pt idx="2158">
                  <c:v>0.95077</c:v>
                </c:pt>
                <c:pt idx="2159">
                  <c:v>0.95193099999999997</c:v>
                </c:pt>
                <c:pt idx="2160">
                  <c:v>0.95350800000000002</c:v>
                </c:pt>
                <c:pt idx="2161">
                  <c:v>0.95582199999999995</c:v>
                </c:pt>
                <c:pt idx="2162">
                  <c:v>0.95850000000000002</c:v>
                </c:pt>
                <c:pt idx="2163">
                  <c:v>0.96055000000000001</c:v>
                </c:pt>
                <c:pt idx="2164">
                  <c:v>0.96250900000000006</c:v>
                </c:pt>
                <c:pt idx="2165">
                  <c:v>0.96674599999999999</c:v>
                </c:pt>
                <c:pt idx="2166">
                  <c:v>0.96933599999999998</c:v>
                </c:pt>
                <c:pt idx="2167">
                  <c:v>0.97089099999999995</c:v>
                </c:pt>
                <c:pt idx="2168">
                  <c:v>0.97399100000000005</c:v>
                </c:pt>
                <c:pt idx="2169">
                  <c:v>0.97757499999999997</c:v>
                </c:pt>
                <c:pt idx="2170">
                  <c:v>0.98033199999999998</c:v>
                </c:pt>
                <c:pt idx="2171">
                  <c:v>0.98136000000000001</c:v>
                </c:pt>
                <c:pt idx="2172">
                  <c:v>0.97566299999999995</c:v>
                </c:pt>
                <c:pt idx="2173">
                  <c:v>0.95758600000000005</c:v>
                </c:pt>
                <c:pt idx="2174">
                  <c:v>0.92586100000000005</c:v>
                </c:pt>
                <c:pt idx="2175">
                  <c:v>0.88813600000000004</c:v>
                </c:pt>
                <c:pt idx="2176">
                  <c:v>0.85724900000000004</c:v>
                </c:pt>
                <c:pt idx="2177">
                  <c:v>0.84154400000000007</c:v>
                </c:pt>
                <c:pt idx="2178">
                  <c:v>0.83641900000000002</c:v>
                </c:pt>
                <c:pt idx="2179">
                  <c:v>0.83814699999999998</c:v>
                </c:pt>
                <c:pt idx="2180">
                  <c:v>0.84779800000000005</c:v>
                </c:pt>
                <c:pt idx="2181">
                  <c:v>0.86208399999999996</c:v>
                </c:pt>
                <c:pt idx="2182">
                  <c:v>0.87374799999999997</c:v>
                </c:pt>
                <c:pt idx="2183">
                  <c:v>0.87591299999999994</c:v>
                </c:pt>
                <c:pt idx="2184">
                  <c:v>0.86370900000000006</c:v>
                </c:pt>
                <c:pt idx="2185">
                  <c:v>0.84298399999999996</c:v>
                </c:pt>
                <c:pt idx="2186">
                  <c:v>0.82372299999999998</c:v>
                </c:pt>
                <c:pt idx="2187">
                  <c:v>0.81090600000000002</c:v>
                </c:pt>
                <c:pt idx="2188">
                  <c:v>0.80581499999999995</c:v>
                </c:pt>
                <c:pt idx="2189">
                  <c:v>0.81114900000000001</c:v>
                </c:pt>
                <c:pt idx="2190">
                  <c:v>0.824963</c:v>
                </c:pt>
                <c:pt idx="2191">
                  <c:v>0.84087899999999993</c:v>
                </c:pt>
                <c:pt idx="2192">
                  <c:v>0.85586600000000002</c:v>
                </c:pt>
                <c:pt idx="2193">
                  <c:v>0.86947200000000002</c:v>
                </c:pt>
                <c:pt idx="2194">
                  <c:v>0.87923400000000007</c:v>
                </c:pt>
                <c:pt idx="2195">
                  <c:v>0.88580999999999999</c:v>
                </c:pt>
                <c:pt idx="2196">
                  <c:v>0.89311799999999997</c:v>
                </c:pt>
                <c:pt idx="2197">
                  <c:v>0.89756599999999997</c:v>
                </c:pt>
                <c:pt idx="2198">
                  <c:v>0.900447</c:v>
                </c:pt>
                <c:pt idx="2199">
                  <c:v>0.90288100000000004</c:v>
                </c:pt>
                <c:pt idx="2200">
                  <c:v>0.90445200000000003</c:v>
                </c:pt>
                <c:pt idx="2201">
                  <c:v>0.90773000000000004</c:v>
                </c:pt>
                <c:pt idx="2202">
                  <c:v>0.90974299999999997</c:v>
                </c:pt>
                <c:pt idx="2203">
                  <c:v>0.91047900000000004</c:v>
                </c:pt>
                <c:pt idx="2204">
                  <c:v>0.91185800000000006</c:v>
                </c:pt>
                <c:pt idx="2205">
                  <c:v>0.91553099999999998</c:v>
                </c:pt>
                <c:pt idx="2206">
                  <c:v>0.917771</c:v>
                </c:pt>
                <c:pt idx="2207">
                  <c:v>0.91697800000000007</c:v>
                </c:pt>
                <c:pt idx="2208">
                  <c:v>0.91776499999999994</c:v>
                </c:pt>
                <c:pt idx="2209">
                  <c:v>0.921763</c:v>
                </c:pt>
                <c:pt idx="2210">
                  <c:v>0.92354199999999997</c:v>
                </c:pt>
                <c:pt idx="2211">
                  <c:v>0.92233600000000004</c:v>
                </c:pt>
                <c:pt idx="2212">
                  <c:v>0.92541699999999993</c:v>
                </c:pt>
                <c:pt idx="2213">
                  <c:v>0.92956899999999998</c:v>
                </c:pt>
                <c:pt idx="2214">
                  <c:v>0.92917700000000003</c:v>
                </c:pt>
                <c:pt idx="2215">
                  <c:v>0.92852500000000004</c:v>
                </c:pt>
                <c:pt idx="2216">
                  <c:v>0.92883399999999994</c:v>
                </c:pt>
                <c:pt idx="2217">
                  <c:v>0.93101500000000004</c:v>
                </c:pt>
                <c:pt idx="2218">
                  <c:v>0.93358300000000005</c:v>
                </c:pt>
                <c:pt idx="2219">
                  <c:v>0.93477600000000005</c:v>
                </c:pt>
                <c:pt idx="2220">
                  <c:v>0.93426399999999998</c:v>
                </c:pt>
                <c:pt idx="2221">
                  <c:v>0.93577100000000002</c:v>
                </c:pt>
                <c:pt idx="2222">
                  <c:v>0.93833599999999995</c:v>
                </c:pt>
                <c:pt idx="2223">
                  <c:v>0.93891899999999995</c:v>
                </c:pt>
                <c:pt idx="2224">
                  <c:v>0.94048100000000001</c:v>
                </c:pt>
                <c:pt idx="2225">
                  <c:v>0.94282600000000005</c:v>
                </c:pt>
                <c:pt idx="2226">
                  <c:v>0.94439099999999998</c:v>
                </c:pt>
                <c:pt idx="2227">
                  <c:v>0.94636799999999999</c:v>
                </c:pt>
                <c:pt idx="2228">
                  <c:v>0.95085500000000001</c:v>
                </c:pt>
                <c:pt idx="2229">
                  <c:v>0.95269199999999998</c:v>
                </c:pt>
                <c:pt idx="2230">
                  <c:v>0.95161099999999998</c:v>
                </c:pt>
                <c:pt idx="2231">
                  <c:v>0.94445000000000001</c:v>
                </c:pt>
                <c:pt idx="2232">
                  <c:v>0.93316100000000002</c:v>
                </c:pt>
                <c:pt idx="2233">
                  <c:v>0.92570600000000003</c:v>
                </c:pt>
                <c:pt idx="2234">
                  <c:v>0.92445599999999994</c:v>
                </c:pt>
                <c:pt idx="2235">
                  <c:v>0.92692099999999999</c:v>
                </c:pt>
                <c:pt idx="2236">
                  <c:v>0.92920099999999994</c:v>
                </c:pt>
                <c:pt idx="2237">
                  <c:v>0.93162199999999995</c:v>
                </c:pt>
                <c:pt idx="2238">
                  <c:v>0.93245200000000006</c:v>
                </c:pt>
                <c:pt idx="2239">
                  <c:v>0.93338399999999999</c:v>
                </c:pt>
                <c:pt idx="2240">
                  <c:v>0.93321399999999999</c:v>
                </c:pt>
                <c:pt idx="2241">
                  <c:v>0.93520599999999998</c:v>
                </c:pt>
                <c:pt idx="2242">
                  <c:v>0.93833</c:v>
                </c:pt>
                <c:pt idx="2243">
                  <c:v>0.93798599999999999</c:v>
                </c:pt>
                <c:pt idx="2244">
                  <c:v>0.93863699999999994</c:v>
                </c:pt>
                <c:pt idx="2245">
                  <c:v>0.939662</c:v>
                </c:pt>
                <c:pt idx="2246">
                  <c:v>0.93859700000000001</c:v>
                </c:pt>
                <c:pt idx="2247">
                  <c:v>0.94010099999999996</c:v>
                </c:pt>
                <c:pt idx="2248">
                  <c:v>0.940639</c:v>
                </c:pt>
                <c:pt idx="2249">
                  <c:v>0.94163399999999997</c:v>
                </c:pt>
                <c:pt idx="2250">
                  <c:v>0.94330400000000003</c:v>
                </c:pt>
                <c:pt idx="2251">
                  <c:v>0.94362100000000004</c:v>
                </c:pt>
                <c:pt idx="2252">
                  <c:v>0.94330199999999997</c:v>
                </c:pt>
                <c:pt idx="2253">
                  <c:v>0.94286300000000001</c:v>
                </c:pt>
                <c:pt idx="2254">
                  <c:v>0.94367599999999996</c:v>
                </c:pt>
                <c:pt idx="2255">
                  <c:v>0.94350000000000001</c:v>
                </c:pt>
                <c:pt idx="2256">
                  <c:v>0.94250900000000004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BD8-4966-917D-09947EA0A0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242271"/>
        <c:axId val="1753244671"/>
      </c:scatterChart>
      <c:valAx>
        <c:axId val="1228035279"/>
        <c:scaling>
          <c:orientation val="minMax"/>
          <c:max val="12"/>
          <c:min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it-IT"/>
          </a:p>
        </c:txPr>
        <c:crossAx val="1228021967"/>
        <c:crosses val="autoZero"/>
        <c:crossBetween val="midCat"/>
      </c:valAx>
      <c:valAx>
        <c:axId val="1228021967"/>
        <c:scaling>
          <c:orientation val="minMax"/>
          <c:min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it-IT"/>
          </a:p>
        </c:txPr>
        <c:crossAx val="1228035279"/>
        <c:crosses val="autoZero"/>
        <c:crossBetween val="midCat"/>
      </c:valAx>
      <c:valAx>
        <c:axId val="1753244671"/>
        <c:scaling>
          <c:orientation val="minMax"/>
          <c:min val="0.4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solidFill>
            <a:srgbClr val="FFC000"/>
          </a:solidFill>
          <a:ln>
            <a:solidFill>
              <a:srgbClr val="FFC000"/>
            </a:solidFill>
          </a:ln>
        </c:spPr>
        <c:crossAx val="1753242271"/>
        <c:crosses val="max"/>
        <c:crossBetween val="midCat"/>
      </c:valAx>
      <c:valAx>
        <c:axId val="175324227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3244671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8.843885232749836E-2"/>
          <c:y val="0.17279681464338764"/>
          <c:w val="0.53528248016557189"/>
          <c:h val="0.22532831855279603"/>
        </c:manualLayout>
      </c:layout>
      <c:overlay val="0"/>
      <c:txPr>
        <a:bodyPr/>
        <a:lstStyle/>
        <a:p>
          <a:pPr>
            <a:lnSpc>
              <a:spcPct val="80000"/>
            </a:lnSpc>
            <a:defRPr sz="1100"/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Calibri" panose="020F0502020204030204" pitchFamily="34" charset="0"/>
          <a:cs typeface="Calibri" panose="020F0502020204030204" pitchFamily="34" charset="0"/>
        </a:defRPr>
      </a:pPr>
      <a:endParaRPr lang="it-IT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11/14/2024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5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9741E-A4B1-1689-8CF2-EDA12DA26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4582C-7D92-65BD-46BA-F8D55B85B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D0636-B090-2FCA-1E16-F690B5601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39EF6-CFDF-FFB1-38A0-B1EDC535D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92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9D311-A2E1-F2FB-C553-2C5C818C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69FAB-F3D2-D8A0-2C6A-3ABC94868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89A66-4FE7-39FF-4D8C-AE42EA036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F8DE3-610B-266B-6409-BB8E1F0BE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136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B9EA-B934-2B24-CD59-A253CFF40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34371-6769-0FFA-A212-E34F21BD3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A7F79-B0F2-C294-F8BC-2084E14AE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28BEC-C1F3-5710-B5A5-5236A15C1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166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83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9C383-FC14-4002-82D3-39C713859577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205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0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7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280D25-92EE-3C85-247A-D8B7ED2C5367}"/>
              </a:ext>
            </a:extLst>
          </p:cNvPr>
          <p:cNvSpPr txBox="1"/>
          <p:nvPr userDrawn="1"/>
        </p:nvSpPr>
        <p:spPr>
          <a:xfrm>
            <a:off x="1282148" y="1500809"/>
            <a:ext cx="9060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3rd WORKSHOP ON INTERNATIONAL COOPERATION IN SPACEBORNE IMAGING SPECTROSCOPY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13-15 November 2024 | ESA-ESTEC | Noordwijk | The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Netherland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097914"/>
            <a:ext cx="11764800" cy="5112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232198"/>
            <a:ext cx="10108800" cy="55399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68399"/>
            <a:ext cx="11764800" cy="504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600" y="132079"/>
            <a:ext cx="10108800" cy="65639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209039"/>
            <a:ext cx="11764800" cy="500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799"/>
            <a:ext cx="10108800" cy="71197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1097914"/>
            <a:ext cx="11764800" cy="511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F2F01-444C-17E6-6BB6-69FEA76B0D4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2.jp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6000" y="3031439"/>
            <a:ext cx="11913401" cy="9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COMBINED USE OF PRISMA AND ENMAP MULTITEMPORAL ACQUISITIONS FOR TOPSOIL PROPERTIES MAPPING.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52928" y="4426282"/>
            <a:ext cx="1151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Raffaele </a:t>
            </a: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Casa,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</a:rPr>
              <a:t>Saham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Mirzaei</a:t>
            </a: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Alessia </a:t>
            </a: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Tricomi, 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Simone </a:t>
            </a: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Pascucci,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it-IT" b="1" u="sng" dirty="0">
                <a:solidFill>
                  <a:schemeClr val="bg1"/>
                </a:solidFill>
                <a:latin typeface="arial" panose="020B0604020202020204" pitchFamily="34" charset="0"/>
              </a:rPr>
              <a:t>Stefano </a:t>
            </a:r>
            <a:r>
              <a:rPr lang="it-IT" b="1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Pignatti</a:t>
            </a: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Francesco </a:t>
            </a: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Rossi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5095CA75-EE1C-4988-B1C4-D2AA4D641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44" y="5318687"/>
            <a:ext cx="1583663" cy="716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272BB3C-2E8C-40BA-94BB-DB46DE18B9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 r="1115" b="18213"/>
          <a:stretch/>
        </p:blipFill>
        <p:spPr>
          <a:xfrm>
            <a:off x="4546645" y="5239619"/>
            <a:ext cx="1305592" cy="914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75" y="5520223"/>
            <a:ext cx="3960000" cy="51503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75790"/>
            <a:ext cx="10108800" cy="523220"/>
          </a:xfrm>
        </p:spPr>
        <p:txBody>
          <a:bodyPr/>
          <a:lstStyle/>
          <a:p>
            <a:r>
              <a:rPr lang="en-US" sz="2800" dirty="0" err="1"/>
              <a:t>Regressor</a:t>
            </a:r>
            <a:r>
              <a:rPr lang="en-US" sz="2800" dirty="0"/>
              <a:t> Chain and Soil Moisture classes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F3D0EEC-1733-B364-1610-14A3E11CC953}"/>
              </a:ext>
            </a:extLst>
          </p:cNvPr>
          <p:cNvGrpSpPr/>
          <p:nvPr/>
        </p:nvGrpSpPr>
        <p:grpSpPr>
          <a:xfrm>
            <a:off x="379793" y="2297682"/>
            <a:ext cx="11593288" cy="3960440"/>
            <a:chOff x="157415" y="2549671"/>
            <a:chExt cx="10583496" cy="310787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12C78A4-DC0B-9CF0-2771-11D1EF887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755" y="2549671"/>
              <a:ext cx="2034829" cy="150971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9007EDB-361C-A66B-3C13-25211F199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415" y="4059383"/>
              <a:ext cx="2194170" cy="1560567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E99931D-897E-4EE0-CD1C-48E14CEB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1625" y="2549672"/>
              <a:ext cx="2094216" cy="148095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A0712F3-B2AE-4E3C-37FF-4E9E2719D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9339" y="4030629"/>
              <a:ext cx="2194170" cy="1574078"/>
            </a:xfrm>
            <a:prstGeom prst="rect">
              <a:avLst/>
            </a:prstGeom>
          </p:spPr>
        </p:pic>
        <p:pic>
          <p:nvPicPr>
            <p:cNvPr id="9" name="Immagine 8" descr="Immagine che contiene mappa, schermata, aereo&#10;&#10;Descrizione generata automaticamente">
              <a:extLst>
                <a:ext uri="{FF2B5EF4-FFF2-40B4-BE49-F238E27FC236}">
                  <a16:creationId xmlns:a16="http://schemas.microsoft.com/office/drawing/2014/main" id="{A61CA8E9-4522-051F-F593-A4138A32C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59896" y="2782267"/>
              <a:ext cx="5581015" cy="2875280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888E5C-2254-AE67-3751-1CD29BC2D289}"/>
              </a:ext>
            </a:extLst>
          </p:cNvPr>
          <p:cNvSpPr txBox="1"/>
          <p:nvPr/>
        </p:nvSpPr>
        <p:spPr>
          <a:xfrm>
            <a:off x="1874896" y="366583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RMSE = 0,77</a:t>
            </a:r>
            <a:endParaRPr lang="it-IT" sz="1200" dirty="0">
              <a:latin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217000-B8AF-B206-79E5-76B15EF283F4}"/>
              </a:ext>
            </a:extLst>
          </p:cNvPr>
          <p:cNvSpPr txBox="1"/>
          <p:nvPr/>
        </p:nvSpPr>
        <p:spPr>
          <a:xfrm>
            <a:off x="4503309" y="366583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RMSE = 23</a:t>
            </a:r>
            <a:endParaRPr lang="it-IT" sz="1200" dirty="0">
              <a:latin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287A54C-3EB4-F777-E8B2-6691EBD81E0A}"/>
              </a:ext>
            </a:extLst>
          </p:cNvPr>
          <p:cNvSpPr txBox="1"/>
          <p:nvPr/>
        </p:nvSpPr>
        <p:spPr>
          <a:xfrm>
            <a:off x="1713068" y="566722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RMSE = 12,</a:t>
            </a:r>
            <a:r>
              <a:rPr lang="it-IT" sz="1200" dirty="0">
                <a:latin typeface="Calibri" panose="020F0502020204030204" pitchFamily="34" charset="0"/>
              </a:rPr>
              <a:t>29</a:t>
            </a:r>
            <a:endParaRPr lang="en-GB" sz="1200" dirty="0">
              <a:latin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05C4EC-4C2A-2D40-83E8-038D9093E250}"/>
              </a:ext>
            </a:extLst>
          </p:cNvPr>
          <p:cNvSpPr txBox="1"/>
          <p:nvPr/>
        </p:nvSpPr>
        <p:spPr>
          <a:xfrm>
            <a:off x="4312809" y="563057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RMSE = 11,91</a:t>
            </a:r>
            <a:endParaRPr lang="it-IT" sz="1200" dirty="0">
              <a:latin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619138" y="2153267"/>
            <a:ext cx="6517712" cy="4291781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testo, Carattere, schermata, Rettangolo&#10;&#10;Descrizione generata automaticamente">
            <a:extLst>
              <a:ext uri="{FF2B5EF4-FFF2-40B4-BE49-F238E27FC236}">
                <a16:creationId xmlns:a16="http://schemas.microsoft.com/office/drawing/2014/main" id="{1589079B-633E-4506-4A98-2E558F5D8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261" y="911732"/>
            <a:ext cx="7892857" cy="12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CB23C-D953-B8FD-AC84-CBE50698C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55A409-B731-07F1-7918-AC29B83D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00" y="183275"/>
            <a:ext cx="10108800" cy="553998"/>
          </a:xfrm>
        </p:spPr>
        <p:txBody>
          <a:bodyPr/>
          <a:lstStyle/>
          <a:p>
            <a:r>
              <a:rPr lang="en-GB" dirty="0"/>
              <a:t>SBG/SBG-TIR </a:t>
            </a:r>
            <a:r>
              <a:rPr lang="en-GB" dirty="0" smtClean="0"/>
              <a:t>like data (PRISMA </a:t>
            </a:r>
            <a:r>
              <a:rPr lang="en-GB" dirty="0"/>
              <a:t>and </a:t>
            </a:r>
            <a:r>
              <a:rPr lang="en-GB" dirty="0" err="1"/>
              <a:t>HyTES</a:t>
            </a:r>
            <a:r>
              <a:rPr lang="en-GB" dirty="0"/>
              <a:t>)</a:t>
            </a:r>
          </a:p>
        </p:txBody>
      </p:sp>
      <p:pic>
        <p:nvPicPr>
          <p:cNvPr id="3" name="Immagine 33">
            <a:extLst>
              <a:ext uri="{FF2B5EF4-FFF2-40B4-BE49-F238E27FC236}">
                <a16:creationId xmlns:a16="http://schemas.microsoft.com/office/drawing/2014/main" id="{10036B23-4EE6-CDC1-6F2E-083B05E6B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511" y="1083936"/>
            <a:ext cx="5452531" cy="1704851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5F03938B-1D0B-4B04-2360-A0141D8A1B9D}"/>
              </a:ext>
            </a:extLst>
          </p:cNvPr>
          <p:cNvSpPr/>
          <p:nvPr/>
        </p:nvSpPr>
        <p:spPr>
          <a:xfrm>
            <a:off x="663936" y="3848683"/>
            <a:ext cx="1099307" cy="5232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 spc="-50" dirty="0">
                <a:latin typeface="Tahoma"/>
                <a:cs typeface="Tahoma"/>
              </a:rPr>
              <a:t>Bare</a:t>
            </a:r>
            <a:r>
              <a:rPr lang="it-IT" sz="1200" b="1" spc="55" dirty="0">
                <a:latin typeface="Tahoma"/>
                <a:cs typeface="Tahoma"/>
              </a:rPr>
              <a:t> </a:t>
            </a:r>
            <a:r>
              <a:rPr lang="it-IT" sz="1200" b="1" spc="-5" dirty="0" err="1">
                <a:latin typeface="Tahoma"/>
                <a:cs typeface="Tahoma"/>
              </a:rPr>
              <a:t>Soil</a:t>
            </a:r>
            <a:r>
              <a:rPr lang="it-IT" sz="1200" b="1" spc="-5" dirty="0">
                <a:latin typeface="Tahoma"/>
                <a:cs typeface="Tahoma"/>
              </a:rPr>
              <a:t> </a:t>
            </a:r>
            <a:br>
              <a:rPr lang="it-IT" sz="1200" b="1" spc="-5" dirty="0">
                <a:latin typeface="Tahoma"/>
                <a:cs typeface="Tahoma"/>
              </a:rPr>
            </a:br>
            <a:r>
              <a:rPr lang="it-IT" sz="1200" b="1" spc="-395" dirty="0">
                <a:latin typeface="Tahoma"/>
                <a:cs typeface="Tahoma"/>
              </a:rPr>
              <a:t> </a:t>
            </a:r>
            <a:r>
              <a:rPr lang="it-IT" sz="1200" b="1" spc="-25" dirty="0">
                <a:latin typeface="Tahoma"/>
                <a:cs typeface="Tahoma"/>
              </a:rPr>
              <a:t>Pixels</a:t>
            </a:r>
            <a:endParaRPr lang="it-IT" sz="1200" dirty="0">
              <a:latin typeface="Tahoma"/>
              <a:cs typeface="Tahoma"/>
            </a:endParaRP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1668C357-8441-9850-CC30-58DD66827317}"/>
              </a:ext>
            </a:extLst>
          </p:cNvPr>
          <p:cNvSpPr txBox="1"/>
          <p:nvPr/>
        </p:nvSpPr>
        <p:spPr>
          <a:xfrm>
            <a:off x="322327" y="1121805"/>
            <a:ext cx="1960682" cy="4206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wrap="square" lIns="0" tIns="254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algn="ctr">
              <a:lnSpc>
                <a:spcPct val="100000"/>
              </a:lnSpc>
              <a:spcBef>
                <a:spcPts val="200"/>
              </a:spcBef>
            </a:pPr>
            <a:r>
              <a:rPr lang="it-IT" sz="1200" b="1" spc="-50" dirty="0">
                <a:latin typeface="Tahoma"/>
                <a:cs typeface="Tahoma"/>
              </a:rPr>
              <a:t>PRISMA</a:t>
            </a:r>
          </a:p>
          <a:p>
            <a:pPr marL="92075" algn="ctr">
              <a:lnSpc>
                <a:spcPct val="100000"/>
              </a:lnSpc>
              <a:spcBef>
                <a:spcPts val="200"/>
              </a:spcBef>
            </a:pPr>
            <a:r>
              <a:rPr sz="1200" b="1" spc="-50" dirty="0">
                <a:latin typeface="Tahoma"/>
                <a:cs typeface="Tahoma"/>
              </a:rPr>
              <a:t>Bare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spc="-5" dirty="0">
                <a:latin typeface="Tahoma"/>
                <a:cs typeface="Tahoma"/>
              </a:rPr>
              <a:t>Soil</a:t>
            </a:r>
            <a:r>
              <a:rPr sz="1200" b="1" spc="95" dirty="0">
                <a:latin typeface="Tahoma"/>
                <a:cs typeface="Tahoma"/>
              </a:rPr>
              <a:t> </a:t>
            </a:r>
            <a:r>
              <a:rPr sz="1200" b="1" spc="-80" dirty="0">
                <a:latin typeface="Tahoma"/>
                <a:cs typeface="Tahoma"/>
              </a:rPr>
              <a:t>Masking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DC05ACDD-5CD7-D0FC-20ED-760588C67BF5}"/>
              </a:ext>
            </a:extLst>
          </p:cNvPr>
          <p:cNvSpPr txBox="1"/>
          <p:nvPr/>
        </p:nvSpPr>
        <p:spPr>
          <a:xfrm>
            <a:off x="532765" y="1946537"/>
            <a:ext cx="1377444" cy="2115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2667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935">
              <a:lnSpc>
                <a:spcPct val="100000"/>
              </a:lnSpc>
              <a:spcBef>
                <a:spcPts val="210"/>
              </a:spcBef>
            </a:pPr>
            <a:r>
              <a:rPr sz="1200" spc="-50" dirty="0">
                <a:latin typeface="Lucida Sans Unicode"/>
                <a:cs typeface="Lucida Sans Unicode"/>
              </a:rPr>
              <a:t>Clouds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coverage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CA2A7BD9-F4B0-19C8-20BF-AB410C8C0E73}"/>
              </a:ext>
            </a:extLst>
          </p:cNvPr>
          <p:cNvSpPr txBox="1"/>
          <p:nvPr/>
        </p:nvSpPr>
        <p:spPr>
          <a:xfrm>
            <a:off x="619352" y="2542205"/>
            <a:ext cx="1242541" cy="2109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wrap="square" lIns="0" tIns="26034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25" algn="ctr">
              <a:lnSpc>
                <a:spcPct val="100000"/>
              </a:lnSpc>
              <a:spcBef>
                <a:spcPts val="204"/>
              </a:spcBef>
            </a:pPr>
            <a:r>
              <a:rPr sz="1200" spc="15" dirty="0">
                <a:latin typeface="Lucida Sans Unicode"/>
                <a:cs typeface="Lucida Sans Unicode"/>
              </a:rPr>
              <a:t>NDVI</a:t>
            </a:r>
            <a:r>
              <a:rPr sz="1200" spc="7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&lt;</a:t>
            </a:r>
            <a:r>
              <a:rPr sz="1200" spc="80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0.35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8DA34E15-C9AC-98F7-9AFE-2A2987DE6EC5}"/>
              </a:ext>
            </a:extLst>
          </p:cNvPr>
          <p:cNvSpPr txBox="1"/>
          <p:nvPr/>
        </p:nvSpPr>
        <p:spPr>
          <a:xfrm>
            <a:off x="689466" y="3077247"/>
            <a:ext cx="1096369" cy="2148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2984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570">
              <a:lnSpc>
                <a:spcPct val="100000"/>
              </a:lnSpc>
              <a:spcBef>
                <a:spcPts val="235"/>
              </a:spcBef>
            </a:pPr>
            <a:r>
              <a:rPr sz="1200" spc="5" dirty="0">
                <a:latin typeface="Lucida Sans Unicode"/>
                <a:cs typeface="Lucida Sans Unicode"/>
              </a:rPr>
              <a:t>nCai&lt;0.03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9B54E96B-A1A9-081F-8EE9-E67D2AA55CF3}"/>
              </a:ext>
            </a:extLst>
          </p:cNvPr>
          <p:cNvSpPr txBox="1"/>
          <p:nvPr/>
        </p:nvSpPr>
        <p:spPr>
          <a:xfrm>
            <a:off x="1911330" y="1815240"/>
            <a:ext cx="31305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20" dirty="0">
                <a:latin typeface="Lucida Sans Unicode"/>
                <a:cs typeface="Lucida Sans Unicode"/>
              </a:rPr>
              <a:t>Y</a:t>
            </a:r>
            <a:r>
              <a:rPr sz="1200" spc="-45" dirty="0">
                <a:latin typeface="Lucida Sans Unicode"/>
                <a:cs typeface="Lucida Sans Unicode"/>
              </a:rPr>
              <a:t>es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AF5E2A42-4AE0-CBF0-D52A-CF9D3F0D280D}"/>
              </a:ext>
            </a:extLst>
          </p:cNvPr>
          <p:cNvSpPr txBox="1"/>
          <p:nvPr/>
        </p:nvSpPr>
        <p:spPr>
          <a:xfrm>
            <a:off x="1844727" y="2718008"/>
            <a:ext cx="24701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80" dirty="0">
                <a:latin typeface="Lucida Sans Unicode"/>
                <a:cs typeface="Lucida Sans Unicode"/>
              </a:rPr>
              <a:t>No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760948B6-9F2D-86D6-FB9C-45569C881C05}"/>
              </a:ext>
            </a:extLst>
          </p:cNvPr>
          <p:cNvSpPr txBox="1"/>
          <p:nvPr/>
        </p:nvSpPr>
        <p:spPr>
          <a:xfrm>
            <a:off x="1851036" y="3202292"/>
            <a:ext cx="24701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80" dirty="0">
                <a:latin typeface="Lucida Sans Unicode"/>
                <a:cs typeface="Lucida Sans Unicode"/>
              </a:rPr>
              <a:t>No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19" name="object 31">
            <a:extLst>
              <a:ext uri="{FF2B5EF4-FFF2-40B4-BE49-F238E27FC236}">
                <a16:creationId xmlns:a16="http://schemas.microsoft.com/office/drawing/2014/main" id="{939E2549-1C3E-2963-80B2-85047D0BCA3D}"/>
              </a:ext>
            </a:extLst>
          </p:cNvPr>
          <p:cNvSpPr txBox="1"/>
          <p:nvPr/>
        </p:nvSpPr>
        <p:spPr>
          <a:xfrm>
            <a:off x="1442156" y="2205591"/>
            <a:ext cx="24701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80" dirty="0">
                <a:latin typeface="Lucida Sans Unicode"/>
                <a:cs typeface="Lucida Sans Unicode"/>
              </a:rPr>
              <a:t>No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20" name="object 32">
            <a:extLst>
              <a:ext uri="{FF2B5EF4-FFF2-40B4-BE49-F238E27FC236}">
                <a16:creationId xmlns:a16="http://schemas.microsoft.com/office/drawing/2014/main" id="{D71EC429-2DE3-986D-0A91-7B5A89B1832E}"/>
              </a:ext>
            </a:extLst>
          </p:cNvPr>
          <p:cNvSpPr txBox="1"/>
          <p:nvPr/>
        </p:nvSpPr>
        <p:spPr>
          <a:xfrm>
            <a:off x="1379926" y="2835258"/>
            <a:ext cx="31305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20" dirty="0">
                <a:latin typeface="Lucida Sans Unicode"/>
                <a:cs typeface="Lucida Sans Unicode"/>
              </a:rPr>
              <a:t>Y</a:t>
            </a:r>
            <a:r>
              <a:rPr sz="1200" spc="-45" dirty="0">
                <a:latin typeface="Lucida Sans Unicode"/>
                <a:cs typeface="Lucida Sans Unicode"/>
              </a:rPr>
              <a:t>es</a:t>
            </a:r>
            <a:endParaRPr sz="1200" dirty="0">
              <a:latin typeface="Lucida Sans Unicode"/>
              <a:cs typeface="Lucida Sans Unicode"/>
            </a:endParaRPr>
          </a:p>
        </p:txBody>
      </p:sp>
      <p:pic>
        <p:nvPicPr>
          <p:cNvPr id="21" name="object 8">
            <a:extLst>
              <a:ext uri="{FF2B5EF4-FFF2-40B4-BE49-F238E27FC236}">
                <a16:creationId xmlns:a16="http://schemas.microsoft.com/office/drawing/2014/main" id="{8FADA410-F3F6-C658-D9D4-6BD84F3BC9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5289" y="4020572"/>
            <a:ext cx="1607155" cy="1493625"/>
          </a:xfrm>
          <a:prstGeom prst="rect">
            <a:avLst/>
          </a:prstGeom>
        </p:spPr>
      </p:pic>
      <p:sp>
        <p:nvSpPr>
          <p:cNvPr id="22" name="object 17">
            <a:extLst>
              <a:ext uri="{FF2B5EF4-FFF2-40B4-BE49-F238E27FC236}">
                <a16:creationId xmlns:a16="http://schemas.microsoft.com/office/drawing/2014/main" id="{9C0478E0-16CF-DA9D-1BB2-C28947A81FA7}"/>
              </a:ext>
            </a:extLst>
          </p:cNvPr>
          <p:cNvSpPr txBox="1"/>
          <p:nvPr/>
        </p:nvSpPr>
        <p:spPr>
          <a:xfrm>
            <a:off x="6615571" y="3614847"/>
            <a:ext cx="1607156" cy="3949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wrap="square" lIns="0" tIns="254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algn="ctr">
              <a:lnSpc>
                <a:spcPct val="100000"/>
              </a:lnSpc>
              <a:spcBef>
                <a:spcPts val="200"/>
              </a:spcBef>
            </a:pPr>
            <a:r>
              <a:rPr lang="en-US" sz="1200" b="1" spc="-50" dirty="0">
                <a:latin typeface="Tahoma"/>
                <a:cs typeface="Tahoma"/>
              </a:rPr>
              <a:t>Soil sampling method</a:t>
            </a:r>
            <a:endParaRPr lang="en-US" sz="1200" dirty="0">
              <a:latin typeface="Tahoma"/>
              <a:cs typeface="Tahoma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202586B7-7112-5286-C143-76EDA5192240}"/>
              </a:ext>
            </a:extLst>
          </p:cNvPr>
          <p:cNvSpPr/>
          <p:nvPr/>
        </p:nvSpPr>
        <p:spPr>
          <a:xfrm>
            <a:off x="6622022" y="5592616"/>
            <a:ext cx="1650554" cy="1913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 spc="-5" dirty="0" err="1">
                <a:latin typeface="Tahoma"/>
                <a:cs typeface="Tahoma"/>
              </a:rPr>
              <a:t>Soil</a:t>
            </a:r>
            <a:r>
              <a:rPr lang="it-IT" sz="1200" b="1" spc="-5" dirty="0">
                <a:latin typeface="Tahoma"/>
                <a:cs typeface="Tahoma"/>
              </a:rPr>
              <a:t> </a:t>
            </a:r>
            <a:r>
              <a:rPr lang="it-IT" sz="1200" b="1" spc="-395" dirty="0">
                <a:latin typeface="Tahoma"/>
                <a:cs typeface="Tahoma"/>
              </a:rPr>
              <a:t> </a:t>
            </a:r>
            <a:r>
              <a:rPr lang="it-IT" sz="1200" b="1" spc="-25" dirty="0" err="1">
                <a:latin typeface="Tahoma"/>
                <a:cs typeface="Tahoma"/>
              </a:rPr>
              <a:t>Measurement</a:t>
            </a:r>
            <a:endParaRPr lang="it-IT" sz="1200" dirty="0">
              <a:latin typeface="Tahoma"/>
              <a:cs typeface="Tahoma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28C144-0E16-402E-9B92-A893E8B8C03F}"/>
              </a:ext>
            </a:extLst>
          </p:cNvPr>
          <p:cNvCxnSpPr>
            <a:cxnSpLocks/>
            <a:stCxn id="4" idx="2"/>
            <a:endCxn id="30" idx="0"/>
          </p:cNvCxnSpPr>
          <p:nvPr/>
        </p:nvCxnSpPr>
        <p:spPr>
          <a:xfrm>
            <a:off x="1213590" y="4371923"/>
            <a:ext cx="2825" cy="215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F524EC-42B0-2579-CBC1-F604D8FC66BF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1213590" y="3607109"/>
            <a:ext cx="18312" cy="2415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E3A227-6F09-521F-2E8D-6D301E98F9B2}"/>
              </a:ext>
            </a:extLst>
          </p:cNvPr>
          <p:cNvGrpSpPr/>
          <p:nvPr/>
        </p:nvGrpSpPr>
        <p:grpSpPr>
          <a:xfrm>
            <a:off x="291157" y="4587698"/>
            <a:ext cx="1855588" cy="1815424"/>
            <a:chOff x="2182454" y="32136864"/>
            <a:chExt cx="1855588" cy="35065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6D51787-6408-09BF-D082-DBEE3F78C95A}"/>
                </a:ext>
              </a:extLst>
            </p:cNvPr>
            <p:cNvGrpSpPr/>
            <p:nvPr/>
          </p:nvGrpSpPr>
          <p:grpSpPr>
            <a:xfrm>
              <a:off x="2294702" y="32992139"/>
              <a:ext cx="1629757" cy="2518362"/>
              <a:chOff x="2294702" y="32992139"/>
              <a:chExt cx="1629757" cy="2518362"/>
            </a:xfrm>
          </p:grpSpPr>
          <p:sp>
            <p:nvSpPr>
              <p:cNvPr id="31" name="object 10">
                <a:extLst>
                  <a:ext uri="{FF2B5EF4-FFF2-40B4-BE49-F238E27FC236}">
                    <a16:creationId xmlns:a16="http://schemas.microsoft.com/office/drawing/2014/main" id="{BA4D62C2-6CFD-5F41-72B9-67D0148D04D5}"/>
                  </a:ext>
                </a:extLst>
              </p:cNvPr>
              <p:cNvSpPr/>
              <p:nvPr/>
            </p:nvSpPr>
            <p:spPr>
              <a:xfrm>
                <a:off x="2294703" y="32992139"/>
                <a:ext cx="1609725" cy="524511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524510">
                    <a:moveTo>
                      <a:pt x="1609344" y="0"/>
                    </a:moveTo>
                    <a:lnTo>
                      <a:pt x="0" y="0"/>
                    </a:lnTo>
                    <a:lnTo>
                      <a:pt x="0" y="524256"/>
                    </a:lnTo>
                    <a:lnTo>
                      <a:pt x="1609344" y="524256"/>
                    </a:lnTo>
                    <a:lnTo>
                      <a:pt x="1609344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Max Integral</a:t>
                </a:r>
              </a:p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Thres NDRE</a:t>
                </a:r>
                <a:endParaRPr sz="1200" dirty="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32" name="object 11">
                <a:extLst>
                  <a:ext uri="{FF2B5EF4-FFF2-40B4-BE49-F238E27FC236}">
                    <a16:creationId xmlns:a16="http://schemas.microsoft.com/office/drawing/2014/main" id="{F8B7A780-C390-0E01-EF50-906180BFCA99}"/>
                  </a:ext>
                </a:extLst>
              </p:cNvPr>
              <p:cNvSpPr/>
              <p:nvPr/>
            </p:nvSpPr>
            <p:spPr>
              <a:xfrm>
                <a:off x="2294702" y="33664831"/>
                <a:ext cx="160972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523239">
                    <a:moveTo>
                      <a:pt x="1609344" y="0"/>
                    </a:moveTo>
                    <a:lnTo>
                      <a:pt x="0" y="0"/>
                    </a:lnTo>
                    <a:lnTo>
                      <a:pt x="0" y="522731"/>
                    </a:lnTo>
                    <a:lnTo>
                      <a:pt x="1609344" y="522731"/>
                    </a:lnTo>
                    <a:lnTo>
                      <a:pt x="1609344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Min S2WI</a:t>
                </a:r>
                <a:endParaRPr sz="1200" dirty="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33" name="object 12">
                <a:extLst>
                  <a:ext uri="{FF2B5EF4-FFF2-40B4-BE49-F238E27FC236}">
                    <a16:creationId xmlns:a16="http://schemas.microsoft.com/office/drawing/2014/main" id="{977E97AC-E577-39AD-0286-E52116406954}"/>
                  </a:ext>
                </a:extLst>
              </p:cNvPr>
              <p:cNvSpPr/>
              <p:nvPr/>
            </p:nvSpPr>
            <p:spPr>
              <a:xfrm>
                <a:off x="2314733" y="34338592"/>
                <a:ext cx="1609725" cy="459867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307975">
                    <a:moveTo>
                      <a:pt x="1609344" y="0"/>
                    </a:moveTo>
                    <a:lnTo>
                      <a:pt x="0" y="0"/>
                    </a:lnTo>
                    <a:lnTo>
                      <a:pt x="0" y="307848"/>
                    </a:lnTo>
                    <a:lnTo>
                      <a:pt x="1609344" y="307848"/>
                    </a:lnTo>
                    <a:lnTo>
                      <a:pt x="1609344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Max NSMI</a:t>
                </a:r>
                <a:endParaRPr sz="1200" dirty="0">
                  <a:latin typeface="Lucida Sans" panose="020B0602030504020204" pitchFamily="34" charset="0"/>
                </a:endParaRPr>
              </a:p>
            </p:txBody>
          </p:sp>
          <p:sp>
            <p:nvSpPr>
              <p:cNvPr id="34" name="object 13">
                <a:extLst>
                  <a:ext uri="{FF2B5EF4-FFF2-40B4-BE49-F238E27FC236}">
                    <a16:creationId xmlns:a16="http://schemas.microsoft.com/office/drawing/2014/main" id="{EECBA4F5-37AC-FFA9-E4DD-159FA9192C7E}"/>
                  </a:ext>
                </a:extLst>
              </p:cNvPr>
              <p:cNvSpPr/>
              <p:nvPr/>
            </p:nvSpPr>
            <p:spPr>
              <a:xfrm>
                <a:off x="2314734" y="34985990"/>
                <a:ext cx="1609725" cy="524511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524510">
                    <a:moveTo>
                      <a:pt x="1609344" y="0"/>
                    </a:moveTo>
                    <a:lnTo>
                      <a:pt x="0" y="0"/>
                    </a:lnTo>
                    <a:lnTo>
                      <a:pt x="0" y="524256"/>
                    </a:lnTo>
                    <a:lnTo>
                      <a:pt x="1609344" y="524256"/>
                    </a:lnTo>
                    <a:lnTo>
                      <a:pt x="1609344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Original sensors spectra</a:t>
                </a:r>
                <a:endParaRPr sz="1200" dirty="0">
                  <a:latin typeface="Lucida Sans Unicode"/>
                  <a:cs typeface="Lucida Sans Unicode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1FED3CD-86B0-5624-614F-9181F13EDC08}"/>
                </a:ext>
              </a:extLst>
            </p:cNvPr>
            <p:cNvSpPr/>
            <p:nvPr/>
          </p:nvSpPr>
          <p:spPr>
            <a:xfrm>
              <a:off x="2187525" y="32882067"/>
              <a:ext cx="1850517" cy="2761395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sp>
          <p:nvSpPr>
            <p:cNvPr id="30" name="object 6">
              <a:extLst>
                <a:ext uri="{FF2B5EF4-FFF2-40B4-BE49-F238E27FC236}">
                  <a16:creationId xmlns:a16="http://schemas.microsoft.com/office/drawing/2014/main" id="{4B601031-6E79-45CF-819B-BD2EDD080501}"/>
                </a:ext>
              </a:extLst>
            </p:cNvPr>
            <p:cNvSpPr/>
            <p:nvPr/>
          </p:nvSpPr>
          <p:spPr>
            <a:xfrm>
              <a:off x="2182454" y="32136864"/>
              <a:ext cx="1850516" cy="68296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0" tIns="0" rIns="0" bIns="0" rtlCol="0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200" b="1" spc="-50" dirty="0">
                  <a:latin typeface="Tahoma"/>
                  <a:cs typeface="Tahoma"/>
                </a:rPr>
                <a:t>Multi-date spectra selection methods:</a:t>
              </a:r>
              <a:endParaRPr lang="it-IT" sz="1200" dirty="0">
                <a:latin typeface="Tahoma"/>
                <a:cs typeface="Tahoma"/>
              </a:endParaRPr>
            </a:p>
            <a:p>
              <a:endParaRPr sz="1200" dirty="0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5052BD0-0411-7490-F416-A2F92DE447ED}"/>
              </a:ext>
            </a:extLst>
          </p:cNvPr>
          <p:cNvSpPr/>
          <p:nvPr/>
        </p:nvSpPr>
        <p:spPr>
          <a:xfrm>
            <a:off x="342830" y="1611248"/>
            <a:ext cx="1940179" cy="2064382"/>
          </a:xfrm>
          <a:custGeom>
            <a:avLst/>
            <a:gdLst>
              <a:gd name="connsiteX0" fmla="*/ 0 w 1960682"/>
              <a:gd name="connsiteY0" fmla="*/ 0 h 2166908"/>
              <a:gd name="connsiteX1" fmla="*/ 1960682 w 1960682"/>
              <a:gd name="connsiteY1" fmla="*/ 0 h 2166908"/>
              <a:gd name="connsiteX2" fmla="*/ 1960682 w 1960682"/>
              <a:gd name="connsiteY2" fmla="*/ 2166908 h 2166908"/>
              <a:gd name="connsiteX3" fmla="*/ 0 w 1960682"/>
              <a:gd name="connsiteY3" fmla="*/ 2166908 h 2166908"/>
              <a:gd name="connsiteX4" fmla="*/ 0 w 1960682"/>
              <a:gd name="connsiteY4" fmla="*/ 0 h 2166908"/>
              <a:gd name="connsiteX0" fmla="*/ 0 w 1960682"/>
              <a:gd name="connsiteY0" fmla="*/ 0 h 2166908"/>
              <a:gd name="connsiteX1" fmla="*/ 1960682 w 1960682"/>
              <a:gd name="connsiteY1" fmla="*/ 0 h 2166908"/>
              <a:gd name="connsiteX2" fmla="*/ 1960682 w 1960682"/>
              <a:gd name="connsiteY2" fmla="*/ 2166908 h 2166908"/>
              <a:gd name="connsiteX3" fmla="*/ 1960682 w 1960682"/>
              <a:gd name="connsiteY3" fmla="*/ 2166908 h 2166908"/>
              <a:gd name="connsiteX4" fmla="*/ 0 w 1960682"/>
              <a:gd name="connsiteY4" fmla="*/ 2166908 h 2166908"/>
              <a:gd name="connsiteX5" fmla="*/ 0 w 1960682"/>
              <a:gd name="connsiteY5" fmla="*/ 0 h 2166908"/>
              <a:gd name="connsiteX0" fmla="*/ 0 w 1960682"/>
              <a:gd name="connsiteY0" fmla="*/ 0 h 2166908"/>
              <a:gd name="connsiteX1" fmla="*/ 1960682 w 1960682"/>
              <a:gd name="connsiteY1" fmla="*/ 0 h 2166908"/>
              <a:gd name="connsiteX2" fmla="*/ 1960682 w 1960682"/>
              <a:gd name="connsiteY2" fmla="*/ 2166908 h 2166908"/>
              <a:gd name="connsiteX3" fmla="*/ 1960682 w 1960682"/>
              <a:gd name="connsiteY3" fmla="*/ 2166908 h 2166908"/>
              <a:gd name="connsiteX4" fmla="*/ 1176423 w 1960682"/>
              <a:gd name="connsiteY4" fmla="*/ 2147754 h 2166908"/>
              <a:gd name="connsiteX5" fmla="*/ 0 w 1960682"/>
              <a:gd name="connsiteY5" fmla="*/ 2166908 h 2166908"/>
              <a:gd name="connsiteX6" fmla="*/ 0 w 1960682"/>
              <a:gd name="connsiteY6" fmla="*/ 0 h 216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0682" h="2166908">
                <a:moveTo>
                  <a:pt x="0" y="0"/>
                </a:moveTo>
                <a:lnTo>
                  <a:pt x="1960682" y="0"/>
                </a:lnTo>
                <a:lnTo>
                  <a:pt x="1960682" y="2166908"/>
                </a:lnTo>
                <a:lnTo>
                  <a:pt x="1960682" y="2166908"/>
                </a:lnTo>
                <a:lnTo>
                  <a:pt x="1176423" y="2147754"/>
                </a:lnTo>
                <a:lnTo>
                  <a:pt x="0" y="2166908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2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6ACAD1-1BCE-2D86-B366-A46B0A1D63B2}"/>
              </a:ext>
            </a:extLst>
          </p:cNvPr>
          <p:cNvSpPr/>
          <p:nvPr/>
        </p:nvSpPr>
        <p:spPr>
          <a:xfrm>
            <a:off x="2347748" y="4548038"/>
            <a:ext cx="2369820" cy="610387"/>
          </a:xfrm>
          <a:prstGeom prst="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200" dirty="0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632A327C-1AC1-44F6-CBD0-8296EAB27078}"/>
              </a:ext>
            </a:extLst>
          </p:cNvPr>
          <p:cNvCxnSpPr>
            <a:cxnSpLocks/>
            <a:stCxn id="14" idx="3"/>
            <a:endCxn id="52" idx="1"/>
          </p:cNvCxnSpPr>
          <p:nvPr/>
        </p:nvCxnSpPr>
        <p:spPr>
          <a:xfrm flipV="1">
            <a:off x="1785835" y="2646975"/>
            <a:ext cx="708462" cy="53767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9D33CA38-8497-89A0-F448-EDD866CC1DC0}"/>
              </a:ext>
            </a:extLst>
          </p:cNvPr>
          <p:cNvCxnSpPr>
            <a:cxnSpLocks/>
            <a:stCxn id="12" idx="3"/>
            <a:endCxn id="52" idx="1"/>
          </p:cNvCxnSpPr>
          <p:nvPr/>
        </p:nvCxnSpPr>
        <p:spPr>
          <a:xfrm>
            <a:off x="1910209" y="2052335"/>
            <a:ext cx="584088" cy="594640"/>
          </a:xfrm>
          <a:prstGeom prst="bentConnector3">
            <a:avLst>
              <a:gd name="adj1" fmla="val 4006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E32461-8F73-050B-5BD9-7C25FDACD82A}"/>
              </a:ext>
            </a:extLst>
          </p:cNvPr>
          <p:cNvCxnSpPr>
            <a:cxnSpLocks/>
            <a:stCxn id="13" idx="3"/>
            <a:endCxn id="52" idx="1"/>
          </p:cNvCxnSpPr>
          <p:nvPr/>
        </p:nvCxnSpPr>
        <p:spPr>
          <a:xfrm flipV="1">
            <a:off x="1861893" y="2646975"/>
            <a:ext cx="632404" cy="7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104C316-A94C-4449-4863-997516EB66EA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1221487" y="2158133"/>
            <a:ext cx="19136" cy="384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35C189-BF36-B3E5-138A-2E0C2748B84A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flipH="1">
            <a:off x="1237651" y="2753159"/>
            <a:ext cx="2972" cy="324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CEDF92B-4552-9405-BA9C-03B32E437900}"/>
              </a:ext>
            </a:extLst>
          </p:cNvPr>
          <p:cNvCxnSpPr>
            <a:cxnSpLocks/>
          </p:cNvCxnSpPr>
          <p:nvPr/>
        </p:nvCxnSpPr>
        <p:spPr>
          <a:xfrm>
            <a:off x="1230498" y="3288201"/>
            <a:ext cx="1404" cy="3189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object 10">
            <a:extLst>
              <a:ext uri="{FF2B5EF4-FFF2-40B4-BE49-F238E27FC236}">
                <a16:creationId xmlns:a16="http://schemas.microsoft.com/office/drawing/2014/main" id="{9787EB41-6B6A-F746-142F-ED7FFC94C952}"/>
              </a:ext>
            </a:extLst>
          </p:cNvPr>
          <p:cNvSpPr/>
          <p:nvPr/>
        </p:nvSpPr>
        <p:spPr>
          <a:xfrm>
            <a:off x="2494203" y="4600652"/>
            <a:ext cx="2050925" cy="524510"/>
          </a:xfrm>
          <a:custGeom>
            <a:avLst/>
            <a:gdLst/>
            <a:ahLst/>
            <a:cxnLst/>
            <a:rect l="l" t="t" r="r" b="b"/>
            <a:pathLst>
              <a:path w="1609725" h="524510">
                <a:moveTo>
                  <a:pt x="1609344" y="0"/>
                </a:moveTo>
                <a:lnTo>
                  <a:pt x="0" y="0"/>
                </a:lnTo>
                <a:lnTo>
                  <a:pt x="0" y="524256"/>
                </a:lnTo>
                <a:lnTo>
                  <a:pt x="1609344" y="524256"/>
                </a:lnTo>
                <a:lnTo>
                  <a:pt x="1609344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latin typeface="Lucida Sans Unicode"/>
                <a:cs typeface="Lucida Sans Unicode"/>
              </a:rPr>
              <a:t>Soil Spectral Libraries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47" name="object 17">
            <a:extLst>
              <a:ext uri="{FF2B5EF4-FFF2-40B4-BE49-F238E27FC236}">
                <a16:creationId xmlns:a16="http://schemas.microsoft.com/office/drawing/2014/main" id="{041091C8-0A6A-E5E0-727B-63D3D994000A}"/>
              </a:ext>
            </a:extLst>
          </p:cNvPr>
          <p:cNvSpPr txBox="1"/>
          <p:nvPr/>
        </p:nvSpPr>
        <p:spPr>
          <a:xfrm>
            <a:off x="3786268" y="1058029"/>
            <a:ext cx="1702594" cy="4206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wrap="square" lIns="0" tIns="254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algn="ctr">
              <a:lnSpc>
                <a:spcPct val="100000"/>
              </a:lnSpc>
              <a:spcBef>
                <a:spcPts val="200"/>
              </a:spcBef>
            </a:pPr>
            <a:r>
              <a:rPr lang="it-IT" sz="1200" b="1" spc="-50" dirty="0" err="1">
                <a:latin typeface="Tahoma"/>
                <a:cs typeface="Tahoma"/>
              </a:rPr>
              <a:t>HyTES</a:t>
            </a:r>
            <a:endParaRPr lang="it-IT" sz="1200" b="1" spc="-50" dirty="0">
              <a:latin typeface="Tahoma"/>
              <a:cs typeface="Tahoma"/>
            </a:endParaRPr>
          </a:p>
          <a:p>
            <a:pPr marL="92075" algn="ctr">
              <a:lnSpc>
                <a:spcPct val="100000"/>
              </a:lnSpc>
              <a:spcBef>
                <a:spcPts val="200"/>
              </a:spcBef>
            </a:pPr>
            <a:r>
              <a:rPr sz="1200" b="1" spc="-50" dirty="0">
                <a:latin typeface="Tahoma"/>
                <a:cs typeface="Tahoma"/>
              </a:rPr>
              <a:t>Bare</a:t>
            </a:r>
            <a:r>
              <a:rPr sz="1200" b="1" spc="105" dirty="0">
                <a:latin typeface="Tahoma"/>
                <a:cs typeface="Tahoma"/>
              </a:rPr>
              <a:t> </a:t>
            </a:r>
            <a:r>
              <a:rPr sz="1200" b="1" spc="-5" dirty="0">
                <a:latin typeface="Tahoma"/>
                <a:cs typeface="Tahoma"/>
              </a:rPr>
              <a:t>Soil</a:t>
            </a:r>
            <a:r>
              <a:rPr sz="1200" b="1" spc="95" dirty="0">
                <a:latin typeface="Tahoma"/>
                <a:cs typeface="Tahoma"/>
              </a:rPr>
              <a:t> </a:t>
            </a:r>
            <a:r>
              <a:rPr sz="1200" b="1" spc="-80" dirty="0">
                <a:latin typeface="Tahoma"/>
                <a:cs typeface="Tahoma"/>
              </a:rPr>
              <a:t>Masking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48" name="object 19">
            <a:extLst>
              <a:ext uri="{FF2B5EF4-FFF2-40B4-BE49-F238E27FC236}">
                <a16:creationId xmlns:a16="http://schemas.microsoft.com/office/drawing/2014/main" id="{9E4B220E-FE1A-FD27-EB0A-00E847955B7D}"/>
              </a:ext>
            </a:extLst>
          </p:cNvPr>
          <p:cNvSpPr txBox="1"/>
          <p:nvPr/>
        </p:nvSpPr>
        <p:spPr>
          <a:xfrm>
            <a:off x="4285102" y="2041501"/>
            <a:ext cx="1276219" cy="2109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wrap="square" lIns="0" tIns="26034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25" algn="ctr">
              <a:lnSpc>
                <a:spcPct val="100000"/>
              </a:lnSpc>
              <a:spcBef>
                <a:spcPts val="204"/>
              </a:spcBef>
            </a:pPr>
            <a:r>
              <a:rPr sz="1200" spc="15" dirty="0">
                <a:latin typeface="Lucida Sans Unicode"/>
                <a:cs typeface="Lucida Sans Unicode"/>
              </a:rPr>
              <a:t>NDVI</a:t>
            </a:r>
            <a:r>
              <a:rPr sz="1200" spc="7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&lt;</a:t>
            </a:r>
            <a:r>
              <a:rPr sz="1200" spc="80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0.35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49" name="object 20">
            <a:extLst>
              <a:ext uri="{FF2B5EF4-FFF2-40B4-BE49-F238E27FC236}">
                <a16:creationId xmlns:a16="http://schemas.microsoft.com/office/drawing/2014/main" id="{CCFAF0B6-7D3B-7BEE-0B5F-97BEB6B4B84F}"/>
              </a:ext>
            </a:extLst>
          </p:cNvPr>
          <p:cNvSpPr txBox="1"/>
          <p:nvPr/>
        </p:nvSpPr>
        <p:spPr>
          <a:xfrm>
            <a:off x="4361489" y="3012755"/>
            <a:ext cx="1116191" cy="2148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2984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570">
              <a:lnSpc>
                <a:spcPct val="100000"/>
              </a:lnSpc>
              <a:spcBef>
                <a:spcPts val="235"/>
              </a:spcBef>
            </a:pPr>
            <a:r>
              <a:rPr lang="it-IT" sz="1200" spc="5" dirty="0">
                <a:latin typeface="Lucida Sans Unicode"/>
                <a:cs typeface="Lucida Sans Unicode"/>
              </a:rPr>
              <a:t>LST &gt; 310 K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50" name="object 24">
            <a:extLst>
              <a:ext uri="{FF2B5EF4-FFF2-40B4-BE49-F238E27FC236}">
                <a16:creationId xmlns:a16="http://schemas.microsoft.com/office/drawing/2014/main" id="{27380644-DA2D-09F2-BFE6-8729156D423A}"/>
              </a:ext>
            </a:extLst>
          </p:cNvPr>
          <p:cNvSpPr txBox="1"/>
          <p:nvPr/>
        </p:nvSpPr>
        <p:spPr>
          <a:xfrm>
            <a:off x="3965627" y="1944963"/>
            <a:ext cx="24701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80" dirty="0">
                <a:latin typeface="Lucida Sans Unicode"/>
                <a:cs typeface="Lucida Sans Unicode"/>
              </a:rPr>
              <a:t>No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51" name="object 25">
            <a:extLst>
              <a:ext uri="{FF2B5EF4-FFF2-40B4-BE49-F238E27FC236}">
                <a16:creationId xmlns:a16="http://schemas.microsoft.com/office/drawing/2014/main" id="{FC5266C8-A385-85E5-1A87-1E3FA6F8728C}"/>
              </a:ext>
            </a:extLst>
          </p:cNvPr>
          <p:cNvSpPr txBox="1"/>
          <p:nvPr/>
        </p:nvSpPr>
        <p:spPr>
          <a:xfrm>
            <a:off x="3985032" y="2869048"/>
            <a:ext cx="24701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80" dirty="0">
                <a:latin typeface="Lucida Sans Unicode"/>
                <a:cs typeface="Lucida Sans Unicode"/>
              </a:rPr>
              <a:t>No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52" name="object 26">
            <a:extLst>
              <a:ext uri="{FF2B5EF4-FFF2-40B4-BE49-F238E27FC236}">
                <a16:creationId xmlns:a16="http://schemas.microsoft.com/office/drawing/2014/main" id="{DA6237D4-7FFE-C51A-CC5C-68F0875EC0FB}"/>
              </a:ext>
            </a:extLst>
          </p:cNvPr>
          <p:cNvSpPr txBox="1"/>
          <p:nvPr/>
        </p:nvSpPr>
        <p:spPr>
          <a:xfrm>
            <a:off x="2494297" y="2553039"/>
            <a:ext cx="952500" cy="187872"/>
          </a:xfrm>
          <a:prstGeom prst="rect">
            <a:avLst/>
          </a:prstGeom>
          <a:solidFill>
            <a:srgbClr val="FFE4E4"/>
          </a:solidFill>
        </p:spPr>
        <p:txBody>
          <a:bodyPr vert="horz" wrap="square" lIns="0" tIns="317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235">
              <a:lnSpc>
                <a:spcPct val="100000"/>
              </a:lnSpc>
            </a:pPr>
            <a:r>
              <a:rPr sz="1200" spc="-35" dirty="0">
                <a:latin typeface="Lucida Sans Unicode"/>
                <a:cs typeface="Lucida Sans Unicode"/>
              </a:rPr>
              <a:t>Excluded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53" name="object 32">
            <a:extLst>
              <a:ext uri="{FF2B5EF4-FFF2-40B4-BE49-F238E27FC236}">
                <a16:creationId xmlns:a16="http://schemas.microsoft.com/office/drawing/2014/main" id="{E729D51B-D92D-C92C-BA86-1EFB9AEA4E2D}"/>
              </a:ext>
            </a:extLst>
          </p:cNvPr>
          <p:cNvSpPr txBox="1"/>
          <p:nvPr/>
        </p:nvSpPr>
        <p:spPr>
          <a:xfrm>
            <a:off x="5221120" y="2368074"/>
            <a:ext cx="31305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20" dirty="0">
                <a:latin typeface="Lucida Sans Unicode"/>
                <a:cs typeface="Lucida Sans Unicode"/>
              </a:rPr>
              <a:t>Y</a:t>
            </a:r>
            <a:r>
              <a:rPr sz="1200" spc="-45" dirty="0">
                <a:latin typeface="Lucida Sans Unicode"/>
                <a:cs typeface="Lucida Sans Unicode"/>
              </a:rPr>
              <a:t>es</a:t>
            </a:r>
            <a:endParaRPr sz="1200" dirty="0">
              <a:latin typeface="Lucida Sans Unicode"/>
              <a:cs typeface="Lucida Sans Unicode"/>
            </a:endParaRPr>
          </a:p>
        </p:txBody>
      </p:sp>
      <p:cxnSp>
        <p:nvCxnSpPr>
          <p:cNvPr id="54" name="Straight Arrow Connector 1083">
            <a:extLst>
              <a:ext uri="{FF2B5EF4-FFF2-40B4-BE49-F238E27FC236}">
                <a16:creationId xmlns:a16="http://schemas.microsoft.com/office/drawing/2014/main" id="{4190264C-4942-819E-68DB-547A33E5DAAC}"/>
              </a:ext>
            </a:extLst>
          </p:cNvPr>
          <p:cNvCxnSpPr>
            <a:cxnSpLocks/>
            <a:stCxn id="55" idx="3"/>
            <a:endCxn id="59" idx="0"/>
          </p:cNvCxnSpPr>
          <p:nvPr/>
        </p:nvCxnSpPr>
        <p:spPr>
          <a:xfrm>
            <a:off x="4926093" y="3519766"/>
            <a:ext cx="0" cy="190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Rectangle 1117">
            <a:extLst>
              <a:ext uri="{FF2B5EF4-FFF2-40B4-BE49-F238E27FC236}">
                <a16:creationId xmlns:a16="http://schemas.microsoft.com/office/drawing/2014/main" id="{47A9629E-ED1D-FAAA-19A8-FA71262AE726}"/>
              </a:ext>
            </a:extLst>
          </p:cNvPr>
          <p:cNvSpPr/>
          <p:nvPr/>
        </p:nvSpPr>
        <p:spPr>
          <a:xfrm>
            <a:off x="3786268" y="1559411"/>
            <a:ext cx="1960682" cy="1965588"/>
          </a:xfrm>
          <a:custGeom>
            <a:avLst/>
            <a:gdLst>
              <a:gd name="connsiteX0" fmla="*/ 0 w 1960682"/>
              <a:gd name="connsiteY0" fmla="*/ 0 h 1965588"/>
              <a:gd name="connsiteX1" fmla="*/ 1960682 w 1960682"/>
              <a:gd name="connsiteY1" fmla="*/ 0 h 1965588"/>
              <a:gd name="connsiteX2" fmla="*/ 1960682 w 1960682"/>
              <a:gd name="connsiteY2" fmla="*/ 1965588 h 1965588"/>
              <a:gd name="connsiteX3" fmla="*/ 0 w 1960682"/>
              <a:gd name="connsiteY3" fmla="*/ 1965588 h 1965588"/>
              <a:gd name="connsiteX4" fmla="*/ 0 w 1960682"/>
              <a:gd name="connsiteY4" fmla="*/ 0 h 1965588"/>
              <a:gd name="connsiteX0" fmla="*/ 0 w 1960682"/>
              <a:gd name="connsiteY0" fmla="*/ 0 h 1965588"/>
              <a:gd name="connsiteX1" fmla="*/ 1960682 w 1960682"/>
              <a:gd name="connsiteY1" fmla="*/ 0 h 1965588"/>
              <a:gd name="connsiteX2" fmla="*/ 1960682 w 1960682"/>
              <a:gd name="connsiteY2" fmla="*/ 1965588 h 1965588"/>
              <a:gd name="connsiteX3" fmla="*/ 1190625 w 1960682"/>
              <a:gd name="connsiteY3" fmla="*/ 1960355 h 1965588"/>
              <a:gd name="connsiteX4" fmla="*/ 0 w 1960682"/>
              <a:gd name="connsiteY4" fmla="*/ 1965588 h 1965588"/>
              <a:gd name="connsiteX5" fmla="*/ 0 w 1960682"/>
              <a:gd name="connsiteY5" fmla="*/ 0 h 1965588"/>
              <a:gd name="connsiteX0" fmla="*/ 0 w 1960682"/>
              <a:gd name="connsiteY0" fmla="*/ 0 h 1965588"/>
              <a:gd name="connsiteX1" fmla="*/ 1960682 w 1960682"/>
              <a:gd name="connsiteY1" fmla="*/ 0 h 1965588"/>
              <a:gd name="connsiteX2" fmla="*/ 1960682 w 1960682"/>
              <a:gd name="connsiteY2" fmla="*/ 1965588 h 1965588"/>
              <a:gd name="connsiteX3" fmla="*/ 1139825 w 1960682"/>
              <a:gd name="connsiteY3" fmla="*/ 1960355 h 1965588"/>
              <a:gd name="connsiteX4" fmla="*/ 0 w 1960682"/>
              <a:gd name="connsiteY4" fmla="*/ 1965588 h 1965588"/>
              <a:gd name="connsiteX5" fmla="*/ 0 w 1960682"/>
              <a:gd name="connsiteY5" fmla="*/ 0 h 196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0682" h="1965588">
                <a:moveTo>
                  <a:pt x="0" y="0"/>
                </a:moveTo>
                <a:lnTo>
                  <a:pt x="1960682" y="0"/>
                </a:lnTo>
                <a:lnTo>
                  <a:pt x="1960682" y="1965588"/>
                </a:lnTo>
                <a:lnTo>
                  <a:pt x="1139825" y="1960355"/>
                </a:lnTo>
                <a:lnTo>
                  <a:pt x="0" y="1965588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200" dirty="0"/>
          </a:p>
        </p:txBody>
      </p:sp>
      <p:cxnSp>
        <p:nvCxnSpPr>
          <p:cNvPr id="56" name="Connector: Elbow 12">
            <a:extLst>
              <a:ext uri="{FF2B5EF4-FFF2-40B4-BE49-F238E27FC236}">
                <a16:creationId xmlns:a16="http://schemas.microsoft.com/office/drawing/2014/main" id="{44BBAEE9-F48F-1DC0-8DAA-FC55EFEDCBCF}"/>
              </a:ext>
            </a:extLst>
          </p:cNvPr>
          <p:cNvCxnSpPr>
            <a:cxnSpLocks/>
            <a:stCxn id="49" idx="1"/>
            <a:endCxn id="52" idx="3"/>
          </p:cNvCxnSpPr>
          <p:nvPr/>
        </p:nvCxnSpPr>
        <p:spPr>
          <a:xfrm rot="10800000">
            <a:off x="3446797" y="2646976"/>
            <a:ext cx="914692" cy="47318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48">
            <a:extLst>
              <a:ext uri="{FF2B5EF4-FFF2-40B4-BE49-F238E27FC236}">
                <a16:creationId xmlns:a16="http://schemas.microsoft.com/office/drawing/2014/main" id="{43368FF6-8350-77F7-677B-1887EFD5468F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 flipH="1">
            <a:off x="4919585" y="2252455"/>
            <a:ext cx="3627" cy="760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0">
            <a:extLst>
              <a:ext uri="{FF2B5EF4-FFF2-40B4-BE49-F238E27FC236}">
                <a16:creationId xmlns:a16="http://schemas.microsoft.com/office/drawing/2014/main" id="{78FC063D-6E7F-4E57-423E-6F98563DC0D0}"/>
              </a:ext>
            </a:extLst>
          </p:cNvPr>
          <p:cNvCxnSpPr>
            <a:cxnSpLocks/>
            <a:stCxn id="49" idx="2"/>
            <a:endCxn id="55" idx="3"/>
          </p:cNvCxnSpPr>
          <p:nvPr/>
        </p:nvCxnSpPr>
        <p:spPr>
          <a:xfrm>
            <a:off x="4919585" y="3227557"/>
            <a:ext cx="6508" cy="2922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object 6">
            <a:extLst>
              <a:ext uri="{FF2B5EF4-FFF2-40B4-BE49-F238E27FC236}">
                <a16:creationId xmlns:a16="http://schemas.microsoft.com/office/drawing/2014/main" id="{B52C4940-BBE9-F96B-8C5B-09F70D9E0AF0}"/>
              </a:ext>
            </a:extLst>
          </p:cNvPr>
          <p:cNvSpPr/>
          <p:nvPr/>
        </p:nvSpPr>
        <p:spPr>
          <a:xfrm>
            <a:off x="4376439" y="3709929"/>
            <a:ext cx="1099307" cy="5232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 spc="-50" dirty="0">
                <a:latin typeface="Tahoma"/>
                <a:cs typeface="Tahoma"/>
              </a:rPr>
              <a:t>Bare</a:t>
            </a:r>
            <a:r>
              <a:rPr lang="it-IT" sz="1200" b="1" spc="55" dirty="0">
                <a:latin typeface="Tahoma"/>
                <a:cs typeface="Tahoma"/>
              </a:rPr>
              <a:t> </a:t>
            </a:r>
            <a:r>
              <a:rPr lang="it-IT" sz="1200" b="1" spc="-5" dirty="0" err="1">
                <a:latin typeface="Tahoma"/>
                <a:cs typeface="Tahoma"/>
              </a:rPr>
              <a:t>Soil</a:t>
            </a:r>
            <a:r>
              <a:rPr lang="it-IT" sz="1200" b="1" spc="-5" dirty="0">
                <a:latin typeface="Tahoma"/>
                <a:cs typeface="Tahoma"/>
              </a:rPr>
              <a:t> </a:t>
            </a:r>
            <a:r>
              <a:rPr lang="it-IT" sz="1200" b="1" spc="-395" dirty="0">
                <a:latin typeface="Tahoma"/>
                <a:cs typeface="Tahoma"/>
              </a:rPr>
              <a:t> </a:t>
            </a:r>
            <a:r>
              <a:rPr lang="it-IT" sz="1200" b="1" spc="-25" dirty="0">
                <a:latin typeface="Tahoma"/>
                <a:cs typeface="Tahoma"/>
              </a:rPr>
              <a:t>Pixels</a:t>
            </a:r>
            <a:endParaRPr lang="it-IT" sz="1200" dirty="0">
              <a:latin typeface="Tahoma"/>
              <a:cs typeface="Tahoma"/>
            </a:endParaRPr>
          </a:p>
        </p:txBody>
      </p:sp>
      <p:cxnSp>
        <p:nvCxnSpPr>
          <p:cNvPr id="60" name="Straight Arrow Connector 1083">
            <a:extLst>
              <a:ext uri="{FF2B5EF4-FFF2-40B4-BE49-F238E27FC236}">
                <a16:creationId xmlns:a16="http://schemas.microsoft.com/office/drawing/2014/main" id="{74C75B19-A3F6-B958-8A16-DC7399A00E22}"/>
              </a:ext>
            </a:extLst>
          </p:cNvPr>
          <p:cNvCxnSpPr>
            <a:cxnSpLocks/>
            <a:stCxn id="29" idx="3"/>
            <a:endCxn id="37" idx="1"/>
          </p:cNvCxnSpPr>
          <p:nvPr/>
        </p:nvCxnSpPr>
        <p:spPr>
          <a:xfrm flipV="1">
            <a:off x="2146745" y="4853232"/>
            <a:ext cx="201003" cy="835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object 32">
            <a:extLst>
              <a:ext uri="{FF2B5EF4-FFF2-40B4-BE49-F238E27FC236}">
                <a16:creationId xmlns:a16="http://schemas.microsoft.com/office/drawing/2014/main" id="{FAE3B615-B31B-DE1B-E9F1-5F234A8B0D40}"/>
              </a:ext>
            </a:extLst>
          </p:cNvPr>
          <p:cNvSpPr txBox="1"/>
          <p:nvPr/>
        </p:nvSpPr>
        <p:spPr>
          <a:xfrm>
            <a:off x="1313850" y="3337701"/>
            <a:ext cx="31305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20" dirty="0">
                <a:latin typeface="Lucida Sans Unicode"/>
                <a:cs typeface="Lucida Sans Unicode"/>
              </a:rPr>
              <a:t>Y</a:t>
            </a:r>
            <a:r>
              <a:rPr sz="1200" spc="-45" dirty="0">
                <a:latin typeface="Lucida Sans Unicode"/>
                <a:cs typeface="Lucida Sans Unicode"/>
              </a:rPr>
              <a:t>es</a:t>
            </a:r>
            <a:endParaRPr sz="1200" dirty="0">
              <a:latin typeface="Lucida Sans Unicode"/>
              <a:cs typeface="Lucida Sans Unicode"/>
            </a:endParaRPr>
          </a:p>
        </p:txBody>
      </p:sp>
      <p:cxnSp>
        <p:nvCxnSpPr>
          <p:cNvPr id="62" name="Connector: Elbow 27">
            <a:extLst>
              <a:ext uri="{FF2B5EF4-FFF2-40B4-BE49-F238E27FC236}">
                <a16:creationId xmlns:a16="http://schemas.microsoft.com/office/drawing/2014/main" id="{D1C2A964-BB31-DD38-564A-3E7F57E1076C}"/>
              </a:ext>
            </a:extLst>
          </p:cNvPr>
          <p:cNvCxnSpPr>
            <a:cxnSpLocks/>
            <a:stCxn id="48" idx="1"/>
            <a:endCxn id="52" idx="3"/>
          </p:cNvCxnSpPr>
          <p:nvPr/>
        </p:nvCxnSpPr>
        <p:spPr>
          <a:xfrm rot="10800000" flipV="1">
            <a:off x="3446798" y="2146977"/>
            <a:ext cx="838305" cy="499997"/>
          </a:xfrm>
          <a:prstGeom prst="bentConnector3">
            <a:avLst>
              <a:gd name="adj1" fmla="val 44806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object 6">
            <a:extLst>
              <a:ext uri="{FF2B5EF4-FFF2-40B4-BE49-F238E27FC236}">
                <a16:creationId xmlns:a16="http://schemas.microsoft.com/office/drawing/2014/main" id="{BB9430CC-ABF3-40CD-BAA8-F4A2392A1E7A}"/>
              </a:ext>
            </a:extLst>
          </p:cNvPr>
          <p:cNvSpPr/>
          <p:nvPr/>
        </p:nvSpPr>
        <p:spPr>
          <a:xfrm>
            <a:off x="5851352" y="2282356"/>
            <a:ext cx="858114" cy="700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 spc="-50" dirty="0" err="1">
                <a:latin typeface="Tahoma"/>
                <a:cs typeface="Tahoma"/>
              </a:rPr>
              <a:t>Resampled</a:t>
            </a:r>
            <a:r>
              <a:rPr lang="it-IT" sz="1200" b="1" spc="-50" dirty="0">
                <a:latin typeface="Tahoma"/>
                <a:cs typeface="Tahoma"/>
              </a:rPr>
              <a:t> </a:t>
            </a:r>
            <a:br>
              <a:rPr lang="it-IT" sz="1200" b="1" spc="-50" dirty="0">
                <a:latin typeface="Tahoma"/>
                <a:cs typeface="Tahoma"/>
              </a:rPr>
            </a:br>
            <a:r>
              <a:rPr lang="it-IT" sz="1200" b="1" spc="-50" dirty="0">
                <a:latin typeface="Tahoma"/>
                <a:cs typeface="Tahoma"/>
              </a:rPr>
              <a:t>@SBG-TIR</a:t>
            </a:r>
            <a:endParaRPr lang="it-IT" sz="1200" dirty="0">
              <a:latin typeface="Tahoma"/>
              <a:cs typeface="Tahoma"/>
            </a:endParaRPr>
          </a:p>
        </p:txBody>
      </p:sp>
      <p:sp>
        <p:nvSpPr>
          <p:cNvPr id="67" name="object 32">
            <a:extLst>
              <a:ext uri="{FF2B5EF4-FFF2-40B4-BE49-F238E27FC236}">
                <a16:creationId xmlns:a16="http://schemas.microsoft.com/office/drawing/2014/main" id="{FDAF345C-25CE-2D8E-5527-4C96EECBF19E}"/>
              </a:ext>
            </a:extLst>
          </p:cNvPr>
          <p:cNvSpPr txBox="1"/>
          <p:nvPr/>
        </p:nvSpPr>
        <p:spPr>
          <a:xfrm>
            <a:off x="5310179" y="3256378"/>
            <a:ext cx="31305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20" dirty="0">
                <a:latin typeface="Lucida Sans Unicode"/>
                <a:cs typeface="Lucida Sans Unicode"/>
              </a:rPr>
              <a:t>Y</a:t>
            </a:r>
            <a:r>
              <a:rPr sz="1200" spc="-45" dirty="0">
                <a:latin typeface="Lucida Sans Unicode"/>
                <a:cs typeface="Lucida Sans Unicode"/>
              </a:rPr>
              <a:t>es</a:t>
            </a:r>
            <a:endParaRPr sz="1200" dirty="0">
              <a:latin typeface="Lucida Sans Unicode"/>
              <a:cs typeface="Lucida Sans Unicode"/>
            </a:endParaRPr>
          </a:p>
        </p:txBody>
      </p:sp>
      <p:cxnSp>
        <p:nvCxnSpPr>
          <p:cNvPr id="68" name="Connettore a gomito 72">
            <a:extLst>
              <a:ext uri="{FF2B5EF4-FFF2-40B4-BE49-F238E27FC236}">
                <a16:creationId xmlns:a16="http://schemas.microsoft.com/office/drawing/2014/main" id="{E801C322-60D9-9A23-9DE3-2F26DF204009}"/>
              </a:ext>
            </a:extLst>
          </p:cNvPr>
          <p:cNvCxnSpPr>
            <a:cxnSpLocks/>
            <a:stCxn id="66" idx="2"/>
            <a:endCxn id="37" idx="0"/>
          </p:cNvCxnSpPr>
          <p:nvPr/>
        </p:nvCxnSpPr>
        <p:spPr>
          <a:xfrm rot="5400000">
            <a:off x="4123942" y="2391571"/>
            <a:ext cx="1565184" cy="2747751"/>
          </a:xfrm>
          <a:prstGeom prst="bentConnector3">
            <a:avLst>
              <a:gd name="adj1" fmla="val 36163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nettore a gomito 76">
            <a:extLst>
              <a:ext uri="{FF2B5EF4-FFF2-40B4-BE49-F238E27FC236}">
                <a16:creationId xmlns:a16="http://schemas.microsoft.com/office/drawing/2014/main" id="{444B7E48-90A4-1884-CA02-4BBF79DA63C6}"/>
              </a:ext>
            </a:extLst>
          </p:cNvPr>
          <p:cNvCxnSpPr>
            <a:cxnSpLocks/>
            <a:stCxn id="47" idx="3"/>
            <a:endCxn id="66" idx="0"/>
          </p:cNvCxnSpPr>
          <p:nvPr/>
        </p:nvCxnSpPr>
        <p:spPr>
          <a:xfrm>
            <a:off x="5488862" y="1268343"/>
            <a:ext cx="791547" cy="101401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8" name="Gruppo 1222">
            <a:extLst>
              <a:ext uri="{FF2B5EF4-FFF2-40B4-BE49-F238E27FC236}">
                <a16:creationId xmlns:a16="http://schemas.microsoft.com/office/drawing/2014/main" id="{DB325210-FD92-7F14-468C-752FFCE4EE5E}"/>
              </a:ext>
            </a:extLst>
          </p:cNvPr>
          <p:cNvGrpSpPr>
            <a:grpSpLocks noChangeAspect="1"/>
          </p:cNvGrpSpPr>
          <p:nvPr/>
        </p:nvGrpSpPr>
        <p:grpSpPr>
          <a:xfrm>
            <a:off x="8509110" y="3396489"/>
            <a:ext cx="3420000" cy="2736000"/>
            <a:chOff x="26902520" y="12943099"/>
            <a:chExt cx="4500000" cy="3823171"/>
          </a:xfrm>
        </p:grpSpPr>
        <p:pic>
          <p:nvPicPr>
            <p:cNvPr id="199" name="Immagine 1221" descr="Immagine che contiene mappa, schermata, Policromia&#10;&#10;Descrizione generata automaticamente">
              <a:extLst>
                <a:ext uri="{FF2B5EF4-FFF2-40B4-BE49-F238E27FC236}">
                  <a16:creationId xmlns:a16="http://schemas.microsoft.com/office/drawing/2014/main" id="{5CF4C09D-A35A-436D-FE98-A90B74A80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2520" y="12943099"/>
              <a:ext cx="4500000" cy="3823171"/>
            </a:xfrm>
            <a:prstGeom prst="rect">
              <a:avLst/>
            </a:prstGeom>
          </p:spPr>
        </p:pic>
        <p:pic>
          <p:nvPicPr>
            <p:cNvPr id="200" name="Immagine 1219">
              <a:extLst>
                <a:ext uri="{FF2B5EF4-FFF2-40B4-BE49-F238E27FC236}">
                  <a16:creationId xmlns:a16="http://schemas.microsoft.com/office/drawing/2014/main" id="{122D63CC-F42F-9DC6-D6B7-B23E328E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13794" y="15822833"/>
              <a:ext cx="581106" cy="933580"/>
            </a:xfrm>
            <a:prstGeom prst="rect">
              <a:avLst/>
            </a:prstGeom>
          </p:spPr>
        </p:pic>
      </p:grpSp>
      <p:cxnSp>
        <p:nvCxnSpPr>
          <p:cNvPr id="202" name="Connettore a gomito 72">
            <a:extLst>
              <a:ext uri="{FF2B5EF4-FFF2-40B4-BE49-F238E27FC236}">
                <a16:creationId xmlns:a16="http://schemas.microsoft.com/office/drawing/2014/main" id="{1090ABB5-DC0E-4FA9-4EDE-B953D366FACF}"/>
              </a:ext>
            </a:extLst>
          </p:cNvPr>
          <p:cNvCxnSpPr>
            <a:cxnSpLocks/>
            <a:stCxn id="59" idx="2"/>
            <a:endCxn id="37" idx="0"/>
          </p:cNvCxnSpPr>
          <p:nvPr/>
        </p:nvCxnSpPr>
        <p:spPr>
          <a:xfrm rot="5400000">
            <a:off x="4071942" y="3693886"/>
            <a:ext cx="314869" cy="139343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Straight Arrow Connector 1083">
            <a:extLst>
              <a:ext uri="{FF2B5EF4-FFF2-40B4-BE49-F238E27FC236}">
                <a16:creationId xmlns:a16="http://schemas.microsoft.com/office/drawing/2014/main" id="{FCB9D06B-A5DA-F05A-B023-73382BA22D60}"/>
              </a:ext>
            </a:extLst>
          </p:cNvPr>
          <p:cNvCxnSpPr>
            <a:cxnSpLocks/>
            <a:stCxn id="23" idx="1"/>
            <a:endCxn id="37" idx="3"/>
          </p:cNvCxnSpPr>
          <p:nvPr/>
        </p:nvCxnSpPr>
        <p:spPr>
          <a:xfrm flipH="1" flipV="1">
            <a:off x="4717568" y="4853232"/>
            <a:ext cx="1904454" cy="835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8" name="Rectangle 1">
            <a:extLst>
              <a:ext uri="{FF2B5EF4-FFF2-40B4-BE49-F238E27FC236}">
                <a16:creationId xmlns:a16="http://schemas.microsoft.com/office/drawing/2014/main" id="{CAC3C34D-0C48-E300-558F-6187FCE41CDA}"/>
              </a:ext>
            </a:extLst>
          </p:cNvPr>
          <p:cNvSpPr/>
          <p:nvPr/>
        </p:nvSpPr>
        <p:spPr>
          <a:xfrm>
            <a:off x="8621295" y="3035107"/>
            <a:ext cx="34142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Jolanda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HyTES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LST 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22/06/2023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1" name="Gruppo 70"/>
          <p:cNvGrpSpPr/>
          <p:nvPr/>
        </p:nvGrpSpPr>
        <p:grpSpPr>
          <a:xfrm>
            <a:off x="2520188" y="5499191"/>
            <a:ext cx="3404888" cy="903931"/>
            <a:chOff x="2522813" y="5455349"/>
            <a:chExt cx="3404888" cy="903931"/>
          </a:xfrm>
        </p:grpSpPr>
        <p:grpSp>
          <p:nvGrpSpPr>
            <p:cNvPr id="65" name="Gruppo 64"/>
            <p:cNvGrpSpPr/>
            <p:nvPr/>
          </p:nvGrpSpPr>
          <p:grpSpPr>
            <a:xfrm>
              <a:off x="2695595" y="5519875"/>
              <a:ext cx="3152792" cy="696909"/>
              <a:chOff x="2695595" y="5519875"/>
              <a:chExt cx="3152792" cy="696909"/>
            </a:xfrm>
          </p:grpSpPr>
          <p:pic>
            <p:nvPicPr>
              <p:cNvPr id="45" name="Immagine 4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95595" y="5519875"/>
                <a:ext cx="653467" cy="653467"/>
              </a:xfrm>
              <a:prstGeom prst="rect">
                <a:avLst/>
              </a:prstGeom>
            </p:spPr>
          </p:pic>
          <p:pic>
            <p:nvPicPr>
              <p:cNvPr id="46" name="Immagine 45"/>
              <p:cNvPicPr>
                <a:picLocks noChangeAspect="1"/>
              </p:cNvPicPr>
              <p:nvPr/>
            </p:nvPicPr>
            <p:blipFill rotWithShape="1">
              <a:blip r:embed="rId8"/>
              <a:srcRect l="9106" t="18877" r="9604" b="18877"/>
              <a:stretch/>
            </p:blipFill>
            <p:spPr>
              <a:xfrm>
                <a:off x="3618462" y="5591353"/>
                <a:ext cx="980153" cy="625431"/>
              </a:xfrm>
              <a:prstGeom prst="rect">
                <a:avLst/>
              </a:prstGeom>
            </p:spPr>
          </p:pic>
          <p:pic>
            <p:nvPicPr>
              <p:cNvPr id="64" name="Immagine 63"/>
              <p:cNvPicPr>
                <a:picLocks noChangeAspect="1"/>
              </p:cNvPicPr>
              <p:nvPr/>
            </p:nvPicPr>
            <p:blipFill rotWithShape="1">
              <a:blip r:embed="rId9"/>
              <a:srcRect l="19541" t="31666" r="19846" b="31163"/>
              <a:stretch/>
            </p:blipFill>
            <p:spPr>
              <a:xfrm>
                <a:off x="4665997" y="5666647"/>
                <a:ext cx="1182390" cy="455172"/>
              </a:xfrm>
              <a:prstGeom prst="rect">
                <a:avLst/>
              </a:prstGeom>
            </p:spPr>
          </p:pic>
        </p:grpSp>
        <p:sp>
          <p:nvSpPr>
            <p:cNvPr id="70" name="Rettangolo 69"/>
            <p:cNvSpPr/>
            <p:nvPr/>
          </p:nvSpPr>
          <p:spPr>
            <a:xfrm>
              <a:off x="2522813" y="5455349"/>
              <a:ext cx="3404888" cy="903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3" name="TextBox 4">
            <a:extLst>
              <a:ext uri="{FF2B5EF4-FFF2-40B4-BE49-F238E27FC236}">
                <a16:creationId xmlns:a16="http://schemas.microsoft.com/office/drawing/2014/main" id="{51074820-451A-99E2-43E8-40E4739231B6}"/>
              </a:ext>
            </a:extLst>
          </p:cNvPr>
          <p:cNvSpPr txBox="1"/>
          <p:nvPr/>
        </p:nvSpPr>
        <p:spPr>
          <a:xfrm rot="16200000">
            <a:off x="1075946" y="2616600"/>
            <a:ext cx="3534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Bare </a:t>
            </a:r>
            <a:r>
              <a:rPr lang="it-IT" sz="1800" b="1" spc="-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800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spc="-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it-IT" b="1" spc="-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it-IT" sz="1800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procedure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2ADA0-D437-5C05-E8F9-B45AF9CBB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407FCF8-757E-0FEB-DBCC-A59A1FFB7382}"/>
              </a:ext>
            </a:extLst>
          </p:cNvPr>
          <p:cNvSpPr/>
          <p:nvPr/>
        </p:nvSpPr>
        <p:spPr>
          <a:xfrm>
            <a:off x="1663170" y="2207401"/>
            <a:ext cx="39760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PRISMA + SBG-TIR (resampled HYTES)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60663B-B7EB-B156-8EE6-2DE028AFF991}"/>
              </a:ext>
            </a:extLst>
          </p:cNvPr>
          <p:cNvSpPr txBox="1"/>
          <p:nvPr/>
        </p:nvSpPr>
        <p:spPr>
          <a:xfrm>
            <a:off x="772191" y="1788921"/>
            <a:ext cx="114468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i="1" dirty="0"/>
              <a:t>PLSR trained on a </a:t>
            </a:r>
            <a:r>
              <a:rPr lang="en-US" sz="1600" b="1" i="1" dirty="0" err="1"/>
              <a:t>detrended</a:t>
            </a:r>
            <a:r>
              <a:rPr lang="en-US" sz="1600" b="1" i="1" dirty="0"/>
              <a:t> PRISMA + LWIR SBG-TIR (resampling HYTES) image. 10-fold CV</a:t>
            </a:r>
            <a:endParaRPr lang="en-US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2F965690-71EB-608C-C0CB-121F4AD68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3376"/>
            <a:ext cx="10109200" cy="553998"/>
          </a:xfrm>
        </p:spPr>
        <p:txBody>
          <a:bodyPr/>
          <a:lstStyle/>
          <a:p>
            <a:r>
              <a:rPr lang="en-GB" dirty="0" smtClean="0"/>
              <a:t>SBG / SBG-TIR like </a:t>
            </a:r>
            <a:r>
              <a:rPr lang="en-GB" dirty="0"/>
              <a:t>(PRISMA and </a:t>
            </a:r>
            <a:r>
              <a:rPr lang="en-GB" dirty="0" err="1"/>
              <a:t>HyTES</a:t>
            </a:r>
            <a:r>
              <a:rPr lang="en-GB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8994BC4-D627-9708-ABA8-F07FB60036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283104"/>
              </p:ext>
            </p:extLst>
          </p:nvPr>
        </p:nvGraphicFramePr>
        <p:xfrm>
          <a:off x="6205563" y="2207401"/>
          <a:ext cx="5718844" cy="373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4BF3984-7A1B-890C-FD8B-560B069BFFE2}"/>
              </a:ext>
            </a:extLst>
          </p:cNvPr>
          <p:cNvSpPr/>
          <p:nvPr/>
        </p:nvSpPr>
        <p:spPr>
          <a:xfrm>
            <a:off x="2886756" y="1099668"/>
            <a:ext cx="6544720" cy="5232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Silt +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magine 89">
            <a:extLst>
              <a:ext uri="{FF2B5EF4-FFF2-40B4-BE49-F238E27FC236}">
                <a16:creationId xmlns:a16="http://schemas.microsoft.com/office/drawing/2014/main" id="{359B3884-E736-8047-6D50-F962BDE2D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910" y="5435546"/>
            <a:ext cx="714759" cy="933580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882791" y="2545955"/>
            <a:ext cx="4500000" cy="3823171"/>
            <a:chOff x="1104013" y="2545955"/>
            <a:chExt cx="4500000" cy="3823171"/>
          </a:xfrm>
        </p:grpSpPr>
        <p:pic>
          <p:nvPicPr>
            <p:cNvPr id="2" name="Immagine 19" descr="Immagine che contiene mappa, schermata&#10;&#10;Descrizione generata automaticamente">
              <a:extLst>
                <a:ext uri="{FF2B5EF4-FFF2-40B4-BE49-F238E27FC236}">
                  <a16:creationId xmlns:a16="http://schemas.microsoft.com/office/drawing/2014/main" id="{F7CD08D6-C5E0-EC69-633A-3240BFCB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13" y="2545955"/>
              <a:ext cx="4500000" cy="3823171"/>
            </a:xfrm>
            <a:prstGeom prst="rect">
              <a:avLst/>
            </a:prstGeom>
          </p:spPr>
        </p:pic>
        <p:sp>
          <p:nvSpPr>
            <p:cNvPr id="4" name="Ovale 3"/>
            <p:cNvSpPr/>
            <p:nvPr/>
          </p:nvSpPr>
          <p:spPr>
            <a:xfrm>
              <a:off x="2374491" y="5014452"/>
              <a:ext cx="988142" cy="76691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84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600" y="183275"/>
            <a:ext cx="10108800" cy="553998"/>
          </a:xfrm>
        </p:spPr>
        <p:txBody>
          <a:bodyPr/>
          <a:lstStyle/>
          <a:p>
            <a:r>
              <a:rPr lang="it-IT" dirty="0" err="1"/>
              <a:t>Conclusion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9600" y="1497797"/>
            <a:ext cx="11764800" cy="5001153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potential of hyperspectral time series has not yet been fully explored for topsoil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Data </a:t>
            </a:r>
            <a:r>
              <a:rPr lang="en-US" dirty="0">
                <a:solidFill>
                  <a:schemeClr val="tx1"/>
                </a:solidFill>
              </a:rPr>
              <a:t>harmonization </a:t>
            </a:r>
            <a:r>
              <a:rPr lang="en-US">
                <a:solidFill>
                  <a:schemeClr val="tx1"/>
                </a:solidFill>
              </a:rPr>
              <a:t>/ </a:t>
            </a:r>
            <a:r>
              <a:rPr lang="en-US" smtClean="0">
                <a:solidFill>
                  <a:schemeClr val="tx1"/>
                </a:solidFill>
              </a:rPr>
              <a:t>homogenization </a:t>
            </a:r>
            <a:r>
              <a:rPr lang="en-US" dirty="0" smtClean="0">
                <a:solidFill>
                  <a:schemeClr val="tx1"/>
                </a:solidFill>
              </a:rPr>
              <a:t>has a </a:t>
            </a:r>
            <a:r>
              <a:rPr lang="en-US" dirty="0">
                <a:solidFill>
                  <a:schemeClr val="tx1"/>
                </a:solidFill>
              </a:rPr>
              <a:t>severe impact on results.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GPR algorithm trained on dry data </a:t>
            </a:r>
            <a:r>
              <a:rPr lang="en-US" dirty="0" smtClean="0">
                <a:solidFill>
                  <a:schemeClr val="tx1"/>
                </a:solidFill>
              </a:rPr>
              <a:t>sets </a:t>
            </a:r>
            <a:r>
              <a:rPr lang="en-US" dirty="0">
                <a:solidFill>
                  <a:schemeClr val="tx1"/>
                </a:solidFill>
              </a:rPr>
              <a:t>performs </a:t>
            </a:r>
            <a:r>
              <a:rPr lang="en-US" dirty="0" smtClean="0">
                <a:solidFill>
                  <a:schemeClr val="tx1"/>
                </a:solidFill>
              </a:rPr>
              <a:t>also well </a:t>
            </a:r>
            <a:r>
              <a:rPr lang="en-US" dirty="0">
                <a:solidFill>
                  <a:schemeClr val="tx1"/>
                </a:solidFill>
              </a:rPr>
              <a:t>when applied to dry/wet time </a:t>
            </a:r>
            <a:r>
              <a:rPr lang="en-US" dirty="0" smtClean="0">
                <a:solidFill>
                  <a:schemeClr val="tx1"/>
                </a:solidFill>
              </a:rPr>
              <a:t>series. The </a:t>
            </a:r>
            <a:r>
              <a:rPr lang="en-US" dirty="0">
                <a:solidFill>
                  <a:schemeClr val="tx1"/>
                </a:solidFill>
              </a:rPr>
              <a:t>dryness of the soil spectra is an </a:t>
            </a:r>
            <a:r>
              <a:rPr lang="en-US" dirty="0" smtClean="0">
                <a:solidFill>
                  <a:schemeClr val="tx1"/>
                </a:solidFill>
              </a:rPr>
              <a:t>ongoing issue.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LWIR spectral range (i.e. SBG-TIR, LSTM and THRISNA) is very promising for </a:t>
            </a:r>
            <a:r>
              <a:rPr lang="en-US" dirty="0" smtClean="0">
                <a:solidFill>
                  <a:schemeClr val="tx1"/>
                </a:solidFill>
              </a:rPr>
              <a:t>fine and coarse soils (quartz)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Soil </a:t>
            </a:r>
            <a:r>
              <a:rPr lang="en-US" dirty="0">
                <a:solidFill>
                  <a:schemeClr val="tx1"/>
                </a:solidFill>
              </a:rPr>
              <a:t>cannot only be </a:t>
            </a:r>
            <a:r>
              <a:rPr lang="en-US" dirty="0" smtClean="0">
                <a:solidFill>
                  <a:schemeClr val="tx1"/>
                </a:solidFill>
              </a:rPr>
              <a:t>considered just </a:t>
            </a:r>
            <a:r>
              <a:rPr lang="en-US" dirty="0">
                <a:solidFill>
                  <a:schemeClr val="tx1"/>
                </a:solidFill>
              </a:rPr>
              <a:t>as </a:t>
            </a:r>
            <a:r>
              <a:rPr lang="en-US" dirty="0" smtClean="0">
                <a:solidFill>
                  <a:schemeClr val="tx1"/>
                </a:solidFill>
              </a:rPr>
              <a:t>an </a:t>
            </a:r>
            <a:r>
              <a:rPr lang="en-US" dirty="0">
                <a:solidFill>
                  <a:schemeClr val="tx1"/>
                </a:solidFill>
              </a:rPr>
              <a:t>opportunity </a:t>
            </a:r>
            <a:r>
              <a:rPr lang="en-US" dirty="0" smtClean="0">
                <a:solidFill>
                  <a:schemeClr val="tx1"/>
                </a:solidFill>
              </a:rPr>
              <a:t>topic in </a:t>
            </a:r>
            <a:r>
              <a:rPr lang="en-US" dirty="0">
                <a:solidFill>
                  <a:schemeClr val="tx1"/>
                </a:solidFill>
              </a:rPr>
              <a:t>campaigns designed for different </a:t>
            </a:r>
            <a:r>
              <a:rPr lang="en-US" dirty="0" smtClean="0">
                <a:solidFill>
                  <a:schemeClr val="tx1"/>
                </a:solidFill>
              </a:rPr>
              <a:t>topics (</a:t>
            </a:r>
            <a:r>
              <a:rPr lang="en-US" dirty="0">
                <a:solidFill>
                  <a:schemeClr val="tx1"/>
                </a:solidFill>
              </a:rPr>
              <a:t>e.g. vegetation). In this regard, the attention of </a:t>
            </a:r>
            <a:r>
              <a:rPr lang="en-US" dirty="0" smtClean="0">
                <a:solidFill>
                  <a:schemeClr val="tx1"/>
                </a:solidFill>
              </a:rPr>
              <a:t>ESA </a:t>
            </a:r>
            <a:r>
              <a:rPr lang="en-US" dirty="0">
                <a:solidFill>
                  <a:schemeClr val="tx1"/>
                </a:solidFill>
              </a:rPr>
              <a:t>and the National Agencies is </a:t>
            </a:r>
            <a:r>
              <a:rPr lang="en-US" dirty="0" smtClean="0">
                <a:solidFill>
                  <a:schemeClr val="tx1"/>
                </a:solidFill>
              </a:rPr>
              <a:t>welcome.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7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29EC6-A3BB-E435-1210-26893F982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ethod&#10;&#10;Description automatically generated">
            <a:extLst>
              <a:ext uri="{FF2B5EF4-FFF2-40B4-BE49-F238E27FC236}">
                <a16:creationId xmlns:a16="http://schemas.microsoft.com/office/drawing/2014/main" id="{28698634-BEE0-B616-79A7-AA94CBFB62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0" t="884" r="2995" b="4026"/>
          <a:stretch/>
        </p:blipFill>
        <p:spPr>
          <a:xfrm>
            <a:off x="11821" y="1321598"/>
            <a:ext cx="4423710" cy="3935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453C5-7BFA-220A-DED7-3558121AB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205" y="1323976"/>
            <a:ext cx="5180721" cy="1283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74820-451A-99E2-43E8-40E4739231B6}"/>
              </a:ext>
            </a:extLst>
          </p:cNvPr>
          <p:cNvSpPr txBox="1"/>
          <p:nvPr/>
        </p:nvSpPr>
        <p:spPr>
          <a:xfrm>
            <a:off x="953049" y="1078560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Bare </a:t>
            </a:r>
            <a:r>
              <a:rPr lang="it-IT" sz="1800" b="1" spc="-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800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spc="-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it-IT" sz="1800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procedure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1156A-C701-14C2-3B69-4473813F03CD}"/>
              </a:ext>
            </a:extLst>
          </p:cNvPr>
          <p:cNvSpPr txBox="1"/>
          <p:nvPr/>
        </p:nvSpPr>
        <p:spPr>
          <a:xfrm>
            <a:off x="7883436" y="2651785"/>
            <a:ext cx="3180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spc="-50" dirty="0">
                <a:latin typeface="Calibri" panose="020F0502020204030204" pitchFamily="34" charset="0"/>
                <a:cs typeface="Calibri" panose="020F0502020204030204" pitchFamily="34" charset="0"/>
              </a:rPr>
              <a:t>PRISMA IMAGES TIME SERIES</a:t>
            </a:r>
          </a:p>
          <a:p>
            <a:pPr algn="ctr"/>
            <a:r>
              <a:rPr lang="it-IT" b="1" spc="-50" dirty="0">
                <a:latin typeface="Calibri" panose="020F0502020204030204" pitchFamily="34" charset="0"/>
                <a:cs typeface="Calibri" panose="020F0502020204030204" pitchFamily="34" charset="0"/>
              </a:rPr>
              <a:t>- ONLY -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B46E2-DE77-62A1-5BAF-6AA76EB51375}"/>
              </a:ext>
            </a:extLst>
          </p:cNvPr>
          <p:cNvSpPr txBox="1"/>
          <p:nvPr/>
        </p:nvSpPr>
        <p:spPr>
          <a:xfrm>
            <a:off x="3761361" y="1425139"/>
            <a:ext cx="29038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Soil samples from a total of 95 ESU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43 from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Maccarese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33 from Jolanda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18 from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Pignola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15928-CAA3-6D71-1655-B2714E79F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02" y="4084477"/>
            <a:ext cx="2141724" cy="214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97C923F2-5FC6-3B0F-D2D3-CE9D70358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26" y="4063391"/>
            <a:ext cx="2520000" cy="2141762"/>
          </a:xfrm>
          <a:prstGeom prst="rect">
            <a:avLst/>
          </a:prstGeom>
        </p:spPr>
      </p:pic>
      <p:pic>
        <p:nvPicPr>
          <p:cNvPr id="11" name="Picture 10" descr="A map of land with red lines&#10;&#10;Description automatically generated">
            <a:extLst>
              <a:ext uri="{FF2B5EF4-FFF2-40B4-BE49-F238E27FC236}">
                <a16:creationId xmlns:a16="http://schemas.microsoft.com/office/drawing/2014/main" id="{29F69217-A5BA-4CCF-E46E-E559BC7570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948" y="4092816"/>
            <a:ext cx="2520000" cy="214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map of land with red lines&#10;&#10;Description automatically generated">
            <a:extLst>
              <a:ext uri="{FF2B5EF4-FFF2-40B4-BE49-F238E27FC236}">
                <a16:creationId xmlns:a16="http://schemas.microsoft.com/office/drawing/2014/main" id="{FC5E9BA9-A0EC-7799-F4E6-87A2A93267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05" y="4084477"/>
            <a:ext cx="2520000" cy="2141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155C7F-B2B4-09CB-9294-9B9B23B69654}"/>
              </a:ext>
            </a:extLst>
          </p:cNvPr>
          <p:cNvSpPr txBox="1"/>
          <p:nvPr/>
        </p:nvSpPr>
        <p:spPr>
          <a:xfrm>
            <a:off x="7222248" y="3312316"/>
            <a:ext cx="2132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Maccarese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RGB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21/03/2023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903527-7990-F8B1-FD0A-ECFCCF3227FF}"/>
              </a:ext>
            </a:extLst>
          </p:cNvPr>
          <p:cNvSpPr txBox="1"/>
          <p:nvPr/>
        </p:nvSpPr>
        <p:spPr>
          <a:xfrm>
            <a:off x="4880820" y="3333382"/>
            <a:ext cx="1743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Jolanda RGB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07/04/2023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C2A91-C45C-0817-CD78-192F43730EE7}"/>
              </a:ext>
            </a:extLst>
          </p:cNvPr>
          <p:cNvSpPr txBox="1"/>
          <p:nvPr/>
        </p:nvSpPr>
        <p:spPr>
          <a:xfrm>
            <a:off x="9952913" y="3337510"/>
            <a:ext cx="1972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Pignola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RGB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24/02/2022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2614050-9FF4-C6C3-C4A9-3A6896DC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31763"/>
            <a:ext cx="10109200" cy="657225"/>
          </a:xfrm>
        </p:spPr>
        <p:txBody>
          <a:bodyPr/>
          <a:lstStyle/>
          <a:p>
            <a:r>
              <a:rPr lang="en-GB" dirty="0"/>
              <a:t>PRISMA time series</a:t>
            </a:r>
          </a:p>
        </p:txBody>
      </p:sp>
    </p:spTree>
    <p:extLst>
      <p:ext uri="{BB962C8B-B14F-4D97-AF65-F5344CB8AC3E}">
        <p14:creationId xmlns:p14="http://schemas.microsoft.com/office/powerpoint/2010/main" val="11148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F2149-3296-EB7A-D835-FFB9EF291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B55B583-891B-7EF2-8AC7-98912941B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646766"/>
              </p:ext>
            </p:extLst>
          </p:nvPr>
        </p:nvGraphicFramePr>
        <p:xfrm>
          <a:off x="7709065" y="2815112"/>
          <a:ext cx="3460008" cy="952500"/>
        </p:xfrm>
        <a:graphic>
          <a:graphicData uri="http://schemas.openxmlformats.org/drawingml/2006/table">
            <a:tbl>
              <a:tblPr/>
              <a:tblGrid>
                <a:gridCol w="1143631">
                  <a:extLst>
                    <a:ext uri="{9D8B030D-6E8A-4147-A177-3AD203B41FA5}">
                      <a16:colId xmlns:a16="http://schemas.microsoft.com/office/drawing/2014/main" val="1324527295"/>
                    </a:ext>
                  </a:extLst>
                </a:gridCol>
                <a:gridCol w="846598">
                  <a:extLst>
                    <a:ext uri="{9D8B030D-6E8A-4147-A177-3AD203B41FA5}">
                      <a16:colId xmlns:a16="http://schemas.microsoft.com/office/drawing/2014/main" val="1591393257"/>
                    </a:ext>
                  </a:extLst>
                </a:gridCol>
                <a:gridCol w="611023">
                  <a:extLst>
                    <a:ext uri="{9D8B030D-6E8A-4147-A177-3AD203B41FA5}">
                      <a16:colId xmlns:a16="http://schemas.microsoft.com/office/drawing/2014/main" val="2244937330"/>
                    </a:ext>
                  </a:extLst>
                </a:gridCol>
                <a:gridCol w="426979">
                  <a:extLst>
                    <a:ext uri="{9D8B030D-6E8A-4147-A177-3AD203B41FA5}">
                      <a16:colId xmlns:a16="http://schemas.microsoft.com/office/drawing/2014/main" val="2253534972"/>
                    </a:ext>
                  </a:extLst>
                </a:gridCol>
                <a:gridCol w="431777">
                  <a:extLst>
                    <a:ext uri="{9D8B030D-6E8A-4147-A177-3AD203B41FA5}">
                      <a16:colId xmlns:a16="http://schemas.microsoft.com/office/drawing/2014/main" val="4232388991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01624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snvabs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500789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snvrefl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933397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snvabs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925685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snvrefl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609398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20442D40-330B-5ACB-C4A7-A4036A640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089491"/>
              </p:ext>
            </p:extLst>
          </p:nvPr>
        </p:nvGraphicFramePr>
        <p:xfrm>
          <a:off x="7719059" y="1585397"/>
          <a:ext cx="3455999" cy="952500"/>
        </p:xfrm>
        <a:graphic>
          <a:graphicData uri="http://schemas.openxmlformats.org/drawingml/2006/table">
            <a:tbl>
              <a:tblPr/>
              <a:tblGrid>
                <a:gridCol w="1150671">
                  <a:extLst>
                    <a:ext uri="{9D8B030D-6E8A-4147-A177-3AD203B41FA5}">
                      <a16:colId xmlns:a16="http://schemas.microsoft.com/office/drawing/2014/main" val="383008336"/>
                    </a:ext>
                  </a:extLst>
                </a:gridCol>
                <a:gridCol w="845618">
                  <a:extLst>
                    <a:ext uri="{9D8B030D-6E8A-4147-A177-3AD203B41FA5}">
                      <a16:colId xmlns:a16="http://schemas.microsoft.com/office/drawing/2014/main" val="3829126256"/>
                    </a:ext>
                  </a:extLst>
                </a:gridCol>
                <a:gridCol w="588254">
                  <a:extLst>
                    <a:ext uri="{9D8B030D-6E8A-4147-A177-3AD203B41FA5}">
                      <a16:colId xmlns:a16="http://schemas.microsoft.com/office/drawing/2014/main" val="2060998897"/>
                    </a:ext>
                  </a:extLst>
                </a:gridCol>
                <a:gridCol w="448545">
                  <a:extLst>
                    <a:ext uri="{9D8B030D-6E8A-4147-A177-3AD203B41FA5}">
                      <a16:colId xmlns:a16="http://schemas.microsoft.com/office/drawing/2014/main" val="976555811"/>
                    </a:ext>
                  </a:extLst>
                </a:gridCol>
                <a:gridCol w="422911">
                  <a:extLst>
                    <a:ext uri="{9D8B030D-6E8A-4147-A177-3AD203B41FA5}">
                      <a16:colId xmlns:a16="http://schemas.microsoft.com/office/drawing/2014/main" val="3478794553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86678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282337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89435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SG2abso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22884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SG2abso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22635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772B00A6-4DC6-A8A8-33DE-A2A4719EA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500181"/>
              </p:ext>
            </p:extLst>
          </p:nvPr>
        </p:nvGraphicFramePr>
        <p:xfrm>
          <a:off x="7763435" y="4065736"/>
          <a:ext cx="3456000" cy="952500"/>
        </p:xfrm>
        <a:graphic>
          <a:graphicData uri="http://schemas.openxmlformats.org/drawingml/2006/table">
            <a:tbl>
              <a:tblPr/>
              <a:tblGrid>
                <a:gridCol w="1160793">
                  <a:extLst>
                    <a:ext uri="{9D8B030D-6E8A-4147-A177-3AD203B41FA5}">
                      <a16:colId xmlns:a16="http://schemas.microsoft.com/office/drawing/2014/main" val="3569169868"/>
                    </a:ext>
                  </a:extLst>
                </a:gridCol>
                <a:gridCol w="852969">
                  <a:extLst>
                    <a:ext uri="{9D8B030D-6E8A-4147-A177-3AD203B41FA5}">
                      <a16:colId xmlns:a16="http://schemas.microsoft.com/office/drawing/2014/main" val="1283655617"/>
                    </a:ext>
                  </a:extLst>
                </a:gridCol>
                <a:gridCol w="647081">
                  <a:extLst>
                    <a:ext uri="{9D8B030D-6E8A-4147-A177-3AD203B41FA5}">
                      <a16:colId xmlns:a16="http://schemas.microsoft.com/office/drawing/2014/main" val="3699713069"/>
                    </a:ext>
                  </a:extLst>
                </a:gridCol>
                <a:gridCol w="433838">
                  <a:extLst>
                    <a:ext uri="{9D8B030D-6E8A-4147-A177-3AD203B41FA5}">
                      <a16:colId xmlns:a16="http://schemas.microsoft.com/office/drawing/2014/main" val="2271899900"/>
                    </a:ext>
                  </a:extLst>
                </a:gridCol>
                <a:gridCol w="361319">
                  <a:extLst>
                    <a:ext uri="{9D8B030D-6E8A-4147-A177-3AD203B41FA5}">
                      <a16:colId xmlns:a16="http://schemas.microsoft.com/office/drawing/2014/main" val="332980550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37847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090190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SG2abso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24581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zangf_br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003407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212586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DF84302-BAC5-FB13-9B3D-756D6012A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591584"/>
              </p:ext>
            </p:extLst>
          </p:nvPr>
        </p:nvGraphicFramePr>
        <p:xfrm>
          <a:off x="7774585" y="5325596"/>
          <a:ext cx="3456001" cy="952500"/>
        </p:xfrm>
        <a:graphic>
          <a:graphicData uri="http://schemas.openxmlformats.org/drawingml/2006/table">
            <a:tbl>
              <a:tblPr/>
              <a:tblGrid>
                <a:gridCol w="1083048">
                  <a:extLst>
                    <a:ext uri="{9D8B030D-6E8A-4147-A177-3AD203B41FA5}">
                      <a16:colId xmlns:a16="http://schemas.microsoft.com/office/drawing/2014/main" val="302431578"/>
                    </a:ext>
                  </a:extLst>
                </a:gridCol>
                <a:gridCol w="898968">
                  <a:extLst>
                    <a:ext uri="{9D8B030D-6E8A-4147-A177-3AD203B41FA5}">
                      <a16:colId xmlns:a16="http://schemas.microsoft.com/office/drawing/2014/main" val="3479130522"/>
                    </a:ext>
                  </a:extLst>
                </a:gridCol>
                <a:gridCol w="617453">
                  <a:extLst>
                    <a:ext uri="{9D8B030D-6E8A-4147-A177-3AD203B41FA5}">
                      <a16:colId xmlns:a16="http://schemas.microsoft.com/office/drawing/2014/main" val="2219934395"/>
                    </a:ext>
                  </a:extLst>
                </a:gridCol>
                <a:gridCol w="431473">
                  <a:extLst>
                    <a:ext uri="{9D8B030D-6E8A-4147-A177-3AD203B41FA5}">
                      <a16:colId xmlns:a16="http://schemas.microsoft.com/office/drawing/2014/main" val="102984028"/>
                    </a:ext>
                  </a:extLst>
                </a:gridCol>
                <a:gridCol w="425059">
                  <a:extLst>
                    <a:ext uri="{9D8B030D-6E8A-4147-A177-3AD203B41FA5}">
                      <a16:colId xmlns:a16="http://schemas.microsoft.com/office/drawing/2014/main" val="2232852928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72383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Spline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7570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1215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zangf_br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91854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Abso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4147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6B4A80C-63A8-3B9D-E3AB-D4A696C63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298227"/>
              </p:ext>
            </p:extLst>
          </p:nvPr>
        </p:nvGraphicFramePr>
        <p:xfrm>
          <a:off x="613259" y="2821038"/>
          <a:ext cx="3240325" cy="952500"/>
        </p:xfrm>
        <a:graphic>
          <a:graphicData uri="http://schemas.openxmlformats.org/drawingml/2006/table">
            <a:tbl>
              <a:tblPr/>
              <a:tblGrid>
                <a:gridCol w="1071019">
                  <a:extLst>
                    <a:ext uri="{9D8B030D-6E8A-4147-A177-3AD203B41FA5}">
                      <a16:colId xmlns:a16="http://schemas.microsoft.com/office/drawing/2014/main" val="1324527295"/>
                    </a:ext>
                  </a:extLst>
                </a:gridCol>
                <a:gridCol w="792846">
                  <a:extLst>
                    <a:ext uri="{9D8B030D-6E8A-4147-A177-3AD203B41FA5}">
                      <a16:colId xmlns:a16="http://schemas.microsoft.com/office/drawing/2014/main" val="1591393257"/>
                    </a:ext>
                  </a:extLst>
                </a:gridCol>
                <a:gridCol w="572228">
                  <a:extLst>
                    <a:ext uri="{9D8B030D-6E8A-4147-A177-3AD203B41FA5}">
                      <a16:colId xmlns:a16="http://schemas.microsoft.com/office/drawing/2014/main" val="2244937330"/>
                    </a:ext>
                  </a:extLst>
                </a:gridCol>
                <a:gridCol w="399870">
                  <a:extLst>
                    <a:ext uri="{9D8B030D-6E8A-4147-A177-3AD203B41FA5}">
                      <a16:colId xmlns:a16="http://schemas.microsoft.com/office/drawing/2014/main" val="2253534972"/>
                    </a:ext>
                  </a:extLst>
                </a:gridCol>
                <a:gridCol w="404362">
                  <a:extLst>
                    <a:ext uri="{9D8B030D-6E8A-4147-A177-3AD203B41FA5}">
                      <a16:colId xmlns:a16="http://schemas.microsoft.com/office/drawing/2014/main" val="4232388991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01624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500789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933397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snv_SG1_abs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925685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zangf_br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609398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4B3FD7F-31D9-9FE2-807E-24C4FBFBD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533161"/>
              </p:ext>
            </p:extLst>
          </p:nvPr>
        </p:nvGraphicFramePr>
        <p:xfrm>
          <a:off x="623252" y="1586214"/>
          <a:ext cx="3241375" cy="952500"/>
        </p:xfrm>
        <a:graphic>
          <a:graphicData uri="http://schemas.openxmlformats.org/drawingml/2006/table">
            <a:tbl>
              <a:tblPr/>
              <a:tblGrid>
                <a:gridCol w="1079212">
                  <a:extLst>
                    <a:ext uri="{9D8B030D-6E8A-4147-A177-3AD203B41FA5}">
                      <a16:colId xmlns:a16="http://schemas.microsoft.com/office/drawing/2014/main" val="383008336"/>
                    </a:ext>
                  </a:extLst>
                </a:gridCol>
                <a:gridCol w="793103">
                  <a:extLst>
                    <a:ext uri="{9D8B030D-6E8A-4147-A177-3AD203B41FA5}">
                      <a16:colId xmlns:a16="http://schemas.microsoft.com/office/drawing/2014/main" val="3829126256"/>
                    </a:ext>
                  </a:extLst>
                </a:gridCol>
                <a:gridCol w="551723">
                  <a:extLst>
                    <a:ext uri="{9D8B030D-6E8A-4147-A177-3AD203B41FA5}">
                      <a16:colId xmlns:a16="http://schemas.microsoft.com/office/drawing/2014/main" val="2060998897"/>
                    </a:ext>
                  </a:extLst>
                </a:gridCol>
                <a:gridCol w="420690">
                  <a:extLst>
                    <a:ext uri="{9D8B030D-6E8A-4147-A177-3AD203B41FA5}">
                      <a16:colId xmlns:a16="http://schemas.microsoft.com/office/drawing/2014/main" val="976555811"/>
                    </a:ext>
                  </a:extLst>
                </a:gridCol>
                <a:gridCol w="396647">
                  <a:extLst>
                    <a:ext uri="{9D8B030D-6E8A-4147-A177-3AD203B41FA5}">
                      <a16:colId xmlns:a16="http://schemas.microsoft.com/office/drawing/2014/main" val="3478794553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86678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SVR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282337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89435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SVR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22884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226357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ACC4B79-95D6-65C8-33C0-959D91A5C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663200"/>
              </p:ext>
            </p:extLst>
          </p:nvPr>
        </p:nvGraphicFramePr>
        <p:xfrm>
          <a:off x="623251" y="4088958"/>
          <a:ext cx="3240325" cy="952500"/>
        </p:xfrm>
        <a:graphic>
          <a:graphicData uri="http://schemas.openxmlformats.org/drawingml/2006/table">
            <a:tbl>
              <a:tblPr/>
              <a:tblGrid>
                <a:gridCol w="1088352">
                  <a:extLst>
                    <a:ext uri="{9D8B030D-6E8A-4147-A177-3AD203B41FA5}">
                      <a16:colId xmlns:a16="http://schemas.microsoft.com/office/drawing/2014/main" val="3569169868"/>
                    </a:ext>
                  </a:extLst>
                </a:gridCol>
                <a:gridCol w="799739">
                  <a:extLst>
                    <a:ext uri="{9D8B030D-6E8A-4147-A177-3AD203B41FA5}">
                      <a16:colId xmlns:a16="http://schemas.microsoft.com/office/drawing/2014/main" val="1283655617"/>
                    </a:ext>
                  </a:extLst>
                </a:gridCol>
                <a:gridCol w="606700">
                  <a:extLst>
                    <a:ext uri="{9D8B030D-6E8A-4147-A177-3AD203B41FA5}">
                      <a16:colId xmlns:a16="http://schemas.microsoft.com/office/drawing/2014/main" val="3699713069"/>
                    </a:ext>
                  </a:extLst>
                </a:gridCol>
                <a:gridCol w="406764">
                  <a:extLst>
                    <a:ext uri="{9D8B030D-6E8A-4147-A177-3AD203B41FA5}">
                      <a16:colId xmlns:a16="http://schemas.microsoft.com/office/drawing/2014/main" val="2271899900"/>
                    </a:ext>
                  </a:extLst>
                </a:gridCol>
                <a:gridCol w="338770">
                  <a:extLst>
                    <a:ext uri="{9D8B030D-6E8A-4147-A177-3AD203B41FA5}">
                      <a16:colId xmlns:a16="http://schemas.microsoft.com/office/drawing/2014/main" val="332980550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37847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090190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24581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003407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21258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5950004D-7167-2F8F-B13B-5A5BB18D5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73352"/>
              </p:ext>
            </p:extLst>
          </p:nvPr>
        </p:nvGraphicFramePr>
        <p:xfrm>
          <a:off x="623252" y="5337348"/>
          <a:ext cx="3240325" cy="952500"/>
        </p:xfrm>
        <a:graphic>
          <a:graphicData uri="http://schemas.openxmlformats.org/drawingml/2006/table">
            <a:tbl>
              <a:tblPr/>
              <a:tblGrid>
                <a:gridCol w="1067669">
                  <a:extLst>
                    <a:ext uri="{9D8B030D-6E8A-4147-A177-3AD203B41FA5}">
                      <a16:colId xmlns:a16="http://schemas.microsoft.com/office/drawing/2014/main" val="302431578"/>
                    </a:ext>
                  </a:extLst>
                </a:gridCol>
                <a:gridCol w="806633">
                  <a:extLst>
                    <a:ext uri="{9D8B030D-6E8A-4147-A177-3AD203B41FA5}">
                      <a16:colId xmlns:a16="http://schemas.microsoft.com/office/drawing/2014/main" val="3479130522"/>
                    </a:ext>
                  </a:extLst>
                </a:gridCol>
                <a:gridCol w="572228">
                  <a:extLst>
                    <a:ext uri="{9D8B030D-6E8A-4147-A177-3AD203B41FA5}">
                      <a16:colId xmlns:a16="http://schemas.microsoft.com/office/drawing/2014/main" val="2219934395"/>
                    </a:ext>
                  </a:extLst>
                </a:gridCol>
                <a:gridCol w="399870">
                  <a:extLst>
                    <a:ext uri="{9D8B030D-6E8A-4147-A177-3AD203B41FA5}">
                      <a16:colId xmlns:a16="http://schemas.microsoft.com/office/drawing/2014/main" val="102984028"/>
                    </a:ext>
                  </a:extLst>
                </a:gridCol>
                <a:gridCol w="393925">
                  <a:extLst>
                    <a:ext uri="{9D8B030D-6E8A-4147-A177-3AD203B41FA5}">
                      <a16:colId xmlns:a16="http://schemas.microsoft.com/office/drawing/2014/main" val="2232852928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72383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7570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1215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17.27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91854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41474"/>
                  </a:ext>
                </a:extLst>
              </a:tr>
            </a:tbl>
          </a:graphicData>
        </a:graphic>
      </p:graphicFrame>
      <p:sp>
        <p:nvSpPr>
          <p:cNvPr id="38" name="Rettangolo 12">
            <a:extLst>
              <a:ext uri="{FF2B5EF4-FFF2-40B4-BE49-F238E27FC236}">
                <a16:creationId xmlns:a16="http://schemas.microsoft.com/office/drawing/2014/main" id="{5162E378-FC72-72DA-C4C5-2B9950AC33E3}"/>
              </a:ext>
            </a:extLst>
          </p:cNvPr>
          <p:cNvSpPr/>
          <p:nvPr/>
        </p:nvSpPr>
        <p:spPr>
          <a:xfrm>
            <a:off x="446248" y="1490798"/>
            <a:ext cx="11332841" cy="115200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ttangolo 14">
            <a:extLst>
              <a:ext uri="{FF2B5EF4-FFF2-40B4-BE49-F238E27FC236}">
                <a16:creationId xmlns:a16="http://schemas.microsoft.com/office/drawing/2014/main" id="{BFC69DFA-085F-4F72-3DD5-3096F5D628F1}"/>
              </a:ext>
            </a:extLst>
          </p:cNvPr>
          <p:cNvSpPr/>
          <p:nvPr/>
        </p:nvSpPr>
        <p:spPr>
          <a:xfrm>
            <a:off x="446249" y="2714703"/>
            <a:ext cx="11332839" cy="1153587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asellaDiTesto 1">
            <a:extLst>
              <a:ext uri="{FF2B5EF4-FFF2-40B4-BE49-F238E27FC236}">
                <a16:creationId xmlns:a16="http://schemas.microsoft.com/office/drawing/2014/main" id="{B24EA738-3E92-AF6C-437D-AF57AA5BE90B}"/>
              </a:ext>
            </a:extLst>
          </p:cNvPr>
          <p:cNvSpPr txBox="1"/>
          <p:nvPr/>
        </p:nvSpPr>
        <p:spPr>
          <a:xfrm>
            <a:off x="1526369" y="1159770"/>
            <a:ext cx="105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Wet/Wet</a:t>
            </a:r>
          </a:p>
        </p:txBody>
      </p:sp>
      <p:sp>
        <p:nvSpPr>
          <p:cNvPr id="41" name="CasellaDiTesto 2">
            <a:extLst>
              <a:ext uri="{FF2B5EF4-FFF2-40B4-BE49-F238E27FC236}">
                <a16:creationId xmlns:a16="http://schemas.microsoft.com/office/drawing/2014/main" id="{28CA9B76-3247-92DE-19FD-AD3251DD1082}"/>
              </a:ext>
            </a:extLst>
          </p:cNvPr>
          <p:cNvSpPr txBox="1"/>
          <p:nvPr/>
        </p:nvSpPr>
        <p:spPr>
          <a:xfrm>
            <a:off x="5183823" y="1194425"/>
            <a:ext cx="185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Dry(72)/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Wet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(233)</a:t>
            </a:r>
          </a:p>
        </p:txBody>
      </p:sp>
      <p:sp>
        <p:nvSpPr>
          <p:cNvPr id="42" name="CasellaDiTesto 3">
            <a:extLst>
              <a:ext uri="{FF2B5EF4-FFF2-40B4-BE49-F238E27FC236}">
                <a16:creationId xmlns:a16="http://schemas.microsoft.com/office/drawing/2014/main" id="{73EF8376-AF8A-1C9D-C828-153CB4A9DD6F}"/>
              </a:ext>
            </a:extLst>
          </p:cNvPr>
          <p:cNvSpPr txBox="1"/>
          <p:nvPr/>
        </p:nvSpPr>
        <p:spPr>
          <a:xfrm>
            <a:off x="8609060" y="1184674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Wet/Dry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16442B83-DA87-A650-C9A7-48E70BC18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670335"/>
              </p:ext>
            </p:extLst>
          </p:nvPr>
        </p:nvGraphicFramePr>
        <p:xfrm>
          <a:off x="4118655" y="1586556"/>
          <a:ext cx="3371764" cy="939165"/>
        </p:xfrm>
        <a:graphic>
          <a:graphicData uri="http://schemas.openxmlformats.org/drawingml/2006/table">
            <a:tbl>
              <a:tblPr/>
              <a:tblGrid>
                <a:gridCol w="1068922">
                  <a:extLst>
                    <a:ext uri="{9D8B030D-6E8A-4147-A177-3AD203B41FA5}">
                      <a16:colId xmlns:a16="http://schemas.microsoft.com/office/drawing/2014/main" val="2781843469"/>
                    </a:ext>
                  </a:extLst>
                </a:gridCol>
                <a:gridCol w="990006">
                  <a:extLst>
                    <a:ext uri="{9D8B030D-6E8A-4147-A177-3AD203B41FA5}">
                      <a16:colId xmlns:a16="http://schemas.microsoft.com/office/drawing/2014/main" val="2430116739"/>
                    </a:ext>
                  </a:extLst>
                </a:gridCol>
                <a:gridCol w="516526">
                  <a:extLst>
                    <a:ext uri="{9D8B030D-6E8A-4147-A177-3AD203B41FA5}">
                      <a16:colId xmlns:a16="http://schemas.microsoft.com/office/drawing/2014/main" val="2015905310"/>
                    </a:ext>
                  </a:extLst>
                </a:gridCol>
                <a:gridCol w="430439">
                  <a:extLst>
                    <a:ext uri="{9D8B030D-6E8A-4147-A177-3AD203B41FA5}">
                      <a16:colId xmlns:a16="http://schemas.microsoft.com/office/drawing/2014/main" val="1582800880"/>
                    </a:ext>
                  </a:extLst>
                </a:gridCol>
                <a:gridCol w="365871">
                  <a:extLst>
                    <a:ext uri="{9D8B030D-6E8A-4147-A177-3AD203B41FA5}">
                      <a16:colId xmlns:a16="http://schemas.microsoft.com/office/drawing/2014/main" val="721547467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317544"/>
                  </a:ext>
                </a:extLst>
              </a:tr>
              <a:tr h="123547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snvabs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864521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snvrefl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445357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snvabs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SVR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36997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snvrefl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SVR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463085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BA6F464-D541-AEA2-68A5-808889640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245"/>
              </p:ext>
            </p:extLst>
          </p:nvPr>
        </p:nvGraphicFramePr>
        <p:xfrm>
          <a:off x="4040582" y="5348067"/>
          <a:ext cx="3428124" cy="885825"/>
        </p:xfrm>
        <a:graphic>
          <a:graphicData uri="http://schemas.openxmlformats.org/drawingml/2006/table">
            <a:tbl>
              <a:tblPr/>
              <a:tblGrid>
                <a:gridCol w="1108692">
                  <a:extLst>
                    <a:ext uri="{9D8B030D-6E8A-4147-A177-3AD203B41FA5}">
                      <a16:colId xmlns:a16="http://schemas.microsoft.com/office/drawing/2014/main" val="3162669199"/>
                    </a:ext>
                  </a:extLst>
                </a:gridCol>
                <a:gridCol w="886953">
                  <a:extLst>
                    <a:ext uri="{9D8B030D-6E8A-4147-A177-3AD203B41FA5}">
                      <a16:colId xmlns:a16="http://schemas.microsoft.com/office/drawing/2014/main" val="81505575"/>
                    </a:ext>
                  </a:extLst>
                </a:gridCol>
                <a:gridCol w="577086">
                  <a:extLst>
                    <a:ext uri="{9D8B030D-6E8A-4147-A177-3AD203B41FA5}">
                      <a16:colId xmlns:a16="http://schemas.microsoft.com/office/drawing/2014/main" val="2182135800"/>
                    </a:ext>
                  </a:extLst>
                </a:gridCol>
                <a:gridCol w="481397">
                  <a:extLst>
                    <a:ext uri="{9D8B030D-6E8A-4147-A177-3AD203B41FA5}">
                      <a16:colId xmlns:a16="http://schemas.microsoft.com/office/drawing/2014/main" val="1660802902"/>
                    </a:ext>
                  </a:extLst>
                </a:gridCol>
                <a:gridCol w="373996">
                  <a:extLst>
                    <a:ext uri="{9D8B030D-6E8A-4147-A177-3AD203B41FA5}">
                      <a16:colId xmlns:a16="http://schemas.microsoft.com/office/drawing/2014/main" val="1483620057"/>
                    </a:ext>
                  </a:extLst>
                </a:gridCol>
              </a:tblGrid>
              <a:tr h="176408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398920"/>
                  </a:ext>
                </a:extLst>
              </a:tr>
              <a:tr h="162548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det_bas_Spline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534173"/>
                  </a:ext>
                </a:extLst>
              </a:tr>
              <a:tr h="167191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SG0_det_bas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735744"/>
                  </a:ext>
                </a:extLst>
              </a:tr>
              <a:tr h="167191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zangf_br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647215"/>
                  </a:ext>
                </a:extLst>
              </a:tr>
              <a:tr h="167191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Spline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337487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C59732F-FD2E-38B5-15DE-A9DBC8134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078956"/>
              </p:ext>
            </p:extLst>
          </p:nvPr>
        </p:nvGraphicFramePr>
        <p:xfrm>
          <a:off x="4108663" y="2805579"/>
          <a:ext cx="3345323" cy="952501"/>
        </p:xfrm>
        <a:graphic>
          <a:graphicData uri="http://schemas.openxmlformats.org/drawingml/2006/table">
            <a:tbl>
              <a:tblPr/>
              <a:tblGrid>
                <a:gridCol w="1074775">
                  <a:extLst>
                    <a:ext uri="{9D8B030D-6E8A-4147-A177-3AD203B41FA5}">
                      <a16:colId xmlns:a16="http://schemas.microsoft.com/office/drawing/2014/main" val="3898216666"/>
                    </a:ext>
                  </a:extLst>
                </a:gridCol>
                <a:gridCol w="968008">
                  <a:extLst>
                    <a:ext uri="{9D8B030D-6E8A-4147-A177-3AD203B41FA5}">
                      <a16:colId xmlns:a16="http://schemas.microsoft.com/office/drawing/2014/main" val="3746347089"/>
                    </a:ext>
                  </a:extLst>
                </a:gridCol>
                <a:gridCol w="505358">
                  <a:extLst>
                    <a:ext uri="{9D8B030D-6E8A-4147-A177-3AD203B41FA5}">
                      <a16:colId xmlns:a16="http://schemas.microsoft.com/office/drawing/2014/main" val="873881298"/>
                    </a:ext>
                  </a:extLst>
                </a:gridCol>
                <a:gridCol w="448416">
                  <a:extLst>
                    <a:ext uri="{9D8B030D-6E8A-4147-A177-3AD203B41FA5}">
                      <a16:colId xmlns:a16="http://schemas.microsoft.com/office/drawing/2014/main" val="1839196997"/>
                    </a:ext>
                  </a:extLst>
                </a:gridCol>
                <a:gridCol w="348766">
                  <a:extLst>
                    <a:ext uri="{9D8B030D-6E8A-4147-A177-3AD203B41FA5}">
                      <a16:colId xmlns:a16="http://schemas.microsoft.com/office/drawing/2014/main" val="1910957048"/>
                    </a:ext>
                  </a:extLst>
                </a:gridCol>
              </a:tblGrid>
              <a:tr h="179681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850242"/>
                  </a:ext>
                </a:extLst>
              </a:tr>
              <a:tr h="193205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snvrefl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179144"/>
                  </a:ext>
                </a:extLst>
              </a:tr>
              <a:tr h="193205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560611"/>
                  </a:ext>
                </a:extLst>
              </a:tr>
              <a:tr h="193205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snvabs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911658"/>
                  </a:ext>
                </a:extLst>
              </a:tr>
              <a:tr h="193205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snvrefl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539017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72BEC5B6-AE03-8226-0952-3658B24B5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61898"/>
              </p:ext>
            </p:extLst>
          </p:nvPr>
        </p:nvGraphicFramePr>
        <p:xfrm>
          <a:off x="4046649" y="4085265"/>
          <a:ext cx="3411788" cy="952500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340473590"/>
                    </a:ext>
                  </a:extLst>
                </a:gridCol>
                <a:gridCol w="856650">
                  <a:extLst>
                    <a:ext uri="{9D8B030D-6E8A-4147-A177-3AD203B41FA5}">
                      <a16:colId xmlns:a16="http://schemas.microsoft.com/office/drawing/2014/main" val="2143886555"/>
                    </a:ext>
                  </a:extLst>
                </a:gridCol>
                <a:gridCol w="508139">
                  <a:extLst>
                    <a:ext uri="{9D8B030D-6E8A-4147-A177-3AD203B41FA5}">
                      <a16:colId xmlns:a16="http://schemas.microsoft.com/office/drawing/2014/main" val="2027923464"/>
                    </a:ext>
                  </a:extLst>
                </a:gridCol>
                <a:gridCol w="435549">
                  <a:extLst>
                    <a:ext uri="{9D8B030D-6E8A-4147-A177-3AD203B41FA5}">
                      <a16:colId xmlns:a16="http://schemas.microsoft.com/office/drawing/2014/main" val="864877993"/>
                    </a:ext>
                  </a:extLst>
                </a:gridCol>
                <a:gridCol w="459322">
                  <a:extLst>
                    <a:ext uri="{9D8B030D-6E8A-4147-A177-3AD203B41FA5}">
                      <a16:colId xmlns:a16="http://schemas.microsoft.com/office/drawing/2014/main" val="597703783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-processing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Algorithms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RMSE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RPD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40164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SG1abso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GPR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55903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32207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original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25510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snvrefl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012088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AFF90C26-9F44-3D36-5AF4-29829A2C13F1}"/>
              </a:ext>
            </a:extLst>
          </p:cNvPr>
          <p:cNvSpPr txBox="1"/>
          <p:nvPr/>
        </p:nvSpPr>
        <p:spPr>
          <a:xfrm rot="16200000">
            <a:off x="10975625" y="1801809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2060"/>
                </a:solidFill>
                <a:latin typeface="Calibri"/>
              </a:rPr>
              <a:t>SOC 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695586-3175-6FE8-F551-55BE34017A00}"/>
              </a:ext>
            </a:extLst>
          </p:cNvPr>
          <p:cNvSpPr txBox="1"/>
          <p:nvPr/>
        </p:nvSpPr>
        <p:spPr>
          <a:xfrm rot="16200000">
            <a:off x="11022920" y="3104975"/>
            <a:ext cx="80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54A838">
                    <a:lumMod val="75000"/>
                  </a:srgbClr>
                </a:solidFill>
                <a:latin typeface="Calibri"/>
              </a:rPr>
              <a:t>Clay 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9CCAF4-19B2-1D6E-41F0-B6F68FADA3A9}"/>
              </a:ext>
            </a:extLst>
          </p:cNvPr>
          <p:cNvSpPr txBox="1"/>
          <p:nvPr/>
        </p:nvSpPr>
        <p:spPr>
          <a:xfrm rot="16200000">
            <a:off x="11102283" y="43929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FF0000"/>
                </a:solidFill>
                <a:latin typeface="Calibri"/>
              </a:rPr>
              <a:t>Silt 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680709-8CDA-0322-F527-A60675D3815A}"/>
              </a:ext>
            </a:extLst>
          </p:cNvPr>
          <p:cNvSpPr txBox="1"/>
          <p:nvPr/>
        </p:nvSpPr>
        <p:spPr>
          <a:xfrm rot="16200000">
            <a:off x="11018125" y="559046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Sand 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2A4D077-B332-7C34-904C-1AF845754B53}"/>
              </a:ext>
            </a:extLst>
          </p:cNvPr>
          <p:cNvSpPr txBox="1"/>
          <p:nvPr/>
        </p:nvSpPr>
        <p:spPr>
          <a:xfrm>
            <a:off x="8727169" y="982061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/>
              </a:rPr>
              <a:t>Case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F63565-5F8C-5AC0-229F-83DC6148E637}"/>
              </a:ext>
            </a:extLst>
          </p:cNvPr>
          <p:cNvSpPr txBox="1"/>
          <p:nvPr/>
        </p:nvSpPr>
        <p:spPr>
          <a:xfrm>
            <a:off x="1711075" y="935378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/>
              </a:rPr>
              <a:t>Case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1C5CD8-181D-6E45-7E75-4294E0BECBB5}"/>
              </a:ext>
            </a:extLst>
          </p:cNvPr>
          <p:cNvSpPr txBox="1"/>
          <p:nvPr/>
        </p:nvSpPr>
        <p:spPr>
          <a:xfrm>
            <a:off x="5565045" y="958685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/>
              </a:rPr>
              <a:t>Case 2</a:t>
            </a:r>
          </a:p>
        </p:txBody>
      </p:sp>
      <p:sp>
        <p:nvSpPr>
          <p:cNvPr id="54" name="Rettangolo 14">
            <a:extLst>
              <a:ext uri="{FF2B5EF4-FFF2-40B4-BE49-F238E27FC236}">
                <a16:creationId xmlns:a16="http://schemas.microsoft.com/office/drawing/2014/main" id="{A565046B-CD2F-9421-0C74-4FF67918728E}"/>
              </a:ext>
            </a:extLst>
          </p:cNvPr>
          <p:cNvSpPr/>
          <p:nvPr/>
        </p:nvSpPr>
        <p:spPr>
          <a:xfrm>
            <a:off x="446249" y="3970438"/>
            <a:ext cx="11332839" cy="115358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ttangolo 14">
            <a:extLst>
              <a:ext uri="{FF2B5EF4-FFF2-40B4-BE49-F238E27FC236}">
                <a16:creationId xmlns:a16="http://schemas.microsoft.com/office/drawing/2014/main" id="{9E5AE5E0-850D-D7A6-9EEF-2BB0AEB1C89A}"/>
              </a:ext>
            </a:extLst>
          </p:cNvPr>
          <p:cNvSpPr/>
          <p:nvPr/>
        </p:nvSpPr>
        <p:spPr>
          <a:xfrm>
            <a:off x="446248" y="5215681"/>
            <a:ext cx="11332839" cy="1153587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F592F99D-431B-B64E-96C5-5100464B5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31763"/>
            <a:ext cx="10109200" cy="657225"/>
          </a:xfrm>
        </p:spPr>
        <p:txBody>
          <a:bodyPr/>
          <a:lstStyle/>
          <a:p>
            <a:r>
              <a:rPr lang="en-GB" dirty="0"/>
              <a:t>PRISMA time series</a:t>
            </a:r>
          </a:p>
        </p:txBody>
      </p:sp>
    </p:spTree>
    <p:extLst>
      <p:ext uri="{BB962C8B-B14F-4D97-AF65-F5344CB8AC3E}">
        <p14:creationId xmlns:p14="http://schemas.microsoft.com/office/powerpoint/2010/main" val="37699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ECA91-97BD-63A2-105B-7F99909A8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2EE82685-1B21-470B-BE54-D9D62B26F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3" y="1328344"/>
            <a:ext cx="2413823" cy="2520000"/>
          </a:xfrm>
          <a:prstGeom prst="rect">
            <a:avLst/>
          </a:prstGeom>
        </p:spPr>
      </p:pic>
      <p:pic>
        <p:nvPicPr>
          <p:cNvPr id="11" name="Picture 10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2629FE1-98BE-0852-BC91-CF0ABCC39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7" y="3889475"/>
            <a:ext cx="2376819" cy="25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1C3004-641D-08AF-9AD2-BFC7C92286FD}"/>
              </a:ext>
            </a:extLst>
          </p:cNvPr>
          <p:cNvSpPr txBox="1"/>
          <p:nvPr/>
        </p:nvSpPr>
        <p:spPr>
          <a:xfrm>
            <a:off x="638295" y="989163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spc="-50" dirty="0">
                <a:latin typeface="Tahoma"/>
                <a:cs typeface="Tahoma"/>
              </a:rPr>
              <a:t>Case 1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5F1DE0-B7B1-6D58-3BDE-70F02F07570A}"/>
              </a:ext>
            </a:extLst>
          </p:cNvPr>
          <p:cNvSpPr txBox="1"/>
          <p:nvPr/>
        </p:nvSpPr>
        <p:spPr>
          <a:xfrm>
            <a:off x="2903839" y="980687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spc="-50" dirty="0">
                <a:latin typeface="Tahoma"/>
                <a:cs typeface="Tahoma"/>
              </a:rPr>
              <a:t>Case 2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AE5FA4-3D60-7101-532C-5C7AFF0DA49F}"/>
              </a:ext>
            </a:extLst>
          </p:cNvPr>
          <p:cNvSpPr txBox="1"/>
          <p:nvPr/>
        </p:nvSpPr>
        <p:spPr>
          <a:xfrm>
            <a:off x="5379550" y="1004510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spc="-50" dirty="0">
                <a:latin typeface="Tahoma"/>
                <a:cs typeface="Tahoma"/>
              </a:rPr>
              <a:t>Case 3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B14865-BC79-EBC2-B274-AC60AF0B6370}"/>
              </a:ext>
            </a:extLst>
          </p:cNvPr>
          <p:cNvSpPr txBox="1"/>
          <p:nvPr/>
        </p:nvSpPr>
        <p:spPr>
          <a:xfrm>
            <a:off x="9481904" y="2953448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spc="-50" dirty="0">
                <a:latin typeface="Tahoma"/>
                <a:cs typeface="Tahoma"/>
              </a:rPr>
              <a:t>Case 2</a:t>
            </a:r>
            <a:endParaRPr lang="en-GB" dirty="0"/>
          </a:p>
        </p:txBody>
      </p:sp>
      <p:pic>
        <p:nvPicPr>
          <p:cNvPr id="34" name="Picture 3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B438A8E-BA31-0272-0E2D-4FAC8E638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30" y="1328344"/>
            <a:ext cx="2423468" cy="2520000"/>
          </a:xfrm>
          <a:prstGeom prst="rect">
            <a:avLst/>
          </a:prstGeom>
        </p:spPr>
      </p:pic>
      <p:pic>
        <p:nvPicPr>
          <p:cNvPr id="36" name="Picture 35" descr="A graph of a scatter plot&#10;&#10;Description automatically generated">
            <a:extLst>
              <a:ext uri="{FF2B5EF4-FFF2-40B4-BE49-F238E27FC236}">
                <a16:creationId xmlns:a16="http://schemas.microsoft.com/office/drawing/2014/main" id="{C3007E01-7E61-9EC5-A0A9-67EF681B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51" y="3889475"/>
            <a:ext cx="2387903" cy="2520000"/>
          </a:xfrm>
          <a:prstGeom prst="rect">
            <a:avLst/>
          </a:prstGeom>
        </p:spPr>
      </p:pic>
      <p:pic>
        <p:nvPicPr>
          <p:cNvPr id="38" name="Picture 37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6584F67A-A688-5EA5-C926-AB7BD9B4CF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18" y="3668181"/>
            <a:ext cx="3185139" cy="2673942"/>
          </a:xfrm>
          <a:prstGeom prst="rect">
            <a:avLst/>
          </a:prstGeom>
        </p:spPr>
      </p:pic>
      <p:pic>
        <p:nvPicPr>
          <p:cNvPr id="44" name="Picture 4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09A3603-D179-60B4-9515-ECAD694A01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65" y="3889475"/>
            <a:ext cx="2376819" cy="2520000"/>
          </a:xfrm>
          <a:prstGeom prst="rect">
            <a:avLst/>
          </a:prstGeom>
        </p:spPr>
      </p:pic>
      <p:pic>
        <p:nvPicPr>
          <p:cNvPr id="45" name="Picture 44" descr="A graph of a scatter plot&#10;&#10;Description automatically generated">
            <a:extLst>
              <a:ext uri="{FF2B5EF4-FFF2-40B4-BE49-F238E27FC236}">
                <a16:creationId xmlns:a16="http://schemas.microsoft.com/office/drawing/2014/main" id="{00361B62-A525-DB43-7990-1945C624C4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49" y="1350026"/>
            <a:ext cx="2423468" cy="2520000"/>
          </a:xfrm>
          <a:prstGeom prst="rect">
            <a:avLst/>
          </a:prstGeo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BE624D0C-252B-0C63-7AA1-E2E399F1D927}"/>
              </a:ext>
            </a:extLst>
          </p:cNvPr>
          <p:cNvSpPr txBox="1"/>
          <p:nvPr/>
        </p:nvSpPr>
        <p:spPr>
          <a:xfrm>
            <a:off x="1469350" y="973173"/>
            <a:ext cx="118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Wet/Wet</a:t>
            </a:r>
          </a:p>
        </p:txBody>
      </p: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D84DF001-9585-2F10-07AB-B7D44CB3378D}"/>
              </a:ext>
            </a:extLst>
          </p:cNvPr>
          <p:cNvSpPr txBox="1"/>
          <p:nvPr/>
        </p:nvSpPr>
        <p:spPr>
          <a:xfrm>
            <a:off x="3796406" y="989163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Dry/Wet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960139AA-97B3-E978-01D2-71D69C4BCA56}"/>
              </a:ext>
            </a:extLst>
          </p:cNvPr>
          <p:cNvSpPr txBox="1"/>
          <p:nvPr/>
        </p:nvSpPr>
        <p:spPr>
          <a:xfrm>
            <a:off x="6228359" y="990616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Wet/Dry</a:t>
            </a: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F5DE2F72-DF5D-2F89-8B19-CA811EE7BDB0}"/>
              </a:ext>
            </a:extLst>
          </p:cNvPr>
          <p:cNvSpPr txBox="1"/>
          <p:nvPr/>
        </p:nvSpPr>
        <p:spPr>
          <a:xfrm>
            <a:off x="9442254" y="3272979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Dry/Wet</a:t>
            </a:r>
          </a:p>
        </p:txBody>
      </p:sp>
      <p:cxnSp>
        <p:nvCxnSpPr>
          <p:cNvPr id="19" name="Connettore diritto 18"/>
          <p:cNvCxnSpPr/>
          <p:nvPr/>
        </p:nvCxnSpPr>
        <p:spPr>
          <a:xfrm flipV="1">
            <a:off x="63997" y="3849242"/>
            <a:ext cx="7560840" cy="35857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7680882" y="191528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SOC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624837" y="4491141"/>
            <a:ext cx="6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Clay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5B3B6A-E6D0-6DDA-1AE7-1744C106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55575"/>
            <a:ext cx="10109200" cy="565150"/>
          </a:xfrm>
        </p:spPr>
        <p:txBody>
          <a:bodyPr/>
          <a:lstStyle/>
          <a:p>
            <a:r>
              <a:rPr lang="en-GB" dirty="0"/>
              <a:t>PRISMA time series</a:t>
            </a:r>
          </a:p>
        </p:txBody>
      </p:sp>
    </p:spTree>
    <p:extLst>
      <p:ext uri="{BB962C8B-B14F-4D97-AF65-F5344CB8AC3E}">
        <p14:creationId xmlns:p14="http://schemas.microsoft.com/office/powerpoint/2010/main" val="11360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C9EA8-D840-CB6C-3758-F1086BF23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DE41CDD-C464-7BCB-3C6E-EDB095E56BFA}"/>
              </a:ext>
            </a:extLst>
          </p:cNvPr>
          <p:cNvSpPr txBox="1"/>
          <p:nvPr/>
        </p:nvSpPr>
        <p:spPr>
          <a:xfrm>
            <a:off x="1910717" y="949247"/>
            <a:ext cx="9077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Estimation maps under conditions similar to those in Case 2 (dry/wet).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542CF-771D-3C18-A1FD-AC08F4117620}"/>
              </a:ext>
            </a:extLst>
          </p:cNvPr>
          <p:cNvSpPr txBox="1"/>
          <p:nvPr/>
        </p:nvSpPr>
        <p:spPr>
          <a:xfrm>
            <a:off x="10501711" y="4394119"/>
            <a:ext cx="14908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/>
              <a:t>Maccarese</a:t>
            </a:r>
            <a:r>
              <a:rPr lang="en-US" sz="1200" dirty="0"/>
              <a:t> 04/09/2021</a:t>
            </a:r>
            <a:br>
              <a:rPr lang="en-US" sz="1200" dirty="0"/>
            </a:br>
            <a:r>
              <a:rPr lang="en-US" sz="1200" dirty="0"/>
              <a:t> 20 bare soil samples</a:t>
            </a:r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5C4EC-E9D5-7B15-EC46-B549CF9033D9}"/>
              </a:ext>
            </a:extLst>
          </p:cNvPr>
          <p:cNvSpPr txBox="1"/>
          <p:nvPr/>
        </p:nvSpPr>
        <p:spPr>
          <a:xfrm>
            <a:off x="10437087" y="2080624"/>
            <a:ext cx="15554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Jolanda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24/04/2021</a:t>
            </a:r>
          </a:p>
          <a:p>
            <a:r>
              <a:rPr lang="en-US" sz="1200" dirty="0"/>
              <a:t>21 bare soil samples</a:t>
            </a:r>
            <a:endParaRPr lang="en-GB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F685DB-3BFE-79C6-D027-5F6895F6BEDE}"/>
              </a:ext>
            </a:extLst>
          </p:cNvPr>
          <p:cNvSpPr txBox="1"/>
          <p:nvPr/>
        </p:nvSpPr>
        <p:spPr>
          <a:xfrm>
            <a:off x="1910717" y="1472043"/>
            <a:ext cx="3929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SOC (%) </a:t>
            </a:r>
            <a:r>
              <a:rPr lang="en-GB" dirty="0"/>
              <a:t>SNV-absorbance </a:t>
            </a:r>
            <a:r>
              <a:rPr lang="en-GB" b="1" dirty="0"/>
              <a:t>GPR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868FB-33D9-7D6C-8AD7-1D09BF4E0599}"/>
              </a:ext>
            </a:extLst>
          </p:cNvPr>
          <p:cNvSpPr txBox="1"/>
          <p:nvPr/>
        </p:nvSpPr>
        <p:spPr>
          <a:xfrm>
            <a:off x="7906560" y="1485091"/>
            <a:ext cx="4085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Clay (%) SNV-</a:t>
            </a:r>
            <a:r>
              <a:rPr lang="en-GB" dirty="0"/>
              <a:t>reflectance </a:t>
            </a:r>
            <a:r>
              <a:rPr lang="en-GB" b="1" dirty="0"/>
              <a:t>PLSR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03522C-F48F-A907-9C5C-7AAA403131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230"/>
          <a:stretch/>
        </p:blipFill>
        <p:spPr>
          <a:xfrm>
            <a:off x="2533742" y="5337176"/>
            <a:ext cx="520656" cy="1019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093982-E342-F149-8908-1D35DFAF92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151"/>
          <a:stretch/>
        </p:blipFill>
        <p:spPr>
          <a:xfrm>
            <a:off x="2533742" y="3211644"/>
            <a:ext cx="520656" cy="9145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4F7788-5B5E-9D4F-5C19-ADC45E404F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000"/>
          <a:stretch/>
        </p:blipFill>
        <p:spPr>
          <a:xfrm>
            <a:off x="10725927" y="3146888"/>
            <a:ext cx="485843" cy="9145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DACD17-FF7B-0FE2-41BA-D2075057AB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000"/>
          <a:stretch/>
        </p:blipFill>
        <p:spPr>
          <a:xfrm>
            <a:off x="10692694" y="5308186"/>
            <a:ext cx="485843" cy="9145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D1C2CE-85BA-CB39-7F7C-D109EB3FE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004" y="5359563"/>
            <a:ext cx="419158" cy="933580"/>
          </a:xfrm>
          <a:prstGeom prst="rect">
            <a:avLst/>
          </a:prstGeom>
        </p:spPr>
      </p:pic>
      <p:pic>
        <p:nvPicPr>
          <p:cNvPr id="34" name="Picture 33" descr="A map of land with red squares&#10;&#10;Description automatically generated">
            <a:extLst>
              <a:ext uri="{FF2B5EF4-FFF2-40B4-BE49-F238E27FC236}">
                <a16:creationId xmlns:a16="http://schemas.microsoft.com/office/drawing/2014/main" id="{D40290E1-D7CF-8299-068A-6A1C7E2C3D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10" y="4279563"/>
            <a:ext cx="2486315" cy="2160000"/>
          </a:xfrm>
          <a:prstGeom prst="rect">
            <a:avLst/>
          </a:prstGeom>
        </p:spPr>
      </p:pic>
      <p:pic>
        <p:nvPicPr>
          <p:cNvPr id="40" name="Picture 39" descr="A map of land with a point of view&#10;&#10;Description automatically generated">
            <a:extLst>
              <a:ext uri="{FF2B5EF4-FFF2-40B4-BE49-F238E27FC236}">
                <a16:creationId xmlns:a16="http://schemas.microsoft.com/office/drawing/2014/main" id="{56C7369C-CE88-5B26-9A5A-21052F32AF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" y="4211861"/>
            <a:ext cx="2486315" cy="216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E0497D-9F32-050E-3A4A-D22E6F81A20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3033"/>
          <a:stretch/>
        </p:blipFill>
        <p:spPr>
          <a:xfrm>
            <a:off x="7447260" y="3145391"/>
            <a:ext cx="480519" cy="943107"/>
          </a:xfrm>
          <a:prstGeom prst="rect">
            <a:avLst/>
          </a:prstGeom>
        </p:spPr>
      </p:pic>
      <p:pic>
        <p:nvPicPr>
          <p:cNvPr id="47" name="Picture 46" descr="A map of a farm&#10;&#10;Description automatically generated">
            <a:extLst>
              <a:ext uri="{FF2B5EF4-FFF2-40B4-BE49-F238E27FC236}">
                <a16:creationId xmlns:a16="http://schemas.microsoft.com/office/drawing/2014/main" id="{FD69F88E-0F19-0206-1CB0-536D22B050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03" y="1979390"/>
            <a:ext cx="2486315" cy="2160000"/>
          </a:xfrm>
          <a:prstGeom prst="rect">
            <a:avLst/>
          </a:prstGeom>
        </p:spPr>
      </p:pic>
      <p:pic>
        <p:nvPicPr>
          <p:cNvPr id="49" name="Picture 48" descr="A map of a farm&#10;&#10;Description automatically generated">
            <a:extLst>
              <a:ext uri="{FF2B5EF4-FFF2-40B4-BE49-F238E27FC236}">
                <a16:creationId xmlns:a16="http://schemas.microsoft.com/office/drawing/2014/main" id="{F8942508-B685-636F-5A0C-E6356EA2CC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" y="2038436"/>
            <a:ext cx="2486315" cy="2160000"/>
          </a:xfrm>
          <a:prstGeom prst="rect">
            <a:avLst/>
          </a:prstGeom>
        </p:spPr>
      </p:pic>
      <p:pic>
        <p:nvPicPr>
          <p:cNvPr id="51" name="Picture 50" descr="A map of a farm&#10;&#10;Description automatically generated">
            <a:extLst>
              <a:ext uri="{FF2B5EF4-FFF2-40B4-BE49-F238E27FC236}">
                <a16:creationId xmlns:a16="http://schemas.microsoft.com/office/drawing/2014/main" id="{10F75CBF-FC3B-7ADC-24BB-E8B0B210E7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60" y="1979390"/>
            <a:ext cx="2486315" cy="2160000"/>
          </a:xfrm>
          <a:prstGeom prst="rect">
            <a:avLst/>
          </a:prstGeom>
        </p:spPr>
      </p:pic>
      <p:pic>
        <p:nvPicPr>
          <p:cNvPr id="53" name="Picture 52" descr="A map of land with red and yellow squares&#10;&#10;Description automatically generated">
            <a:extLst>
              <a:ext uri="{FF2B5EF4-FFF2-40B4-BE49-F238E27FC236}">
                <a16:creationId xmlns:a16="http://schemas.microsoft.com/office/drawing/2014/main" id="{ECBF34DA-DDEA-75B6-4402-5DA2DEDEED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79" y="4202336"/>
            <a:ext cx="2486315" cy="216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8683" y="1654198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847947" y="165434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</a:t>
            </a:r>
            <a:r>
              <a:rPr lang="it-IT" dirty="0" err="1" smtClean="0"/>
              <a:t>td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8235" y="2023068"/>
            <a:ext cx="11588420" cy="21163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58005" y="4188780"/>
            <a:ext cx="11598650" cy="2167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55611" y="4256400"/>
            <a:ext cx="1938253" cy="106995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5611" y="2101553"/>
            <a:ext cx="2059584" cy="108335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06BC859-D417-0B6D-6392-E42E08AB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55575"/>
            <a:ext cx="10109200" cy="565150"/>
          </a:xfrm>
        </p:spPr>
        <p:txBody>
          <a:bodyPr/>
          <a:lstStyle/>
          <a:p>
            <a:r>
              <a:rPr lang="en-GB" dirty="0"/>
              <a:t>PRISMA time series</a:t>
            </a:r>
          </a:p>
        </p:txBody>
      </p:sp>
    </p:spTree>
    <p:extLst>
      <p:ext uri="{BB962C8B-B14F-4D97-AF65-F5344CB8AC3E}">
        <p14:creationId xmlns:p14="http://schemas.microsoft.com/office/powerpoint/2010/main" val="4414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7EF1D-95A2-3644-8C2D-F479B1F90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map of land with red squares&#10;&#10;Description automatically generated">
            <a:extLst>
              <a:ext uri="{FF2B5EF4-FFF2-40B4-BE49-F238E27FC236}">
                <a16:creationId xmlns:a16="http://schemas.microsoft.com/office/drawing/2014/main" id="{CA1C7E87-664A-7639-8826-7233A179C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24" y="3987243"/>
            <a:ext cx="2486315" cy="2160000"/>
          </a:xfrm>
          <a:prstGeom prst="rect">
            <a:avLst/>
          </a:prstGeom>
        </p:spPr>
      </p:pic>
      <p:pic>
        <p:nvPicPr>
          <p:cNvPr id="29" name="Picture 28" descr="A map of a farm&#10;&#10;Description automatically generated">
            <a:extLst>
              <a:ext uri="{FF2B5EF4-FFF2-40B4-BE49-F238E27FC236}">
                <a16:creationId xmlns:a16="http://schemas.microsoft.com/office/drawing/2014/main" id="{557F079D-70E8-7BB2-BBA3-D86812BF9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24" y="1727888"/>
            <a:ext cx="2486315" cy="2160000"/>
          </a:xfrm>
          <a:prstGeom prst="rect">
            <a:avLst/>
          </a:prstGeom>
        </p:spPr>
      </p:pic>
      <p:pic>
        <p:nvPicPr>
          <p:cNvPr id="9" name="Picture 8" descr="A map of land with orange squares&#10;&#10;Description automatically generated">
            <a:extLst>
              <a:ext uri="{FF2B5EF4-FFF2-40B4-BE49-F238E27FC236}">
                <a16:creationId xmlns:a16="http://schemas.microsoft.com/office/drawing/2014/main" id="{99E961B8-93F4-D486-5DB1-4C353BCAB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" y="3987243"/>
            <a:ext cx="2486315" cy="21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1E6C6-A90C-B692-9D4C-956478FE4A19}"/>
              </a:ext>
            </a:extLst>
          </p:cNvPr>
          <p:cNvSpPr txBox="1"/>
          <p:nvPr/>
        </p:nvSpPr>
        <p:spPr>
          <a:xfrm>
            <a:off x="526832" y="952787"/>
            <a:ext cx="3661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Silt (%) </a:t>
            </a:r>
            <a:r>
              <a:rPr lang="en-GB" dirty="0"/>
              <a:t>SG1-absorbance</a:t>
            </a:r>
            <a:r>
              <a:rPr lang="it-IT" dirty="0"/>
              <a:t> GPR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4B6C1-13D8-4862-B4AD-B43DF0CF7EAB}"/>
              </a:ext>
            </a:extLst>
          </p:cNvPr>
          <p:cNvSpPr txBox="1"/>
          <p:nvPr/>
        </p:nvSpPr>
        <p:spPr>
          <a:xfrm>
            <a:off x="6962776" y="973592"/>
            <a:ext cx="512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Sand (%) </a:t>
            </a:r>
            <a:r>
              <a:rPr lang="en-GB" dirty="0"/>
              <a:t>detrending baseline-spline GPR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DF049-516E-F264-9C4A-6727CB4D37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000"/>
          <a:stretch/>
        </p:blipFill>
        <p:spPr>
          <a:xfrm>
            <a:off x="2527346" y="2753076"/>
            <a:ext cx="485843" cy="914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734CA2-F100-9E6E-89D1-6C295206F5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000"/>
          <a:stretch/>
        </p:blipFill>
        <p:spPr>
          <a:xfrm>
            <a:off x="2549062" y="5025096"/>
            <a:ext cx="485843" cy="914528"/>
          </a:xfrm>
          <a:prstGeom prst="rect">
            <a:avLst/>
          </a:prstGeom>
        </p:spPr>
      </p:pic>
      <p:pic>
        <p:nvPicPr>
          <p:cNvPr id="12" name="Picture 11" descr="A map of a farm&#10;&#10;Description automatically generated">
            <a:extLst>
              <a:ext uri="{FF2B5EF4-FFF2-40B4-BE49-F238E27FC236}">
                <a16:creationId xmlns:a16="http://schemas.microsoft.com/office/drawing/2014/main" id="{473244F9-9C2C-AFF3-143B-4EE5787364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" y="1739340"/>
            <a:ext cx="2486315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7340D-16B8-76FF-9446-FAC76F3EC9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9388" y="5025096"/>
            <a:ext cx="571580" cy="924054"/>
          </a:xfrm>
          <a:prstGeom prst="rect">
            <a:avLst/>
          </a:prstGeom>
        </p:spPr>
      </p:pic>
      <p:pic>
        <p:nvPicPr>
          <p:cNvPr id="33" name="Picture 32" descr="A map of land with a point of view&#10;&#10;Description automatically generated">
            <a:extLst>
              <a:ext uri="{FF2B5EF4-FFF2-40B4-BE49-F238E27FC236}">
                <a16:creationId xmlns:a16="http://schemas.microsoft.com/office/drawing/2014/main" id="{6C19E4AE-C95F-F9B0-15F3-D89B2DDE75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5" y="3995293"/>
            <a:ext cx="2486315" cy="2160000"/>
          </a:xfrm>
          <a:prstGeom prst="rect">
            <a:avLst/>
          </a:prstGeom>
        </p:spPr>
      </p:pic>
      <p:pic>
        <p:nvPicPr>
          <p:cNvPr id="35" name="Picture 34" descr="A map of a farm&#10;&#10;Description automatically generated">
            <a:extLst>
              <a:ext uri="{FF2B5EF4-FFF2-40B4-BE49-F238E27FC236}">
                <a16:creationId xmlns:a16="http://schemas.microsoft.com/office/drawing/2014/main" id="{C5CA6CE2-BC99-6F8D-4618-574E627EFB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35" y="1701627"/>
            <a:ext cx="2486315" cy="216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D2DBB7-1171-4244-3A74-EB3B59E286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000"/>
          <a:stretch/>
        </p:blipFill>
        <p:spPr>
          <a:xfrm>
            <a:off x="8400937" y="2756363"/>
            <a:ext cx="485843" cy="9145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B3C2CD-CB65-9162-22DF-61169798FD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000"/>
          <a:stretch/>
        </p:blipFill>
        <p:spPr>
          <a:xfrm>
            <a:off x="8385879" y="5075293"/>
            <a:ext cx="485843" cy="9145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2D53059-7144-16CA-FFD3-117C7E7AD9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5144" y="5033146"/>
            <a:ext cx="447737" cy="92405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56DD4E2-8752-896E-B6EC-D027FE4637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5144" y="2767982"/>
            <a:ext cx="562053" cy="924054"/>
          </a:xfrm>
          <a:prstGeom prst="rect">
            <a:avLst/>
          </a:prstGeom>
        </p:spPr>
      </p:pic>
      <p:pic>
        <p:nvPicPr>
          <p:cNvPr id="43" name="Picture 42" descr="A map of a farm&#10;&#10;Description automatically generated">
            <a:extLst>
              <a:ext uri="{FF2B5EF4-FFF2-40B4-BE49-F238E27FC236}">
                <a16:creationId xmlns:a16="http://schemas.microsoft.com/office/drawing/2014/main" id="{5AE58210-2A61-7E78-B841-E4A9D6D073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80" y="1739340"/>
            <a:ext cx="2486315" cy="2160000"/>
          </a:xfrm>
          <a:prstGeom prst="rect">
            <a:avLst/>
          </a:prstGeom>
        </p:spPr>
      </p:pic>
      <p:pic>
        <p:nvPicPr>
          <p:cNvPr id="45" name="Picture 44" descr="A map of land with red and white squares&#10;&#10;Description automatically generated">
            <a:extLst>
              <a:ext uri="{FF2B5EF4-FFF2-40B4-BE49-F238E27FC236}">
                <a16:creationId xmlns:a16="http://schemas.microsoft.com/office/drawing/2014/main" id="{7862FE6D-B93D-F960-DA47-1DB93DD739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629" y="4051248"/>
            <a:ext cx="2486315" cy="2160000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58006" y="1727887"/>
            <a:ext cx="12026805" cy="2094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58005" y="3921245"/>
            <a:ext cx="12026805" cy="22337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11923-126A-87E2-74A5-1A59CE991BD5}"/>
              </a:ext>
            </a:extLst>
          </p:cNvPr>
          <p:cNvSpPr txBox="1"/>
          <p:nvPr/>
        </p:nvSpPr>
        <p:spPr>
          <a:xfrm>
            <a:off x="11159061" y="2019843"/>
            <a:ext cx="1053884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/>
              <a:t>Jolanda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/>
              <a:t>24/04/2021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8ED132-77E0-3D3E-2DD7-52EA26958424}"/>
              </a:ext>
            </a:extLst>
          </p:cNvPr>
          <p:cNvSpPr txBox="1"/>
          <p:nvPr/>
        </p:nvSpPr>
        <p:spPr>
          <a:xfrm>
            <a:off x="11105217" y="4179843"/>
            <a:ext cx="1123092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err="1"/>
              <a:t>Maccarese</a:t>
            </a:r>
            <a:r>
              <a:rPr lang="en-US" sz="1100" dirty="0"/>
              <a:t> 04/09/2021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 </a:t>
            </a:r>
            <a:endParaRPr lang="en-GB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62C45-8676-0E88-F1AF-67BEA93FB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PRISMA time series</a:t>
            </a: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8AEAAC00-0E96-C59A-2A17-443B066BA407}"/>
              </a:ext>
            </a:extLst>
          </p:cNvPr>
          <p:cNvSpPr txBox="1"/>
          <p:nvPr/>
        </p:nvSpPr>
        <p:spPr>
          <a:xfrm>
            <a:off x="568683" y="1387498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</a:t>
            </a:r>
          </a:p>
        </p:txBody>
      </p:sp>
      <p:sp>
        <p:nvSpPr>
          <p:cNvPr id="10" name="CasellaDiTesto 20">
            <a:extLst>
              <a:ext uri="{FF2B5EF4-FFF2-40B4-BE49-F238E27FC236}">
                <a16:creationId xmlns:a16="http://schemas.microsoft.com/office/drawing/2014/main" id="{8B4CE67A-2155-6615-B299-9557CAAC4B23}"/>
              </a:ext>
            </a:extLst>
          </p:cNvPr>
          <p:cNvSpPr txBox="1"/>
          <p:nvPr/>
        </p:nvSpPr>
        <p:spPr>
          <a:xfrm>
            <a:off x="3761630" y="137000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</a:t>
            </a:r>
            <a:r>
              <a:rPr lang="it-IT" dirty="0" err="1" smtClean="0"/>
              <a:t>td</a:t>
            </a:r>
            <a:endParaRPr lang="it-IT" dirty="0"/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AD8CBF89-79B9-0869-78FE-5D4A96CC0E0C}"/>
              </a:ext>
            </a:extLst>
          </p:cNvPr>
          <p:cNvSpPr txBox="1"/>
          <p:nvPr/>
        </p:nvSpPr>
        <p:spPr>
          <a:xfrm>
            <a:off x="6474210" y="1378018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</a:t>
            </a:r>
          </a:p>
        </p:txBody>
      </p:sp>
      <p:sp>
        <p:nvSpPr>
          <p:cNvPr id="16" name="CasellaDiTesto 20">
            <a:extLst>
              <a:ext uri="{FF2B5EF4-FFF2-40B4-BE49-F238E27FC236}">
                <a16:creationId xmlns:a16="http://schemas.microsoft.com/office/drawing/2014/main" id="{13233A5A-AD4F-E18F-D987-22E4A0089EEE}"/>
              </a:ext>
            </a:extLst>
          </p:cNvPr>
          <p:cNvSpPr txBox="1"/>
          <p:nvPr/>
        </p:nvSpPr>
        <p:spPr>
          <a:xfrm>
            <a:off x="9667157" y="136052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std</a:t>
            </a:r>
            <a:endParaRPr lang="it-IT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0B1382-DEF1-0B72-556A-D8108B7300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7494" y="2743550"/>
            <a:ext cx="495369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019BEF8-BE65-015C-8C88-2A7777B07853}"/>
              </a:ext>
            </a:extLst>
          </p:cNvPr>
          <p:cNvGrpSpPr/>
          <p:nvPr/>
        </p:nvGrpSpPr>
        <p:grpSpPr>
          <a:xfrm>
            <a:off x="4730763" y="1080331"/>
            <a:ext cx="6750557" cy="2054767"/>
            <a:chOff x="-77072" y="2569901"/>
            <a:chExt cx="7473981" cy="2336900"/>
          </a:xfrm>
        </p:grpSpPr>
        <p:pic>
          <p:nvPicPr>
            <p:cNvPr id="3" name="Immagine 37">
              <a:extLst>
                <a:ext uri="{FF2B5EF4-FFF2-40B4-BE49-F238E27FC236}">
                  <a16:creationId xmlns:a16="http://schemas.microsoft.com/office/drawing/2014/main" id="{ADDF01E0-7489-6981-57D1-75C494439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7072" y="2569901"/>
              <a:ext cx="7473981" cy="23369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18630B-65AC-5DC0-1195-DDEF4888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9795" b="17338"/>
            <a:stretch/>
          </p:blipFill>
          <p:spPr>
            <a:xfrm>
              <a:off x="6591474" y="3004542"/>
              <a:ext cx="805435" cy="22237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312041-F481-A264-FBF0-974E32337D18}"/>
              </a:ext>
            </a:extLst>
          </p:cNvPr>
          <p:cNvGrpSpPr/>
          <p:nvPr/>
        </p:nvGrpSpPr>
        <p:grpSpPr>
          <a:xfrm>
            <a:off x="122204" y="1532201"/>
            <a:ext cx="1856168" cy="4556615"/>
            <a:chOff x="2176802" y="32136864"/>
            <a:chExt cx="1856168" cy="45566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3EDC77C-F19A-8BA5-EFCD-33E55479F9B3}"/>
                </a:ext>
              </a:extLst>
            </p:cNvPr>
            <p:cNvGrpSpPr/>
            <p:nvPr/>
          </p:nvGrpSpPr>
          <p:grpSpPr>
            <a:xfrm>
              <a:off x="2283979" y="33473014"/>
              <a:ext cx="1629757" cy="3135827"/>
              <a:chOff x="2283979" y="33473014"/>
              <a:chExt cx="1629757" cy="3135827"/>
            </a:xfrm>
          </p:grpSpPr>
          <p:sp>
            <p:nvSpPr>
              <p:cNvPr id="27" name="object 10">
                <a:extLst>
                  <a:ext uri="{FF2B5EF4-FFF2-40B4-BE49-F238E27FC236}">
                    <a16:creationId xmlns:a16="http://schemas.microsoft.com/office/drawing/2014/main" id="{99C8B243-4558-E287-26FD-5A7007FDEF36}"/>
                  </a:ext>
                </a:extLst>
              </p:cNvPr>
              <p:cNvSpPr/>
              <p:nvPr/>
            </p:nvSpPr>
            <p:spPr>
              <a:xfrm>
                <a:off x="2283980" y="33473014"/>
                <a:ext cx="1609725" cy="524510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524510">
                    <a:moveTo>
                      <a:pt x="1609344" y="0"/>
                    </a:moveTo>
                    <a:lnTo>
                      <a:pt x="0" y="0"/>
                    </a:lnTo>
                    <a:lnTo>
                      <a:pt x="0" y="524256"/>
                    </a:lnTo>
                    <a:lnTo>
                      <a:pt x="1609344" y="524256"/>
                    </a:lnTo>
                    <a:lnTo>
                      <a:pt x="1609344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Max Integral</a:t>
                </a:r>
              </a:p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Thres NDRE</a:t>
                </a:r>
                <a:endParaRPr sz="1200" dirty="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28" name="object 11">
                <a:extLst>
                  <a:ext uri="{FF2B5EF4-FFF2-40B4-BE49-F238E27FC236}">
                    <a16:creationId xmlns:a16="http://schemas.microsoft.com/office/drawing/2014/main" id="{B214EC17-615D-A26D-E732-FDC4C1D548B9}"/>
                  </a:ext>
                </a:extLst>
              </p:cNvPr>
              <p:cNvSpPr/>
              <p:nvPr/>
            </p:nvSpPr>
            <p:spPr>
              <a:xfrm>
                <a:off x="2283979" y="34145706"/>
                <a:ext cx="160972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523239">
                    <a:moveTo>
                      <a:pt x="1609344" y="0"/>
                    </a:moveTo>
                    <a:lnTo>
                      <a:pt x="0" y="0"/>
                    </a:lnTo>
                    <a:lnTo>
                      <a:pt x="0" y="522731"/>
                    </a:lnTo>
                    <a:lnTo>
                      <a:pt x="1609344" y="522731"/>
                    </a:lnTo>
                    <a:lnTo>
                      <a:pt x="1609344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Min S2WI</a:t>
                </a:r>
                <a:endParaRPr sz="1200" dirty="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29" name="object 12">
                <a:extLst>
                  <a:ext uri="{FF2B5EF4-FFF2-40B4-BE49-F238E27FC236}">
                    <a16:creationId xmlns:a16="http://schemas.microsoft.com/office/drawing/2014/main" id="{F6F4D0B6-B9FE-96D3-9189-3B706E37B6EE}"/>
                  </a:ext>
                </a:extLst>
              </p:cNvPr>
              <p:cNvSpPr/>
              <p:nvPr/>
            </p:nvSpPr>
            <p:spPr>
              <a:xfrm>
                <a:off x="2304010" y="34819467"/>
                <a:ext cx="1609725" cy="459867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307975">
                    <a:moveTo>
                      <a:pt x="1609344" y="0"/>
                    </a:moveTo>
                    <a:lnTo>
                      <a:pt x="0" y="0"/>
                    </a:lnTo>
                    <a:lnTo>
                      <a:pt x="0" y="307848"/>
                    </a:lnTo>
                    <a:lnTo>
                      <a:pt x="1609344" y="307848"/>
                    </a:lnTo>
                    <a:lnTo>
                      <a:pt x="1609344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Max NSMI</a:t>
                </a:r>
                <a:endParaRPr dirty="0">
                  <a:latin typeface="Lucida Sans" panose="020B0602030504020204" pitchFamily="34" charset="0"/>
                </a:endParaRPr>
              </a:p>
            </p:txBody>
          </p:sp>
          <p:sp>
            <p:nvSpPr>
              <p:cNvPr id="30" name="object 13">
                <a:extLst>
                  <a:ext uri="{FF2B5EF4-FFF2-40B4-BE49-F238E27FC236}">
                    <a16:creationId xmlns:a16="http://schemas.microsoft.com/office/drawing/2014/main" id="{0D12CC66-130B-1739-54F1-18304F662C7E}"/>
                  </a:ext>
                </a:extLst>
              </p:cNvPr>
              <p:cNvSpPr/>
              <p:nvPr/>
            </p:nvSpPr>
            <p:spPr>
              <a:xfrm>
                <a:off x="2304011" y="35466868"/>
                <a:ext cx="1609725" cy="524510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524510">
                    <a:moveTo>
                      <a:pt x="1609344" y="0"/>
                    </a:moveTo>
                    <a:lnTo>
                      <a:pt x="0" y="0"/>
                    </a:lnTo>
                    <a:lnTo>
                      <a:pt x="0" y="524256"/>
                    </a:lnTo>
                    <a:lnTo>
                      <a:pt x="1609344" y="524256"/>
                    </a:lnTo>
                    <a:lnTo>
                      <a:pt x="1609344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Original sensors spectra</a:t>
                </a:r>
                <a:endParaRPr sz="1200" dirty="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31" name="object 14">
                <a:extLst>
                  <a:ext uri="{FF2B5EF4-FFF2-40B4-BE49-F238E27FC236}">
                    <a16:creationId xmlns:a16="http://schemas.microsoft.com/office/drawing/2014/main" id="{86EF4F63-B1F6-47A9-CAB0-26FA42A09C3E}"/>
                  </a:ext>
                </a:extLst>
              </p:cNvPr>
              <p:cNvSpPr/>
              <p:nvPr/>
            </p:nvSpPr>
            <p:spPr>
              <a:xfrm>
                <a:off x="2300744" y="36085601"/>
                <a:ext cx="160972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523239">
                    <a:moveTo>
                      <a:pt x="1609344" y="0"/>
                    </a:moveTo>
                    <a:lnTo>
                      <a:pt x="0" y="0"/>
                    </a:lnTo>
                    <a:lnTo>
                      <a:pt x="0" y="522731"/>
                    </a:lnTo>
                    <a:lnTo>
                      <a:pt x="1609344" y="522731"/>
                    </a:lnTo>
                    <a:lnTo>
                      <a:pt x="1609344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 dirty="0">
                    <a:latin typeface="Lucida Sans Unicode"/>
                    <a:cs typeface="Lucida Sans Unicode"/>
                  </a:rPr>
                  <a:t>PRISMA - EnMAP</a:t>
                </a:r>
                <a:endParaRPr sz="1200" dirty="0">
                  <a:latin typeface="Lucida Sans Unicode"/>
                  <a:cs typeface="Lucida Sans Unicode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5C9573-42A0-F478-7A4F-AF2AAE77AFF1}"/>
                </a:ext>
              </a:extLst>
            </p:cNvPr>
            <p:cNvSpPr/>
            <p:nvPr/>
          </p:nvSpPr>
          <p:spPr>
            <a:xfrm>
              <a:off x="2176802" y="33362945"/>
              <a:ext cx="1850517" cy="3330534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FE8149CF-2711-BE4B-B2F2-85E77CA8CDCD}"/>
                </a:ext>
              </a:extLst>
            </p:cNvPr>
            <p:cNvSpPr/>
            <p:nvPr/>
          </p:nvSpPr>
          <p:spPr>
            <a:xfrm>
              <a:off x="2182454" y="32136864"/>
              <a:ext cx="1850516" cy="12070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0" tIns="0" rIns="0" bIns="0" rtlCol="0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it-IT" sz="2000" b="1" spc="-50" dirty="0">
                  <a:latin typeface="Tahoma"/>
                  <a:cs typeface="Tahoma"/>
                </a:rPr>
                <a:t>Multi-date spectra selection methods</a:t>
              </a:r>
              <a:r>
                <a:rPr lang="it-IT" sz="1400" b="1" spc="-50" dirty="0">
                  <a:latin typeface="Tahoma"/>
                  <a:cs typeface="Tahoma"/>
                </a:rPr>
                <a:t>:</a:t>
              </a:r>
              <a:endParaRPr lang="it-IT" sz="1400" dirty="0">
                <a:latin typeface="Tahoma"/>
                <a:cs typeface="Tahoma"/>
              </a:endParaRPr>
            </a:p>
            <a:p>
              <a:pPr>
                <a:lnSpc>
                  <a:spcPct val="90000"/>
                </a:lnSpc>
              </a:pPr>
              <a:endParaRPr dirty="0"/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E2B914A-B482-F9BF-0777-AEDC43FD6C70}"/>
              </a:ext>
            </a:extLst>
          </p:cNvPr>
          <p:cNvCxnSpPr>
            <a:cxnSpLocks/>
            <a:stCxn id="35" idx="3"/>
            <a:endCxn id="45" idx="1"/>
          </p:cNvCxnSpPr>
          <p:nvPr/>
        </p:nvCxnSpPr>
        <p:spPr>
          <a:xfrm flipV="1">
            <a:off x="3794613" y="4417622"/>
            <a:ext cx="256651" cy="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CDA349C-0160-C5FD-E2FC-C3141D67A3B1}"/>
              </a:ext>
            </a:extLst>
          </p:cNvPr>
          <p:cNvSpPr/>
          <p:nvPr/>
        </p:nvSpPr>
        <p:spPr>
          <a:xfrm>
            <a:off x="2285232" y="4112430"/>
            <a:ext cx="1509381" cy="610387"/>
          </a:xfrm>
          <a:prstGeom prst="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id="{D56AC8C2-D961-934B-DC94-86E30A2CABA2}"/>
              </a:ext>
            </a:extLst>
          </p:cNvPr>
          <p:cNvSpPr/>
          <p:nvPr/>
        </p:nvSpPr>
        <p:spPr>
          <a:xfrm>
            <a:off x="2444679" y="4155367"/>
            <a:ext cx="1218109" cy="524510"/>
          </a:xfrm>
          <a:custGeom>
            <a:avLst/>
            <a:gdLst/>
            <a:ahLst/>
            <a:cxnLst/>
            <a:rect l="l" t="t" r="r" b="b"/>
            <a:pathLst>
              <a:path w="1609725" h="524510">
                <a:moveTo>
                  <a:pt x="1609344" y="0"/>
                </a:moveTo>
                <a:lnTo>
                  <a:pt x="0" y="0"/>
                </a:lnTo>
                <a:lnTo>
                  <a:pt x="0" y="524256"/>
                </a:lnTo>
                <a:lnTo>
                  <a:pt x="1609344" y="524256"/>
                </a:lnTo>
                <a:lnTo>
                  <a:pt x="1609344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dirty="0">
                <a:latin typeface="Lucida Sans Unicode"/>
                <a:cs typeface="Lucida Sans Unicode"/>
              </a:rPr>
              <a:t>Soil Spectral Libraries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45" name="object 6">
            <a:extLst>
              <a:ext uri="{FF2B5EF4-FFF2-40B4-BE49-F238E27FC236}">
                <a16:creationId xmlns:a16="http://schemas.microsoft.com/office/drawing/2014/main" id="{A761D2AB-33BB-18D0-DC9E-EA414584E3CE}"/>
              </a:ext>
            </a:extLst>
          </p:cNvPr>
          <p:cNvSpPr/>
          <p:nvPr/>
        </p:nvSpPr>
        <p:spPr>
          <a:xfrm>
            <a:off x="4051264" y="4112429"/>
            <a:ext cx="1313808" cy="610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spc="-5" dirty="0">
                <a:latin typeface="Tahoma"/>
                <a:cs typeface="Tahoma"/>
              </a:rPr>
              <a:t>Pre-processing</a:t>
            </a:r>
            <a:endParaRPr lang="it-IT" dirty="0">
              <a:latin typeface="Tahoma"/>
              <a:cs typeface="Tahoma"/>
            </a:endParaRPr>
          </a:p>
          <a:p>
            <a:endParaRPr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0BF2817-1C9B-4517-3AA6-AD8AC78ECE7F}"/>
              </a:ext>
            </a:extLst>
          </p:cNvPr>
          <p:cNvSpPr/>
          <p:nvPr/>
        </p:nvSpPr>
        <p:spPr>
          <a:xfrm>
            <a:off x="5478992" y="3217109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ea typeface="Calibri" panose="020F0502020204030204" pitchFamily="34" charset="0"/>
                <a:cs typeface="Charis SIL"/>
              </a:rPr>
              <a:t>EnMAP</a:t>
            </a:r>
            <a:r>
              <a:rPr lang="en-US" b="1" dirty="0">
                <a:solidFill>
                  <a:srgbClr val="FF0000"/>
                </a:solidFill>
                <a:ea typeface="Calibri" panose="020F0502020204030204" pitchFamily="34" charset="0"/>
                <a:cs typeface="Charis SIL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04/04/2023</a:t>
            </a:r>
            <a:endParaRPr 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4C33810-E5FF-31BE-36F2-DF270801685B}"/>
              </a:ext>
            </a:extLst>
          </p:cNvPr>
          <p:cNvSpPr/>
          <p:nvPr/>
        </p:nvSpPr>
        <p:spPr>
          <a:xfrm>
            <a:off x="8803930" y="322350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PRISMA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07/04/2023</a:t>
            </a:r>
            <a:endParaRPr 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367DBD0-7DE6-B89D-943C-301B5C1D4687}"/>
              </a:ext>
            </a:extLst>
          </p:cNvPr>
          <p:cNvCxnSpPr>
            <a:cxnSpLocks/>
            <a:stCxn id="25" idx="3"/>
            <a:endCxn id="35" idx="1"/>
          </p:cNvCxnSpPr>
          <p:nvPr/>
        </p:nvCxnSpPr>
        <p:spPr>
          <a:xfrm flipV="1">
            <a:off x="1972721" y="4417624"/>
            <a:ext cx="312510" cy="5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0" name="Picture 59" descr="A map of a farm&#10;&#10;Description automatically generated">
            <a:extLst>
              <a:ext uri="{FF2B5EF4-FFF2-40B4-BE49-F238E27FC236}">
                <a16:creationId xmlns:a16="http://schemas.microsoft.com/office/drawing/2014/main" id="{B436624E-B65D-B4DF-A469-BC2F78F0A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49" y="3666749"/>
            <a:ext cx="2961181" cy="2515800"/>
          </a:xfrm>
          <a:prstGeom prst="rect">
            <a:avLst/>
          </a:prstGeom>
        </p:spPr>
      </p:pic>
      <p:pic>
        <p:nvPicPr>
          <p:cNvPr id="65" name="Picture 64" descr="A map of a farm&#10;&#10;Description automatically generated">
            <a:extLst>
              <a:ext uri="{FF2B5EF4-FFF2-40B4-BE49-F238E27FC236}">
                <a16:creationId xmlns:a16="http://schemas.microsoft.com/office/drawing/2014/main" id="{EC4A3A95-8719-919E-ABE8-C8328CC614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92" y="3627955"/>
            <a:ext cx="2961181" cy="25158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278401" y="1646049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a typeface="Calibri" panose="020F0502020204030204" pitchFamily="34" charset="0"/>
                <a:cs typeface="Charis SIL"/>
              </a:rPr>
              <a:t>Jolanda</a:t>
            </a:r>
            <a:r>
              <a: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Charis SIL"/>
              </a:rPr>
              <a:t> </a:t>
            </a:r>
            <a:endParaRPr lang="it-IT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50A088-AB6E-B08C-E7F4-A4AE3C6C5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PRISMA and </a:t>
            </a:r>
            <a:r>
              <a:rPr lang="en-US" dirty="0" err="1"/>
              <a:t>EnMAP</a:t>
            </a:r>
            <a:r>
              <a:rPr lang="en-US" dirty="0"/>
              <a:t> time series</a:t>
            </a:r>
          </a:p>
        </p:txBody>
      </p:sp>
      <p:pic>
        <p:nvPicPr>
          <p:cNvPr id="9" name="object 8">
            <a:extLst>
              <a:ext uri="{FF2B5EF4-FFF2-40B4-BE49-F238E27FC236}">
                <a16:creationId xmlns:a16="http://schemas.microsoft.com/office/drawing/2014/main" id="{96753264-1EAE-652A-88B1-A44AEBB6982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2498" y="1905528"/>
            <a:ext cx="1607155" cy="1493625"/>
          </a:xfrm>
          <a:prstGeom prst="rect">
            <a:avLst/>
          </a:prstGeom>
        </p:spPr>
      </p:pic>
      <p:sp>
        <p:nvSpPr>
          <p:cNvPr id="10" name="object 17">
            <a:extLst>
              <a:ext uri="{FF2B5EF4-FFF2-40B4-BE49-F238E27FC236}">
                <a16:creationId xmlns:a16="http://schemas.microsoft.com/office/drawing/2014/main" id="{978C1018-D6BF-BC0A-EF8D-93CCE9B051D6}"/>
              </a:ext>
            </a:extLst>
          </p:cNvPr>
          <p:cNvSpPr txBox="1"/>
          <p:nvPr/>
        </p:nvSpPr>
        <p:spPr>
          <a:xfrm>
            <a:off x="2212780" y="1499803"/>
            <a:ext cx="1607156" cy="3949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wrap="square" lIns="0" tIns="254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algn="ctr">
              <a:lnSpc>
                <a:spcPct val="100000"/>
              </a:lnSpc>
              <a:spcBef>
                <a:spcPts val="200"/>
              </a:spcBef>
            </a:pPr>
            <a:r>
              <a:rPr lang="en-US" sz="1200" b="1" spc="-50" dirty="0">
                <a:latin typeface="Tahoma"/>
                <a:cs typeface="Tahoma"/>
              </a:rPr>
              <a:t>Elemental Sampling Unit </a:t>
            </a:r>
            <a:endParaRPr lang="en-US" sz="1200" dirty="0">
              <a:latin typeface="Tahoma"/>
              <a:cs typeface="Tahoma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E0AA730B-8072-8281-3D71-85A404094831}"/>
              </a:ext>
            </a:extLst>
          </p:cNvPr>
          <p:cNvSpPr/>
          <p:nvPr/>
        </p:nvSpPr>
        <p:spPr>
          <a:xfrm>
            <a:off x="2219231" y="3477572"/>
            <a:ext cx="1650554" cy="1913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 spc="-5" dirty="0" err="1">
                <a:latin typeface="Tahoma"/>
                <a:cs typeface="Tahoma"/>
              </a:rPr>
              <a:t>Soil</a:t>
            </a:r>
            <a:r>
              <a:rPr lang="it-IT" sz="1200" b="1" spc="-5" dirty="0">
                <a:latin typeface="Tahoma"/>
                <a:cs typeface="Tahoma"/>
              </a:rPr>
              <a:t> </a:t>
            </a:r>
            <a:r>
              <a:rPr lang="it-IT" sz="1200" b="1" spc="-395" dirty="0">
                <a:latin typeface="Tahoma"/>
                <a:cs typeface="Tahoma"/>
              </a:rPr>
              <a:t> </a:t>
            </a:r>
            <a:r>
              <a:rPr lang="it-IT" sz="1200" b="1" spc="-25" dirty="0" err="1">
                <a:latin typeface="Tahoma"/>
                <a:cs typeface="Tahoma"/>
              </a:rPr>
              <a:t>Measurement</a:t>
            </a:r>
            <a:endParaRPr lang="it-IT" sz="1200" dirty="0">
              <a:latin typeface="Tahoma"/>
              <a:cs typeface="Tahoma"/>
            </a:endParaRPr>
          </a:p>
        </p:txBody>
      </p:sp>
      <p:cxnSp>
        <p:nvCxnSpPr>
          <p:cNvPr id="12" name="Straight Arrow Connector 1083">
            <a:extLst>
              <a:ext uri="{FF2B5EF4-FFF2-40B4-BE49-F238E27FC236}">
                <a16:creationId xmlns:a16="http://schemas.microsoft.com/office/drawing/2014/main" id="{EC19C823-F7E7-F360-AF29-1F68316F3441}"/>
              </a:ext>
            </a:extLst>
          </p:cNvPr>
          <p:cNvCxnSpPr>
            <a:cxnSpLocks/>
            <a:stCxn id="11" idx="2"/>
            <a:endCxn id="35" idx="0"/>
          </p:cNvCxnSpPr>
          <p:nvPr/>
        </p:nvCxnSpPr>
        <p:spPr>
          <a:xfrm flipH="1">
            <a:off x="3039923" y="3668963"/>
            <a:ext cx="4585" cy="4434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4">
            <a:extLst>
              <a:ext uri="{FF2B5EF4-FFF2-40B4-BE49-F238E27FC236}">
                <a16:creationId xmlns:a16="http://schemas.microsoft.com/office/drawing/2014/main" id="{51074820-451A-99E2-43E8-40E4739231B6}"/>
              </a:ext>
            </a:extLst>
          </p:cNvPr>
          <p:cNvSpPr txBox="1"/>
          <p:nvPr/>
        </p:nvSpPr>
        <p:spPr>
          <a:xfrm>
            <a:off x="953049" y="1078560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Bare </a:t>
            </a:r>
            <a:r>
              <a:rPr lang="it-IT" sz="1800" b="1" spc="-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800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spc="-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it-IT" sz="1800" b="1" spc="-5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procedure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BE9065F-E38B-03DE-14C9-D1E43FF6E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995" y="1990685"/>
            <a:ext cx="9102117" cy="38651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0E386CA-CFF1-0CE1-1945-EE59539BC7A6}"/>
              </a:ext>
            </a:extLst>
          </p:cNvPr>
          <p:cNvSpPr/>
          <p:nvPr/>
        </p:nvSpPr>
        <p:spPr>
          <a:xfrm>
            <a:off x="7240602" y="1644254"/>
            <a:ext cx="2379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Calibri" panose="020F0502020204030204" pitchFamily="34" charset="0"/>
                <a:cs typeface="Charis SIL"/>
              </a:rPr>
              <a:t>Standard deviation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2EE276-2FC2-D9D6-3ED5-C0734CD7EF3E}"/>
              </a:ext>
            </a:extLst>
          </p:cNvPr>
          <p:cNvSpPr/>
          <p:nvPr/>
        </p:nvSpPr>
        <p:spPr>
          <a:xfrm>
            <a:off x="390164" y="2035172"/>
            <a:ext cx="886781" cy="4616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Charis SIL"/>
              </a:rPr>
              <a:t>SOC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169A5-6C6D-C251-C7FF-48E32009E2CB}"/>
              </a:ext>
            </a:extLst>
          </p:cNvPr>
          <p:cNvSpPr/>
          <p:nvPr/>
        </p:nvSpPr>
        <p:spPr>
          <a:xfrm>
            <a:off x="1925155" y="1636376"/>
            <a:ext cx="3587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Calibri" panose="020F0502020204030204" pitchFamily="34" charset="0"/>
                <a:cs typeface="Charis SIL"/>
              </a:rPr>
              <a:t>Jolanda PRISMA 07/04/2023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3330752-843E-2AE2-2C28-56B8D480FDE2}"/>
              </a:ext>
            </a:extLst>
          </p:cNvPr>
          <p:cNvSpPr txBox="1"/>
          <p:nvPr/>
        </p:nvSpPr>
        <p:spPr>
          <a:xfrm>
            <a:off x="998723" y="986360"/>
            <a:ext cx="10348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GPR trained on absorbance on the whole PRISMA and </a:t>
            </a:r>
            <a:r>
              <a:rPr lang="en-US" b="1" i="1" dirty="0" err="1" smtClean="0"/>
              <a:t>EnMAP</a:t>
            </a:r>
            <a:r>
              <a:rPr lang="en-US" b="1" i="1" dirty="0" smtClean="0"/>
              <a:t> </a:t>
            </a:r>
            <a:r>
              <a:rPr lang="en-US" b="1" i="1" dirty="0" err="1"/>
              <a:t>timeseries</a:t>
            </a:r>
            <a:r>
              <a:rPr lang="en-US" b="1" i="1" dirty="0"/>
              <a:t>, applied to single PRISMA image. 10-fold CV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6EDE962-123A-43EA-DBF6-E25F26A5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55575"/>
            <a:ext cx="10109200" cy="565150"/>
          </a:xfrm>
        </p:spPr>
        <p:txBody>
          <a:bodyPr/>
          <a:lstStyle/>
          <a:p>
            <a:r>
              <a:rPr lang="en-US" dirty="0"/>
              <a:t>PRISMA and </a:t>
            </a:r>
            <a:r>
              <a:rPr lang="en-US" dirty="0" err="1"/>
              <a:t>EnMAP</a:t>
            </a:r>
            <a:r>
              <a:rPr lang="en-US" dirty="0"/>
              <a:t> time series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D539D3-5714-1F78-7A1E-E299D78C5EA2}"/>
              </a:ext>
            </a:extLst>
          </p:cNvPr>
          <p:cNvSpPr txBox="1"/>
          <p:nvPr/>
        </p:nvSpPr>
        <p:spPr>
          <a:xfrm>
            <a:off x="69575" y="5857665"/>
            <a:ext cx="11730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3192" lvl="1" indent="0">
              <a:buNone/>
            </a:pPr>
            <a:r>
              <a:rPr lang="en-US" sz="1400" dirty="0">
                <a:latin typeface="Calibri" panose="020F0502020204030204" pitchFamily="34" charset="0"/>
              </a:rPr>
              <a:t>The models </a:t>
            </a:r>
            <a:r>
              <a:rPr lang="en-US" sz="1400" dirty="0" smtClean="0">
                <a:latin typeface="Calibri" panose="020F0502020204030204" pitchFamily="34" charset="0"/>
              </a:rPr>
              <a:t>trained with </a:t>
            </a:r>
            <a:r>
              <a:rPr lang="en-US" sz="1400" dirty="0">
                <a:latin typeface="Calibri" panose="020F0502020204030204" pitchFamily="34" charset="0"/>
              </a:rPr>
              <a:t>a dataset of reflectance derived from </a:t>
            </a:r>
            <a:r>
              <a:rPr lang="en-US" sz="1400" dirty="0" smtClean="0">
                <a:latin typeface="Calibri" panose="020F0502020204030204" pitchFamily="34" charset="0"/>
              </a:rPr>
              <a:t>PRISMA/ENMAP </a:t>
            </a:r>
            <a:r>
              <a:rPr lang="en-US" sz="1400" dirty="0">
                <a:latin typeface="Calibri" panose="020F0502020204030204" pitchFamily="34" charset="0"/>
              </a:rPr>
              <a:t>data </a:t>
            </a:r>
            <a:r>
              <a:rPr lang="en-US" sz="1400" dirty="0" smtClean="0">
                <a:latin typeface="Calibri" panose="020F0502020204030204" pitchFamily="34" charset="0"/>
              </a:rPr>
              <a:t>(16/6 </a:t>
            </a:r>
            <a:r>
              <a:rPr lang="en-US" sz="1400" dirty="0">
                <a:latin typeface="Calibri" panose="020F0502020204030204" pitchFamily="34" charset="0"/>
              </a:rPr>
              <a:t>images over Jolanda) </a:t>
            </a:r>
            <a:r>
              <a:rPr lang="en-US" sz="1400" dirty="0" smtClean="0">
                <a:latin typeface="Calibri" panose="020F0502020204030204" pitchFamily="34" charset="0"/>
              </a:rPr>
              <a:t>show </a:t>
            </a:r>
            <a:r>
              <a:rPr lang="en-US" sz="1400" dirty="0">
                <a:latin typeface="Calibri" panose="020F0502020204030204" pitchFamily="34" charset="0"/>
              </a:rPr>
              <a:t>a decrease in terms of performance, demonstrating the difficulty of </a:t>
            </a:r>
            <a:r>
              <a:rPr lang="en-US" sz="1400" dirty="0" smtClean="0">
                <a:latin typeface="Calibri" panose="020F0502020204030204" pitchFamily="34" charset="0"/>
              </a:rPr>
              <a:t>the model transferability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0246" y="178019"/>
            <a:ext cx="10108800" cy="523220"/>
          </a:xfrm>
        </p:spPr>
        <p:txBody>
          <a:bodyPr/>
          <a:lstStyle/>
          <a:p>
            <a:r>
              <a:rPr lang="en-US" sz="2800" dirty="0" err="1"/>
              <a:t>Autoencoder</a:t>
            </a:r>
            <a:r>
              <a:rPr lang="en-US" sz="2800" dirty="0"/>
              <a:t> to dry up</a:t>
            </a:r>
            <a:endParaRPr lang="it-IT" dirty="0"/>
          </a:p>
        </p:txBody>
      </p:sp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8CA64009-427A-B583-D443-91DBD2690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t="10461" r="20598" b="59612"/>
          <a:stretch/>
        </p:blipFill>
        <p:spPr>
          <a:xfrm>
            <a:off x="810851" y="1040928"/>
            <a:ext cx="6002593" cy="349426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380C72-16AD-742D-83B4-344A27CB58EF}"/>
              </a:ext>
            </a:extLst>
          </p:cNvPr>
          <p:cNvSpPr txBox="1"/>
          <p:nvPr/>
        </p:nvSpPr>
        <p:spPr>
          <a:xfrm>
            <a:off x="1147998" y="5113291"/>
            <a:ext cx="9721080" cy="214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Open issues: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Additional external factors that are not modelled and are “disturbing” for the autoencoder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Satellite hyperspectral data noise (e.g., coherent noise)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When the autoencoder is used, there is a slight loss of distinctive features possibly due to a “smoothing” effect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diagramma, linea, Diagramma, testo&#10;&#10;Descrizione generata automaticamente">
            <a:extLst>
              <a:ext uri="{FF2B5EF4-FFF2-40B4-BE49-F238E27FC236}">
                <a16:creationId xmlns:a16="http://schemas.microsoft.com/office/drawing/2014/main" id="{0E4EEAA6-C72E-58A5-9C26-5DE033CC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729" y="1806839"/>
            <a:ext cx="4964483" cy="17223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731125-E038-70C8-3828-93D7610C4637}"/>
              </a:ext>
            </a:extLst>
          </p:cNvPr>
          <p:cNvSpPr txBox="1"/>
          <p:nvPr/>
        </p:nvSpPr>
        <p:spPr>
          <a:xfrm>
            <a:off x="7243298" y="3529221"/>
            <a:ext cx="44725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Preprocessing using autoencoder of PRISMA reflectance corresponding to the same sample measured at different dates.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0" y="3771188"/>
            <a:ext cx="5368550" cy="1260264"/>
          </a:xfrm>
          <a:prstGeom prst="rect">
            <a:avLst/>
          </a:prstGeom>
        </p:spPr>
      </p:pic>
      <p:sp>
        <p:nvSpPr>
          <p:cNvPr id="10" name="Elaborazione 9"/>
          <p:cNvSpPr/>
          <p:nvPr/>
        </p:nvSpPr>
        <p:spPr>
          <a:xfrm>
            <a:off x="31373" y="3687097"/>
            <a:ext cx="5390671" cy="1367080"/>
          </a:xfrm>
          <a:prstGeom prst="flowChartProcess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diritto 11"/>
          <p:cNvCxnSpPr>
            <a:stCxn id="10" idx="0"/>
          </p:cNvCxnSpPr>
          <p:nvPr/>
        </p:nvCxnSpPr>
        <p:spPr>
          <a:xfrm flipV="1">
            <a:off x="2726709" y="3141407"/>
            <a:ext cx="328083" cy="545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6956729" y="1592826"/>
            <a:ext cx="4964483" cy="267505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7 17"/>
          <p:cNvCxnSpPr>
            <a:endCxn id="13" idx="2"/>
          </p:cNvCxnSpPr>
          <p:nvPr/>
        </p:nvCxnSpPr>
        <p:spPr>
          <a:xfrm flipV="1">
            <a:off x="5405419" y="4267885"/>
            <a:ext cx="4033552" cy="73235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8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page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Props1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ddc99d1b-0883-4f2c-a8e6-6d8ebaa0e5d6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microsoft.com/sharepoint/v4"/>
    <ds:schemaRef ds:uri="http://schemas.microsoft.com/sharepoint/v3/field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4061</TotalTime>
  <Words>923</Words>
  <Application>Microsoft Office PowerPoint</Application>
  <PresentationFormat>Personalizzato</PresentationFormat>
  <Paragraphs>442</Paragraphs>
  <Slides>13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5" baseType="lpstr">
      <vt:lpstr>MS PGothic</vt:lpstr>
      <vt:lpstr>Aptos Narrow</vt:lpstr>
      <vt:lpstr>arial</vt:lpstr>
      <vt:lpstr>arial</vt:lpstr>
      <vt:lpstr>Calibri</vt:lpstr>
      <vt:lpstr>Charis SIL</vt:lpstr>
      <vt:lpstr>Lucida Sans</vt:lpstr>
      <vt:lpstr>Lucida Sans Unicode</vt:lpstr>
      <vt:lpstr>Tahoma</vt:lpstr>
      <vt:lpstr>Verdana</vt:lpstr>
      <vt:lpstr>Wingdings</vt:lpstr>
      <vt:lpstr>Presentation page</vt:lpstr>
      <vt:lpstr>Presentazione standard di PowerPoint</vt:lpstr>
      <vt:lpstr>PRISMA time series</vt:lpstr>
      <vt:lpstr>PRISMA time series</vt:lpstr>
      <vt:lpstr>PRISMA time series</vt:lpstr>
      <vt:lpstr>PRISMA time series</vt:lpstr>
      <vt:lpstr>PRISMA time series</vt:lpstr>
      <vt:lpstr>PRISMA and EnMAP time series</vt:lpstr>
      <vt:lpstr>PRISMA and EnMAP time series</vt:lpstr>
      <vt:lpstr>Autoencoder to dry up</vt:lpstr>
      <vt:lpstr>Regressor Chain and Soil Moisture classes</vt:lpstr>
      <vt:lpstr>SBG/SBG-TIR like data (PRISMA and HyTES)</vt:lpstr>
      <vt:lpstr>SBG / SBG-TIR like (PRISMA and HyTES)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>TITLE OF PRESENTATION</dc:subject>
  <dc:creator>Ulla</dc:creator>
  <cp:keywords/>
  <dc:description/>
  <cp:lastModifiedBy>SP notebook</cp:lastModifiedBy>
  <cp:revision>62</cp:revision>
  <cp:lastPrinted>2008-08-26T16:26:23Z</cp:lastPrinted>
  <dcterms:created xsi:type="dcterms:W3CDTF">2024-10-24T13:38:22Z</dcterms:created>
  <dcterms:modified xsi:type="dcterms:W3CDTF">2024-11-14T16:50:27Z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2024-10-23T22:00:00Z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