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7"/>
  </p:notesMasterIdLst>
  <p:handoutMasterIdLst>
    <p:handoutMasterId r:id="rId18"/>
  </p:handoutMasterIdLst>
  <p:sldIdLst>
    <p:sldId id="410" r:id="rId5"/>
    <p:sldId id="371" r:id="rId6"/>
    <p:sldId id="388" r:id="rId7"/>
    <p:sldId id="411" r:id="rId8"/>
    <p:sldId id="412" r:id="rId9"/>
    <p:sldId id="413" r:id="rId10"/>
    <p:sldId id="414" r:id="rId11"/>
    <p:sldId id="415" r:id="rId12"/>
    <p:sldId id="434" r:id="rId13"/>
    <p:sldId id="437" r:id="rId14"/>
    <p:sldId id="430" r:id="rId15"/>
    <p:sldId id="407" r:id="rId16"/>
  </p:sldIdLst>
  <p:sldSz cx="12192000" cy="6858000"/>
  <p:notesSz cx="6858000" cy="9144000"/>
  <p:defaultTextStyle>
    <a:defPPr rtl="0"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157"/>
    <a:srgbClr val="0081C7"/>
    <a:srgbClr val="45C0EB"/>
    <a:srgbClr val="0035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84514E4-AF13-47F8-8E16-F23E98396EE9}" v="3" dt="2024-11-07T11:32:39.44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529" autoAdjust="0"/>
    <p:restoredTop sz="80097" autoAdjust="0"/>
  </p:normalViewPr>
  <p:slideViewPr>
    <p:cSldViewPr snapToGrid="0">
      <p:cViewPr varScale="1">
        <p:scale>
          <a:sx n="52" d="100"/>
          <a:sy n="52" d="100"/>
        </p:scale>
        <p:origin x="96" y="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114" d="100"/>
          <a:sy n="114" d="100"/>
        </p:scale>
        <p:origin x="2226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enafra Sara" userId="d26b76a9-0198-4c5a-96c1-855e87e00521" providerId="ADAL" clId="{A84514E4-AF13-47F8-8E16-F23E98396EE9}"/>
    <pc:docChg chg="modSld">
      <pc:chgData name="Venafra Sara" userId="d26b76a9-0198-4c5a-96c1-855e87e00521" providerId="ADAL" clId="{A84514E4-AF13-47F8-8E16-F23E98396EE9}" dt="2024-11-07T11:32:44.116" v="39" actId="21"/>
      <pc:docMkLst>
        <pc:docMk/>
      </pc:docMkLst>
      <pc:sldChg chg="modSp mod modNotesTx">
        <pc:chgData name="Venafra Sara" userId="d26b76a9-0198-4c5a-96c1-855e87e00521" providerId="ADAL" clId="{A84514E4-AF13-47F8-8E16-F23E98396EE9}" dt="2024-11-05T10:25:46.620" v="27" actId="20577"/>
        <pc:sldMkLst>
          <pc:docMk/>
          <pc:sldMk cId="3266076763" sldId="388"/>
        </pc:sldMkLst>
        <pc:spChg chg="mod">
          <ac:chgData name="Venafra Sara" userId="d26b76a9-0198-4c5a-96c1-855e87e00521" providerId="ADAL" clId="{A84514E4-AF13-47F8-8E16-F23E98396EE9}" dt="2024-11-05T10:25:41.852" v="26" actId="20577"/>
          <ac:spMkLst>
            <pc:docMk/>
            <pc:sldMk cId="3266076763" sldId="388"/>
            <ac:spMk id="14" creationId="{42187740-8212-4337-81A1-A1742C91B88D}"/>
          </ac:spMkLst>
        </pc:spChg>
      </pc:sldChg>
      <pc:sldChg chg="modSp mod">
        <pc:chgData name="Venafra Sara" userId="d26b76a9-0198-4c5a-96c1-855e87e00521" providerId="ADAL" clId="{A84514E4-AF13-47F8-8E16-F23E98396EE9}" dt="2024-11-07T11:32:44.116" v="39" actId="21"/>
        <pc:sldMkLst>
          <pc:docMk/>
          <pc:sldMk cId="1032804341" sldId="410"/>
        </pc:sldMkLst>
        <pc:spChg chg="mod">
          <ac:chgData name="Venafra Sara" userId="d26b76a9-0198-4c5a-96c1-855e87e00521" providerId="ADAL" clId="{A84514E4-AF13-47F8-8E16-F23E98396EE9}" dt="2024-11-07T11:32:44.116" v="39" actId="21"/>
          <ac:spMkLst>
            <pc:docMk/>
            <pc:sldMk cId="1032804341" sldId="410"/>
            <ac:spMk id="9" creationId="{60059102-4411-4C97-951F-D88204891530}"/>
          </ac:spMkLst>
        </pc:spChg>
      </pc:sldChg>
      <pc:sldChg chg="modSp mod">
        <pc:chgData name="Venafra Sara" userId="d26b76a9-0198-4c5a-96c1-855e87e00521" providerId="ADAL" clId="{A84514E4-AF13-47F8-8E16-F23E98396EE9}" dt="2024-11-05T10:24:52.322" v="7" actId="20577"/>
        <pc:sldMkLst>
          <pc:docMk/>
          <pc:sldMk cId="2967525613" sldId="411"/>
        </pc:sldMkLst>
        <pc:spChg chg="mod">
          <ac:chgData name="Venafra Sara" userId="d26b76a9-0198-4c5a-96c1-855e87e00521" providerId="ADAL" clId="{A84514E4-AF13-47F8-8E16-F23E98396EE9}" dt="2024-11-05T10:24:52.322" v="7" actId="20577"/>
          <ac:spMkLst>
            <pc:docMk/>
            <pc:sldMk cId="2967525613" sldId="411"/>
            <ac:spMk id="8" creationId="{6BED08D5-3FDA-4BBA-8D77-6A306DD17B66}"/>
          </ac:spMkLst>
        </pc:spChg>
      </pc:sldChg>
      <pc:sldChg chg="modSp mod">
        <pc:chgData name="Venafra Sara" userId="d26b76a9-0198-4c5a-96c1-855e87e00521" providerId="ADAL" clId="{A84514E4-AF13-47F8-8E16-F23E98396EE9}" dt="2024-11-05T10:26:37.491" v="28"/>
        <pc:sldMkLst>
          <pc:docMk/>
          <pc:sldMk cId="1324119496" sldId="413"/>
        </pc:sldMkLst>
        <pc:spChg chg="mod">
          <ac:chgData name="Venafra Sara" userId="d26b76a9-0198-4c5a-96c1-855e87e00521" providerId="ADAL" clId="{A84514E4-AF13-47F8-8E16-F23E98396EE9}" dt="2024-11-05T10:26:37.491" v="28"/>
          <ac:spMkLst>
            <pc:docMk/>
            <pc:sldMk cId="1324119496" sldId="413"/>
            <ac:spMk id="7" creationId="{3D69ED02-9373-400D-8175-8CCF9863B4CF}"/>
          </ac:spMkLst>
        </pc:spChg>
      </pc:sldChg>
    </pc:docChg>
  </pc:docChgLst>
  <pc:docChgLst>
    <pc:chgData name="Venafra Sara" userId="d26b76a9-0198-4c5a-96c1-855e87e00521" providerId="ADAL" clId="{24D29175-AFE9-40BB-BE0B-BEC744718930}"/>
    <pc:docChg chg="custSel delSld modSld">
      <pc:chgData name="Venafra Sara" userId="d26b76a9-0198-4c5a-96c1-855e87e00521" providerId="ADAL" clId="{24D29175-AFE9-40BB-BE0B-BEC744718930}" dt="2024-11-06T15:00:11.225" v="67" actId="478"/>
      <pc:docMkLst>
        <pc:docMk/>
      </pc:docMkLst>
      <pc:sldChg chg="addSp delSp modSp">
        <pc:chgData name="Venafra Sara" userId="d26b76a9-0198-4c5a-96c1-855e87e00521" providerId="ADAL" clId="{24D29175-AFE9-40BB-BE0B-BEC744718930}" dt="2024-11-06T13:58:14.772" v="66" actId="14100"/>
        <pc:sldMkLst>
          <pc:docMk/>
          <pc:sldMk cId="1544838494" sldId="371"/>
        </pc:sldMkLst>
        <pc:spChg chg="mod">
          <ac:chgData name="Venafra Sara" userId="d26b76a9-0198-4c5a-96c1-855e87e00521" providerId="ADAL" clId="{24D29175-AFE9-40BB-BE0B-BEC744718930}" dt="2024-11-06T11:22:05.050" v="49" actId="20577"/>
          <ac:spMkLst>
            <pc:docMk/>
            <pc:sldMk cId="1544838494" sldId="371"/>
            <ac:spMk id="2" creationId="{E7512F62-7134-4995-B783-AE4A1AC9A98A}"/>
          </ac:spMkLst>
        </pc:spChg>
        <pc:spChg chg="add del mod">
          <ac:chgData name="Venafra Sara" userId="d26b76a9-0198-4c5a-96c1-855e87e00521" providerId="ADAL" clId="{24D29175-AFE9-40BB-BE0B-BEC744718930}" dt="2024-11-06T11:22:13.020" v="51"/>
          <ac:spMkLst>
            <pc:docMk/>
            <pc:sldMk cId="1544838494" sldId="371"/>
            <ac:spMk id="3" creationId="{288E30CD-E41E-4B40-A7D3-22DA4195A43C}"/>
          </ac:spMkLst>
        </pc:spChg>
        <pc:spChg chg="mod">
          <ac:chgData name="Venafra Sara" userId="d26b76a9-0198-4c5a-96c1-855e87e00521" providerId="ADAL" clId="{24D29175-AFE9-40BB-BE0B-BEC744718930}" dt="2024-11-06T13:58:14.772" v="66" actId="14100"/>
          <ac:spMkLst>
            <pc:docMk/>
            <pc:sldMk cId="1544838494" sldId="371"/>
            <ac:spMk id="19" creationId="{1BB9335E-7207-48F2-867E-257863383FD3}"/>
          </ac:spMkLst>
        </pc:spChg>
      </pc:sldChg>
      <pc:sldChg chg="modSp">
        <pc:chgData name="Venafra Sara" userId="d26b76a9-0198-4c5a-96c1-855e87e00521" providerId="ADAL" clId="{24D29175-AFE9-40BB-BE0B-BEC744718930}" dt="2024-11-06T11:01:43.935" v="22" actId="20577"/>
        <pc:sldMkLst>
          <pc:docMk/>
          <pc:sldMk cId="1032804341" sldId="410"/>
        </pc:sldMkLst>
        <pc:spChg chg="mod">
          <ac:chgData name="Venafra Sara" userId="d26b76a9-0198-4c5a-96c1-855e87e00521" providerId="ADAL" clId="{24D29175-AFE9-40BB-BE0B-BEC744718930}" dt="2024-11-06T11:01:43.935" v="22" actId="20577"/>
          <ac:spMkLst>
            <pc:docMk/>
            <pc:sldMk cId="1032804341" sldId="410"/>
            <ac:spMk id="8" creationId="{9A8BBFC9-DB15-4857-91E1-288F17FA8928}"/>
          </ac:spMkLst>
        </pc:spChg>
      </pc:sldChg>
      <pc:sldChg chg="delSp">
        <pc:chgData name="Venafra Sara" userId="d26b76a9-0198-4c5a-96c1-855e87e00521" providerId="ADAL" clId="{24D29175-AFE9-40BB-BE0B-BEC744718930}" dt="2024-11-06T15:00:11.225" v="67" actId="478"/>
        <pc:sldMkLst>
          <pc:docMk/>
          <pc:sldMk cId="2397981050" sldId="414"/>
        </pc:sldMkLst>
        <pc:picChg chg="del">
          <ac:chgData name="Venafra Sara" userId="d26b76a9-0198-4c5a-96c1-855e87e00521" providerId="ADAL" clId="{24D29175-AFE9-40BB-BE0B-BEC744718930}" dt="2024-11-06T15:00:11.225" v="67" actId="478"/>
          <ac:picMkLst>
            <pc:docMk/>
            <pc:sldMk cId="2397981050" sldId="414"/>
            <ac:picMk id="10" creationId="{3A722251-6D60-428C-8D41-9986349AF4A6}"/>
          </ac:picMkLst>
        </pc:picChg>
      </pc:sldChg>
      <pc:sldChg chg="del">
        <pc:chgData name="Venafra Sara" userId="d26b76a9-0198-4c5a-96c1-855e87e00521" providerId="ADAL" clId="{24D29175-AFE9-40BB-BE0B-BEC744718930}" dt="2024-11-06T11:34:41.864" v="53" actId="2696"/>
        <pc:sldMkLst>
          <pc:docMk/>
          <pc:sldMk cId="3299315568" sldId="416"/>
        </pc:sldMkLst>
      </pc:sldChg>
      <pc:sldChg chg="del">
        <pc:chgData name="Venafra Sara" userId="d26b76a9-0198-4c5a-96c1-855e87e00521" providerId="ADAL" clId="{24D29175-AFE9-40BB-BE0B-BEC744718930}" dt="2024-11-06T11:34:41.880" v="54" actId="2696"/>
        <pc:sldMkLst>
          <pc:docMk/>
          <pc:sldMk cId="850887377" sldId="417"/>
        </pc:sldMkLst>
      </pc:sldChg>
      <pc:sldChg chg="del">
        <pc:chgData name="Venafra Sara" userId="d26b76a9-0198-4c5a-96c1-855e87e00521" providerId="ADAL" clId="{24D29175-AFE9-40BB-BE0B-BEC744718930}" dt="2024-11-06T11:34:41.880" v="55" actId="2696"/>
        <pc:sldMkLst>
          <pc:docMk/>
          <pc:sldMk cId="1072859296" sldId="418"/>
        </pc:sldMkLst>
      </pc:sldChg>
      <pc:sldChg chg="del">
        <pc:chgData name="Venafra Sara" userId="d26b76a9-0198-4c5a-96c1-855e87e00521" providerId="ADAL" clId="{24D29175-AFE9-40BB-BE0B-BEC744718930}" dt="2024-11-06T11:34:41.895" v="56" actId="2696"/>
        <pc:sldMkLst>
          <pc:docMk/>
          <pc:sldMk cId="1671699733" sldId="419"/>
        </pc:sldMkLst>
      </pc:sldChg>
      <pc:sldChg chg="del">
        <pc:chgData name="Venafra Sara" userId="d26b76a9-0198-4c5a-96c1-855e87e00521" providerId="ADAL" clId="{24D29175-AFE9-40BB-BE0B-BEC744718930}" dt="2024-11-06T11:34:41.895" v="57" actId="2696"/>
        <pc:sldMkLst>
          <pc:docMk/>
          <pc:sldMk cId="2046830489" sldId="420"/>
        </pc:sldMkLst>
      </pc:sldChg>
      <pc:sldChg chg="del">
        <pc:chgData name="Venafra Sara" userId="d26b76a9-0198-4c5a-96c1-855e87e00521" providerId="ADAL" clId="{24D29175-AFE9-40BB-BE0B-BEC744718930}" dt="2024-11-06T11:34:41.915" v="58" actId="2696"/>
        <pc:sldMkLst>
          <pc:docMk/>
          <pc:sldMk cId="119310081" sldId="421"/>
        </pc:sldMkLst>
      </pc:sldChg>
      <pc:sldChg chg="del">
        <pc:chgData name="Venafra Sara" userId="d26b76a9-0198-4c5a-96c1-855e87e00521" providerId="ADAL" clId="{24D29175-AFE9-40BB-BE0B-BEC744718930}" dt="2024-11-06T11:34:41.927" v="59" actId="2696"/>
        <pc:sldMkLst>
          <pc:docMk/>
          <pc:sldMk cId="424642832" sldId="422"/>
        </pc:sldMkLst>
      </pc:sldChg>
      <pc:sldChg chg="del">
        <pc:chgData name="Venafra Sara" userId="d26b76a9-0198-4c5a-96c1-855e87e00521" providerId="ADAL" clId="{24D29175-AFE9-40BB-BE0B-BEC744718930}" dt="2024-11-06T11:34:41.943" v="60" actId="2696"/>
        <pc:sldMkLst>
          <pc:docMk/>
          <pc:sldMk cId="3933725384" sldId="423"/>
        </pc:sldMkLst>
      </pc:sldChg>
      <pc:sldChg chg="del">
        <pc:chgData name="Venafra Sara" userId="d26b76a9-0198-4c5a-96c1-855e87e00521" providerId="ADAL" clId="{24D29175-AFE9-40BB-BE0B-BEC744718930}" dt="2024-11-06T11:34:41.943" v="61" actId="2696"/>
        <pc:sldMkLst>
          <pc:docMk/>
          <pc:sldMk cId="2904987889" sldId="431"/>
        </pc:sldMkLst>
      </pc:sldChg>
      <pc:sldChg chg="del">
        <pc:chgData name="Venafra Sara" userId="d26b76a9-0198-4c5a-96c1-855e87e00521" providerId="ADAL" clId="{24D29175-AFE9-40BB-BE0B-BEC744718930}" dt="2024-11-06T11:34:41.958" v="62" actId="2696"/>
        <pc:sldMkLst>
          <pc:docMk/>
          <pc:sldMk cId="2445132381" sldId="432"/>
        </pc:sldMkLst>
      </pc:sldChg>
      <pc:sldChg chg="del">
        <pc:chgData name="Venafra Sara" userId="d26b76a9-0198-4c5a-96c1-855e87e00521" providerId="ADAL" clId="{24D29175-AFE9-40BB-BE0B-BEC744718930}" dt="2024-11-06T11:34:41.958" v="63" actId="2696"/>
        <pc:sldMkLst>
          <pc:docMk/>
          <pc:sldMk cId="3390958386" sldId="433"/>
        </pc:sldMkLst>
      </pc:sldChg>
      <pc:sldChg chg="del">
        <pc:chgData name="Venafra Sara" userId="d26b76a9-0198-4c5a-96c1-855e87e00521" providerId="ADAL" clId="{24D29175-AFE9-40BB-BE0B-BEC744718930}" dt="2024-11-06T11:34:41.864" v="52" actId="2696"/>
        <pc:sldMkLst>
          <pc:docMk/>
          <pc:sldMk cId="3995640764" sldId="435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A08D4B0-572C-45A3-AE54-80B1D0D3C1D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77CC36-C717-44BC-B769-78B08BAE390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8D4BD6-6361-41C9-905B-4CB78650BDD1}" type="datetime1">
              <a:rPr lang="en-GB" smtClean="0"/>
              <a:t>07/11/2024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C10DB7-1A79-4178-BDA3-56B63313CA6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A6567F-3BAD-426A-A9A9-993CA1488D5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B496F4-88E4-4657-8104-6CB2714F77D7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9752528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6229BB9-5369-4AF2-9EC9-42BAE89016A7}" type="datetime1">
              <a:rPr lang="en-GB" smtClean="0"/>
              <a:t>07/11/2024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n-GB"/>
              <a:t>Click to edit Master text styles</a:t>
            </a:r>
          </a:p>
          <a:p>
            <a:pPr lvl="1" rtl="0"/>
            <a:r>
              <a:rPr lang="en-GB"/>
              <a:t>Second level</a:t>
            </a:r>
          </a:p>
          <a:p>
            <a:pPr lvl="2" rtl="0"/>
            <a:r>
              <a:rPr lang="en-GB"/>
              <a:t>Third level</a:t>
            </a:r>
          </a:p>
          <a:p>
            <a:pPr lvl="3" rtl="0"/>
            <a:r>
              <a:rPr lang="en-GB"/>
              <a:t>Fourth level</a:t>
            </a:r>
          </a:p>
          <a:p>
            <a:pPr lvl="4" rtl="0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2BF9438-3EEF-4192-9815-F6F44770AEF7}" type="slidenum">
              <a:rPr lang="en-GB" smtClean="0"/>
              <a:t>‹N›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22651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095B3E9E-E094-480F-881D-221F15341572}" type="datetime1">
              <a:rPr lang="en-GB" smtClean="0"/>
              <a:t>07/11/2024</a:t>
            </a:fld>
            <a:endParaRPr lang="en-GB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2BF9438-3EEF-4192-9815-F6F44770AEF7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46152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2154B9B0-8481-435B-865A-C0CC6E8E0874}" type="datetime1">
              <a:rPr lang="en-GB" smtClean="0"/>
              <a:t>07/11/2024</a:t>
            </a:fld>
            <a:endParaRPr lang="en-GB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2BF9438-3EEF-4192-9815-F6F44770AEF7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52651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5C3F55E7-B811-4715-931D-26F8FFB7D069}" type="datetime1">
              <a:rPr lang="en-GB" smtClean="0"/>
              <a:t>07/11/2024</a:t>
            </a:fld>
            <a:endParaRPr lang="en-GB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2BF9438-3EEF-4192-9815-F6F44770AEF7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33042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989A52FE-5D03-44D7-9D83-55C2560C1231}" type="datetime1">
              <a:rPr lang="en-GB" smtClean="0"/>
              <a:t>07/11/2024</a:t>
            </a:fld>
            <a:endParaRPr lang="en-GB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2BF9438-3EEF-4192-9815-F6F44770AEF7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81164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DE0B3FB2-CD5A-418F-B80E-9ED84A9F9A11}" type="datetime1">
              <a:rPr lang="en-GB" smtClean="0"/>
              <a:t>07/11/2024</a:t>
            </a:fld>
            <a:endParaRPr lang="en-GB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2BF9438-3EEF-4192-9815-F6F44770AEF7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86475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data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B90003B2-8398-46C7-BCB3-EC4B0BB4E20B}" type="datetime1">
              <a:rPr lang="en-GB" smtClean="0"/>
              <a:t>07/11/2024</a:t>
            </a:fld>
            <a:endParaRPr lang="en-GB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2BF9438-3EEF-4192-9815-F6F44770AEF7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50080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57EEE52A-8A61-4538-A4CF-7C6384EE4A55}" type="datetime1">
              <a:rPr lang="en-GB" smtClean="0"/>
              <a:t>07/11/2024</a:t>
            </a:fld>
            <a:endParaRPr lang="en-GB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2BF9438-3EEF-4192-9815-F6F44770AEF7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53816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B0579FAA-966C-4347-90C4-4D3BB127206F}" type="datetime1">
              <a:rPr lang="en-GB" smtClean="0"/>
              <a:t>07/11/2024</a:t>
            </a:fld>
            <a:endParaRPr lang="en-GB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2BF9438-3EEF-4192-9815-F6F44770AEF7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77785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D3D82312-081B-4C3A-B4BE-1BA3D55200DA}" type="datetime1">
              <a:rPr lang="en-GB" smtClean="0"/>
              <a:t>07/11/2024</a:t>
            </a:fld>
            <a:endParaRPr lang="en-GB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2BF9438-3EEF-4192-9815-F6F44770AEF7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36549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DBD4C582-9867-451F-8336-F79293DF0F0C}" type="datetime1">
              <a:rPr lang="en-GB" smtClean="0"/>
              <a:t>07/11/2024</a:t>
            </a:fld>
            <a:endParaRPr lang="en-GB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2BF9438-3EEF-4192-9815-F6F44770AEF7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52925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8C3B57F0-CDA7-4681-A728-4648130EB623}" type="datetime1">
              <a:rPr lang="en-GB" smtClean="0"/>
              <a:t>07/11/2024</a:t>
            </a:fld>
            <a:endParaRPr lang="en-GB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2BF9438-3EEF-4192-9815-F6F44770AEF7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96797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35B87784-EB6F-4DA3-9346-C8661DC4121A}" type="datetime1">
              <a:rPr lang="en-GB" smtClean="0"/>
              <a:t>07/11/2024</a:t>
            </a:fld>
            <a:endParaRPr lang="en-GB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2BF9438-3EEF-4192-9815-F6F44770AEF7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4399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FD177CC8-001B-43AD-8769-8F49681EBED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1273115" cy="6858000"/>
          </a:xfrm>
          <a:custGeom>
            <a:avLst/>
            <a:gdLst>
              <a:gd name="connsiteX0" fmla="*/ 3348090 w 11273115"/>
              <a:gd name="connsiteY0" fmla="*/ 0 h 6858000"/>
              <a:gd name="connsiteX1" fmla="*/ 3350669 w 11273115"/>
              <a:gd name="connsiteY1" fmla="*/ 66 h 6858000"/>
              <a:gd name="connsiteX2" fmla="*/ 3350669 w 11273115"/>
              <a:gd name="connsiteY2" fmla="*/ 0 h 6858000"/>
              <a:gd name="connsiteX3" fmla="*/ 11272195 w 11273115"/>
              <a:gd name="connsiteY3" fmla="*/ 0 h 6858000"/>
              <a:gd name="connsiteX4" fmla="*/ 11272195 w 11273115"/>
              <a:gd name="connsiteY4" fmla="*/ 2961216 h 6858000"/>
              <a:gd name="connsiteX5" fmla="*/ 11271695 w 11273115"/>
              <a:gd name="connsiteY5" fmla="*/ 2961216 h 6858000"/>
              <a:gd name="connsiteX6" fmla="*/ 11273115 w 11273115"/>
              <a:gd name="connsiteY6" fmla="*/ 3017366 h 6858000"/>
              <a:gd name="connsiteX7" fmla="*/ 7818094 w 11273115"/>
              <a:gd name="connsiteY7" fmla="*/ 6846005 h 6858000"/>
              <a:gd name="connsiteX8" fmla="*/ 7660345 w 11273115"/>
              <a:gd name="connsiteY8" fmla="*/ 6858000 h 6858000"/>
              <a:gd name="connsiteX9" fmla="*/ 0 w 11273115"/>
              <a:gd name="connsiteY9" fmla="*/ 6858000 h 6858000"/>
              <a:gd name="connsiteX10" fmla="*/ 0 w 11273115"/>
              <a:gd name="connsiteY10" fmla="*/ 3105006 h 6858000"/>
              <a:gd name="connsiteX11" fmla="*/ 1984 w 11273115"/>
              <a:gd name="connsiteY11" fmla="*/ 3078405 h 6858000"/>
              <a:gd name="connsiteX12" fmla="*/ 3348090 w 11273115"/>
              <a:gd name="connsiteY12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273115" h="6858000">
                <a:moveTo>
                  <a:pt x="3348090" y="0"/>
                </a:moveTo>
                <a:lnTo>
                  <a:pt x="3350669" y="66"/>
                </a:lnTo>
                <a:lnTo>
                  <a:pt x="3350669" y="0"/>
                </a:lnTo>
                <a:lnTo>
                  <a:pt x="11272195" y="0"/>
                </a:lnTo>
                <a:lnTo>
                  <a:pt x="11272195" y="2961216"/>
                </a:lnTo>
                <a:lnTo>
                  <a:pt x="11271695" y="2961216"/>
                </a:lnTo>
                <a:lnTo>
                  <a:pt x="11273115" y="3017366"/>
                </a:lnTo>
                <a:cubicBezTo>
                  <a:pt x="11273115" y="5009996"/>
                  <a:pt x="9758729" y="6648923"/>
                  <a:pt x="7818094" y="6846005"/>
                </a:cubicBezTo>
                <a:lnTo>
                  <a:pt x="7660345" y="6858000"/>
                </a:lnTo>
                <a:lnTo>
                  <a:pt x="0" y="6858000"/>
                </a:lnTo>
                <a:lnTo>
                  <a:pt x="0" y="3105006"/>
                </a:lnTo>
                <a:lnTo>
                  <a:pt x="1984" y="3078405"/>
                </a:lnTo>
                <a:cubicBezTo>
                  <a:pt x="174228" y="1349311"/>
                  <a:pt x="1606596" y="0"/>
                  <a:pt x="3348090" y="0"/>
                </a:cubicBezTo>
                <a:close/>
              </a:path>
            </a:pathLst>
          </a:custGeom>
          <a:solidFill>
            <a:schemeClr val="accent6"/>
          </a:solidFill>
        </p:spPr>
        <p:txBody>
          <a:bodyPr wrap="square" rtlCol="0" anchor="ctr">
            <a:noAutofit/>
          </a:bodyPr>
          <a:lstStyle>
            <a:lvl1pPr algn="ctr">
              <a:defRPr/>
            </a:lvl1pPr>
          </a:lstStyle>
          <a:p>
            <a:pPr rtl="0"/>
            <a:r>
              <a:rPr lang="it-IT"/>
              <a:t>Fare clic sull'icona per inserire un'immagine</a:t>
            </a:r>
            <a:endParaRPr lang="en-GB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D724945-48CE-43AA-A2D7-D18FC7CB73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0" y="0"/>
            <a:ext cx="3352193" cy="3125440"/>
          </a:xfrm>
          <a:custGeom>
            <a:avLst/>
            <a:gdLst>
              <a:gd name="connsiteX0" fmla="*/ 0 w 3352193"/>
              <a:gd name="connsiteY0" fmla="*/ 3125374 h 3125440"/>
              <a:gd name="connsiteX1" fmla="*/ 2579 w 3352193"/>
              <a:gd name="connsiteY1" fmla="*/ 3125440 h 3125440"/>
              <a:gd name="connsiteX2" fmla="*/ 0 w 3352193"/>
              <a:gd name="connsiteY2" fmla="*/ 3125440 h 3125440"/>
              <a:gd name="connsiteX3" fmla="*/ 3352193 w 3352193"/>
              <a:gd name="connsiteY3" fmla="*/ 0 h 3125440"/>
              <a:gd name="connsiteX4" fmla="*/ 3352193 w 3352193"/>
              <a:gd name="connsiteY4" fmla="*/ 3125440 h 3125440"/>
              <a:gd name="connsiteX5" fmla="*/ 2579 w 3352193"/>
              <a:gd name="connsiteY5" fmla="*/ 3125440 h 3125440"/>
              <a:gd name="connsiteX6" fmla="*/ 3348685 w 3352193"/>
              <a:gd name="connsiteY6" fmla="*/ 47035 h 3125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2193" h="3125440">
                <a:moveTo>
                  <a:pt x="0" y="3125374"/>
                </a:moveTo>
                <a:lnTo>
                  <a:pt x="2579" y="3125440"/>
                </a:lnTo>
                <a:lnTo>
                  <a:pt x="0" y="3125440"/>
                </a:lnTo>
                <a:close/>
                <a:moveTo>
                  <a:pt x="3352193" y="0"/>
                </a:moveTo>
                <a:lnTo>
                  <a:pt x="3352193" y="3125440"/>
                </a:lnTo>
                <a:lnTo>
                  <a:pt x="2579" y="3125440"/>
                </a:lnTo>
                <a:cubicBezTo>
                  <a:pt x="1744073" y="3125440"/>
                  <a:pt x="3176441" y="1776129"/>
                  <a:pt x="3348685" y="47035"/>
                </a:cubicBezTo>
                <a:close/>
              </a:path>
            </a:pathLst>
          </a:custGeom>
          <a:solidFill>
            <a:schemeClr val="accent2">
              <a:lumMod val="7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GB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F4C4F21-0086-44BC-AE2C-731756B16D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521" y="4330696"/>
            <a:ext cx="11582479" cy="2527304"/>
          </a:xfrm>
          <a:custGeom>
            <a:avLst/>
            <a:gdLst>
              <a:gd name="connsiteX0" fmla="*/ 326075 w 8600365"/>
              <a:gd name="connsiteY0" fmla="*/ 0 h 1224926"/>
              <a:gd name="connsiteX1" fmla="*/ 8274290 w 8600365"/>
              <a:gd name="connsiteY1" fmla="*/ 0 h 1224926"/>
              <a:gd name="connsiteX2" fmla="*/ 8600365 w 8600365"/>
              <a:gd name="connsiteY2" fmla="*/ 326075 h 1224926"/>
              <a:gd name="connsiteX3" fmla="*/ 8600365 w 8600365"/>
              <a:gd name="connsiteY3" fmla="*/ 1224926 h 1224926"/>
              <a:gd name="connsiteX4" fmla="*/ 8600365 w 8600365"/>
              <a:gd name="connsiteY4" fmla="*/ 1224926 h 1224926"/>
              <a:gd name="connsiteX5" fmla="*/ 0 w 8600365"/>
              <a:gd name="connsiteY5" fmla="*/ 1224926 h 1224926"/>
              <a:gd name="connsiteX6" fmla="*/ 0 w 8600365"/>
              <a:gd name="connsiteY6" fmla="*/ 1224926 h 1224926"/>
              <a:gd name="connsiteX7" fmla="*/ 0 w 8600365"/>
              <a:gd name="connsiteY7" fmla="*/ 326075 h 1224926"/>
              <a:gd name="connsiteX8" fmla="*/ 326075 w 8600365"/>
              <a:gd name="connsiteY8" fmla="*/ 0 h 1224926"/>
              <a:gd name="connsiteX0" fmla="*/ 326075 w 8687289"/>
              <a:gd name="connsiteY0" fmla="*/ 0 h 1224926"/>
              <a:gd name="connsiteX1" fmla="*/ 8609570 w 8687289"/>
              <a:gd name="connsiteY1" fmla="*/ 0 h 1224926"/>
              <a:gd name="connsiteX2" fmla="*/ 8600365 w 8687289"/>
              <a:gd name="connsiteY2" fmla="*/ 326075 h 1224926"/>
              <a:gd name="connsiteX3" fmla="*/ 8600365 w 8687289"/>
              <a:gd name="connsiteY3" fmla="*/ 1224926 h 1224926"/>
              <a:gd name="connsiteX4" fmla="*/ 8600365 w 8687289"/>
              <a:gd name="connsiteY4" fmla="*/ 1224926 h 1224926"/>
              <a:gd name="connsiteX5" fmla="*/ 0 w 8687289"/>
              <a:gd name="connsiteY5" fmla="*/ 1224926 h 1224926"/>
              <a:gd name="connsiteX6" fmla="*/ 0 w 8687289"/>
              <a:gd name="connsiteY6" fmla="*/ 1224926 h 1224926"/>
              <a:gd name="connsiteX7" fmla="*/ 0 w 8687289"/>
              <a:gd name="connsiteY7" fmla="*/ 326075 h 1224926"/>
              <a:gd name="connsiteX8" fmla="*/ 326075 w 8687289"/>
              <a:gd name="connsiteY8" fmla="*/ 0 h 1224926"/>
              <a:gd name="connsiteX0" fmla="*/ 326075 w 8635417"/>
              <a:gd name="connsiteY0" fmla="*/ 0 h 1224926"/>
              <a:gd name="connsiteX1" fmla="*/ 8533370 w 8635417"/>
              <a:gd name="connsiteY1" fmla="*/ 0 h 1224926"/>
              <a:gd name="connsiteX2" fmla="*/ 8600365 w 8635417"/>
              <a:gd name="connsiteY2" fmla="*/ 326075 h 1224926"/>
              <a:gd name="connsiteX3" fmla="*/ 8600365 w 8635417"/>
              <a:gd name="connsiteY3" fmla="*/ 1224926 h 1224926"/>
              <a:gd name="connsiteX4" fmla="*/ 8600365 w 8635417"/>
              <a:gd name="connsiteY4" fmla="*/ 1224926 h 1224926"/>
              <a:gd name="connsiteX5" fmla="*/ 0 w 8635417"/>
              <a:gd name="connsiteY5" fmla="*/ 1224926 h 1224926"/>
              <a:gd name="connsiteX6" fmla="*/ 0 w 8635417"/>
              <a:gd name="connsiteY6" fmla="*/ 1224926 h 1224926"/>
              <a:gd name="connsiteX7" fmla="*/ 0 w 8635417"/>
              <a:gd name="connsiteY7" fmla="*/ 326075 h 1224926"/>
              <a:gd name="connsiteX8" fmla="*/ 326075 w 8635417"/>
              <a:gd name="connsiteY8" fmla="*/ 0 h 1224926"/>
              <a:gd name="connsiteX0" fmla="*/ 326075 w 8626903"/>
              <a:gd name="connsiteY0" fmla="*/ 0 h 1224926"/>
              <a:gd name="connsiteX1" fmla="*/ 8518130 w 8626903"/>
              <a:gd name="connsiteY1" fmla="*/ 0 h 1224926"/>
              <a:gd name="connsiteX2" fmla="*/ 8600365 w 8626903"/>
              <a:gd name="connsiteY2" fmla="*/ 326075 h 1224926"/>
              <a:gd name="connsiteX3" fmla="*/ 8600365 w 8626903"/>
              <a:gd name="connsiteY3" fmla="*/ 1224926 h 1224926"/>
              <a:gd name="connsiteX4" fmla="*/ 8600365 w 8626903"/>
              <a:gd name="connsiteY4" fmla="*/ 1224926 h 1224926"/>
              <a:gd name="connsiteX5" fmla="*/ 0 w 8626903"/>
              <a:gd name="connsiteY5" fmla="*/ 1224926 h 1224926"/>
              <a:gd name="connsiteX6" fmla="*/ 0 w 8626903"/>
              <a:gd name="connsiteY6" fmla="*/ 1224926 h 1224926"/>
              <a:gd name="connsiteX7" fmla="*/ 0 w 8626903"/>
              <a:gd name="connsiteY7" fmla="*/ 326075 h 1224926"/>
              <a:gd name="connsiteX8" fmla="*/ 326075 w 8626903"/>
              <a:gd name="connsiteY8" fmla="*/ 0 h 1224926"/>
              <a:gd name="connsiteX0" fmla="*/ 326075 w 8600365"/>
              <a:gd name="connsiteY0" fmla="*/ 0 h 1224926"/>
              <a:gd name="connsiteX1" fmla="*/ 8518130 w 8600365"/>
              <a:gd name="connsiteY1" fmla="*/ 0 h 1224926"/>
              <a:gd name="connsiteX2" fmla="*/ 8600365 w 8600365"/>
              <a:gd name="connsiteY2" fmla="*/ 326075 h 1224926"/>
              <a:gd name="connsiteX3" fmla="*/ 8600365 w 8600365"/>
              <a:gd name="connsiteY3" fmla="*/ 1224926 h 1224926"/>
              <a:gd name="connsiteX4" fmla="*/ 8600365 w 8600365"/>
              <a:gd name="connsiteY4" fmla="*/ 1224926 h 1224926"/>
              <a:gd name="connsiteX5" fmla="*/ 0 w 8600365"/>
              <a:gd name="connsiteY5" fmla="*/ 1224926 h 1224926"/>
              <a:gd name="connsiteX6" fmla="*/ 0 w 8600365"/>
              <a:gd name="connsiteY6" fmla="*/ 1224926 h 1224926"/>
              <a:gd name="connsiteX7" fmla="*/ 0 w 8600365"/>
              <a:gd name="connsiteY7" fmla="*/ 326075 h 1224926"/>
              <a:gd name="connsiteX8" fmla="*/ 326075 w 8600365"/>
              <a:gd name="connsiteY8" fmla="*/ 0 h 1224926"/>
              <a:gd name="connsiteX0" fmla="*/ 326075 w 8600365"/>
              <a:gd name="connsiteY0" fmla="*/ 0 h 1224926"/>
              <a:gd name="connsiteX1" fmla="*/ 8518130 w 8600365"/>
              <a:gd name="connsiteY1" fmla="*/ 0 h 1224926"/>
              <a:gd name="connsiteX2" fmla="*/ 8600365 w 8600365"/>
              <a:gd name="connsiteY2" fmla="*/ 764225 h 1224926"/>
              <a:gd name="connsiteX3" fmla="*/ 8600365 w 8600365"/>
              <a:gd name="connsiteY3" fmla="*/ 1224926 h 1224926"/>
              <a:gd name="connsiteX4" fmla="*/ 8600365 w 8600365"/>
              <a:gd name="connsiteY4" fmla="*/ 1224926 h 1224926"/>
              <a:gd name="connsiteX5" fmla="*/ 0 w 8600365"/>
              <a:gd name="connsiteY5" fmla="*/ 1224926 h 1224926"/>
              <a:gd name="connsiteX6" fmla="*/ 0 w 8600365"/>
              <a:gd name="connsiteY6" fmla="*/ 1224926 h 1224926"/>
              <a:gd name="connsiteX7" fmla="*/ 0 w 8600365"/>
              <a:gd name="connsiteY7" fmla="*/ 326075 h 1224926"/>
              <a:gd name="connsiteX8" fmla="*/ 326075 w 8600365"/>
              <a:gd name="connsiteY8" fmla="*/ 0 h 1224926"/>
              <a:gd name="connsiteX0" fmla="*/ 326075 w 8611111"/>
              <a:gd name="connsiteY0" fmla="*/ 0 h 1224926"/>
              <a:gd name="connsiteX1" fmla="*/ 8603855 w 8611111"/>
              <a:gd name="connsiteY1" fmla="*/ 0 h 1224926"/>
              <a:gd name="connsiteX2" fmla="*/ 8600365 w 8611111"/>
              <a:gd name="connsiteY2" fmla="*/ 764225 h 1224926"/>
              <a:gd name="connsiteX3" fmla="*/ 8600365 w 8611111"/>
              <a:gd name="connsiteY3" fmla="*/ 1224926 h 1224926"/>
              <a:gd name="connsiteX4" fmla="*/ 8600365 w 8611111"/>
              <a:gd name="connsiteY4" fmla="*/ 1224926 h 1224926"/>
              <a:gd name="connsiteX5" fmla="*/ 0 w 8611111"/>
              <a:gd name="connsiteY5" fmla="*/ 1224926 h 1224926"/>
              <a:gd name="connsiteX6" fmla="*/ 0 w 8611111"/>
              <a:gd name="connsiteY6" fmla="*/ 1224926 h 1224926"/>
              <a:gd name="connsiteX7" fmla="*/ 0 w 8611111"/>
              <a:gd name="connsiteY7" fmla="*/ 326075 h 1224926"/>
              <a:gd name="connsiteX8" fmla="*/ 326075 w 8611111"/>
              <a:gd name="connsiteY8" fmla="*/ 0 h 1224926"/>
              <a:gd name="connsiteX0" fmla="*/ 326075 w 8611111"/>
              <a:gd name="connsiteY0" fmla="*/ 0 h 1224926"/>
              <a:gd name="connsiteX1" fmla="*/ 8603855 w 8611111"/>
              <a:gd name="connsiteY1" fmla="*/ 0 h 1224926"/>
              <a:gd name="connsiteX2" fmla="*/ 8600365 w 8611111"/>
              <a:gd name="connsiteY2" fmla="*/ 764225 h 1224926"/>
              <a:gd name="connsiteX3" fmla="*/ 8600365 w 8611111"/>
              <a:gd name="connsiteY3" fmla="*/ 1224926 h 1224926"/>
              <a:gd name="connsiteX4" fmla="*/ 8600365 w 8611111"/>
              <a:gd name="connsiteY4" fmla="*/ 1224926 h 1224926"/>
              <a:gd name="connsiteX5" fmla="*/ 0 w 8611111"/>
              <a:gd name="connsiteY5" fmla="*/ 1224926 h 1224926"/>
              <a:gd name="connsiteX6" fmla="*/ 0 w 8611111"/>
              <a:gd name="connsiteY6" fmla="*/ 1224926 h 1224926"/>
              <a:gd name="connsiteX7" fmla="*/ 0 w 8611111"/>
              <a:gd name="connsiteY7" fmla="*/ 326075 h 1224926"/>
              <a:gd name="connsiteX8" fmla="*/ 326075 w 8611111"/>
              <a:gd name="connsiteY8" fmla="*/ 0 h 1224926"/>
              <a:gd name="connsiteX0" fmla="*/ 326075 w 8606958"/>
              <a:gd name="connsiteY0" fmla="*/ 0 h 1224926"/>
              <a:gd name="connsiteX1" fmla="*/ 8603855 w 8606958"/>
              <a:gd name="connsiteY1" fmla="*/ 0 h 1224926"/>
              <a:gd name="connsiteX2" fmla="*/ 8600365 w 8606958"/>
              <a:gd name="connsiteY2" fmla="*/ 764225 h 1224926"/>
              <a:gd name="connsiteX3" fmla="*/ 8600365 w 8606958"/>
              <a:gd name="connsiteY3" fmla="*/ 1224926 h 1224926"/>
              <a:gd name="connsiteX4" fmla="*/ 8600365 w 8606958"/>
              <a:gd name="connsiteY4" fmla="*/ 1224926 h 1224926"/>
              <a:gd name="connsiteX5" fmla="*/ 0 w 8606958"/>
              <a:gd name="connsiteY5" fmla="*/ 1224926 h 1224926"/>
              <a:gd name="connsiteX6" fmla="*/ 0 w 8606958"/>
              <a:gd name="connsiteY6" fmla="*/ 1224926 h 1224926"/>
              <a:gd name="connsiteX7" fmla="*/ 0 w 8606958"/>
              <a:gd name="connsiteY7" fmla="*/ 326075 h 1224926"/>
              <a:gd name="connsiteX8" fmla="*/ 326075 w 8606958"/>
              <a:gd name="connsiteY8" fmla="*/ 0 h 1224926"/>
              <a:gd name="connsiteX0" fmla="*/ 1722819 w 8606958"/>
              <a:gd name="connsiteY0" fmla="*/ 0 h 1237299"/>
              <a:gd name="connsiteX1" fmla="*/ 8603855 w 8606958"/>
              <a:gd name="connsiteY1" fmla="*/ 12373 h 1237299"/>
              <a:gd name="connsiteX2" fmla="*/ 8600365 w 8606958"/>
              <a:gd name="connsiteY2" fmla="*/ 776598 h 1237299"/>
              <a:gd name="connsiteX3" fmla="*/ 8600365 w 8606958"/>
              <a:gd name="connsiteY3" fmla="*/ 1237299 h 1237299"/>
              <a:gd name="connsiteX4" fmla="*/ 8600365 w 8606958"/>
              <a:gd name="connsiteY4" fmla="*/ 1237299 h 1237299"/>
              <a:gd name="connsiteX5" fmla="*/ 0 w 8606958"/>
              <a:gd name="connsiteY5" fmla="*/ 1237299 h 1237299"/>
              <a:gd name="connsiteX6" fmla="*/ 0 w 8606958"/>
              <a:gd name="connsiteY6" fmla="*/ 1237299 h 1237299"/>
              <a:gd name="connsiteX7" fmla="*/ 0 w 8606958"/>
              <a:gd name="connsiteY7" fmla="*/ 338448 h 1237299"/>
              <a:gd name="connsiteX8" fmla="*/ 1722819 w 8606958"/>
              <a:gd name="connsiteY8" fmla="*/ 0 h 1237299"/>
              <a:gd name="connsiteX0" fmla="*/ 1722819 w 8606958"/>
              <a:gd name="connsiteY0" fmla="*/ 0 h 1237299"/>
              <a:gd name="connsiteX1" fmla="*/ 8603855 w 8606958"/>
              <a:gd name="connsiteY1" fmla="*/ 12373 h 1237299"/>
              <a:gd name="connsiteX2" fmla="*/ 8600365 w 8606958"/>
              <a:gd name="connsiteY2" fmla="*/ 776598 h 1237299"/>
              <a:gd name="connsiteX3" fmla="*/ 8600365 w 8606958"/>
              <a:gd name="connsiteY3" fmla="*/ 1237299 h 1237299"/>
              <a:gd name="connsiteX4" fmla="*/ 8600365 w 8606958"/>
              <a:gd name="connsiteY4" fmla="*/ 1237299 h 1237299"/>
              <a:gd name="connsiteX5" fmla="*/ 0 w 8606958"/>
              <a:gd name="connsiteY5" fmla="*/ 1237299 h 1237299"/>
              <a:gd name="connsiteX6" fmla="*/ 0 w 8606958"/>
              <a:gd name="connsiteY6" fmla="*/ 1237299 h 1237299"/>
              <a:gd name="connsiteX7" fmla="*/ 405811 w 8606958"/>
              <a:gd name="connsiteY7" fmla="*/ 480737 h 1237299"/>
              <a:gd name="connsiteX8" fmla="*/ 1722819 w 8606958"/>
              <a:gd name="connsiteY8" fmla="*/ 0 h 1237299"/>
              <a:gd name="connsiteX0" fmla="*/ 1722819 w 8606958"/>
              <a:gd name="connsiteY0" fmla="*/ 0 h 1237299"/>
              <a:gd name="connsiteX1" fmla="*/ 8603855 w 8606958"/>
              <a:gd name="connsiteY1" fmla="*/ 12373 h 1237299"/>
              <a:gd name="connsiteX2" fmla="*/ 8600365 w 8606958"/>
              <a:gd name="connsiteY2" fmla="*/ 776598 h 1237299"/>
              <a:gd name="connsiteX3" fmla="*/ 8600365 w 8606958"/>
              <a:gd name="connsiteY3" fmla="*/ 1237299 h 1237299"/>
              <a:gd name="connsiteX4" fmla="*/ 8600365 w 8606958"/>
              <a:gd name="connsiteY4" fmla="*/ 1237299 h 1237299"/>
              <a:gd name="connsiteX5" fmla="*/ 0 w 8606958"/>
              <a:gd name="connsiteY5" fmla="*/ 1237299 h 1237299"/>
              <a:gd name="connsiteX6" fmla="*/ 0 w 8606958"/>
              <a:gd name="connsiteY6" fmla="*/ 1237299 h 1237299"/>
              <a:gd name="connsiteX7" fmla="*/ 405811 w 8606958"/>
              <a:gd name="connsiteY7" fmla="*/ 480737 h 1237299"/>
              <a:gd name="connsiteX8" fmla="*/ 1722819 w 8606958"/>
              <a:gd name="connsiteY8" fmla="*/ 0 h 1237299"/>
              <a:gd name="connsiteX0" fmla="*/ 1722819 w 8606958"/>
              <a:gd name="connsiteY0" fmla="*/ 0 h 1237299"/>
              <a:gd name="connsiteX1" fmla="*/ 8603855 w 8606958"/>
              <a:gd name="connsiteY1" fmla="*/ 12373 h 1237299"/>
              <a:gd name="connsiteX2" fmla="*/ 8600365 w 8606958"/>
              <a:gd name="connsiteY2" fmla="*/ 776598 h 1237299"/>
              <a:gd name="connsiteX3" fmla="*/ 8600365 w 8606958"/>
              <a:gd name="connsiteY3" fmla="*/ 1237299 h 1237299"/>
              <a:gd name="connsiteX4" fmla="*/ 8600365 w 8606958"/>
              <a:gd name="connsiteY4" fmla="*/ 1237299 h 1237299"/>
              <a:gd name="connsiteX5" fmla="*/ 0 w 8606958"/>
              <a:gd name="connsiteY5" fmla="*/ 1237299 h 1237299"/>
              <a:gd name="connsiteX6" fmla="*/ 585122 w 8606958"/>
              <a:gd name="connsiteY6" fmla="*/ 909415 h 1237299"/>
              <a:gd name="connsiteX7" fmla="*/ 405811 w 8606958"/>
              <a:gd name="connsiteY7" fmla="*/ 480737 h 1237299"/>
              <a:gd name="connsiteX8" fmla="*/ 1722819 w 8606958"/>
              <a:gd name="connsiteY8" fmla="*/ 0 h 1237299"/>
              <a:gd name="connsiteX0" fmla="*/ 1722819 w 8606958"/>
              <a:gd name="connsiteY0" fmla="*/ 0 h 1237299"/>
              <a:gd name="connsiteX1" fmla="*/ 8603855 w 8606958"/>
              <a:gd name="connsiteY1" fmla="*/ 12373 h 1237299"/>
              <a:gd name="connsiteX2" fmla="*/ 8600365 w 8606958"/>
              <a:gd name="connsiteY2" fmla="*/ 776598 h 1237299"/>
              <a:gd name="connsiteX3" fmla="*/ 8600365 w 8606958"/>
              <a:gd name="connsiteY3" fmla="*/ 1237299 h 1237299"/>
              <a:gd name="connsiteX4" fmla="*/ 8600365 w 8606958"/>
              <a:gd name="connsiteY4" fmla="*/ 1237299 h 1237299"/>
              <a:gd name="connsiteX5" fmla="*/ 0 w 8606958"/>
              <a:gd name="connsiteY5" fmla="*/ 1237299 h 1237299"/>
              <a:gd name="connsiteX6" fmla="*/ 585122 w 8606958"/>
              <a:gd name="connsiteY6" fmla="*/ 909415 h 1237299"/>
              <a:gd name="connsiteX7" fmla="*/ 405811 w 8606958"/>
              <a:gd name="connsiteY7" fmla="*/ 480737 h 1237299"/>
              <a:gd name="connsiteX8" fmla="*/ 1722819 w 8606958"/>
              <a:gd name="connsiteY8" fmla="*/ 0 h 1237299"/>
              <a:gd name="connsiteX0" fmla="*/ 1932911 w 8817050"/>
              <a:gd name="connsiteY0" fmla="*/ 0 h 1237299"/>
              <a:gd name="connsiteX1" fmla="*/ 8813947 w 8817050"/>
              <a:gd name="connsiteY1" fmla="*/ 12373 h 1237299"/>
              <a:gd name="connsiteX2" fmla="*/ 8810457 w 8817050"/>
              <a:gd name="connsiteY2" fmla="*/ 776598 h 1237299"/>
              <a:gd name="connsiteX3" fmla="*/ 8810457 w 8817050"/>
              <a:gd name="connsiteY3" fmla="*/ 1237299 h 1237299"/>
              <a:gd name="connsiteX4" fmla="*/ 8810457 w 8817050"/>
              <a:gd name="connsiteY4" fmla="*/ 1237299 h 1237299"/>
              <a:gd name="connsiteX5" fmla="*/ 210092 w 8817050"/>
              <a:gd name="connsiteY5" fmla="*/ 1237299 h 1237299"/>
              <a:gd name="connsiteX6" fmla="*/ 313904 w 8817050"/>
              <a:gd name="connsiteY6" fmla="*/ 810431 h 1237299"/>
              <a:gd name="connsiteX7" fmla="*/ 615903 w 8817050"/>
              <a:gd name="connsiteY7" fmla="*/ 480737 h 1237299"/>
              <a:gd name="connsiteX8" fmla="*/ 1932911 w 8817050"/>
              <a:gd name="connsiteY8" fmla="*/ 0 h 1237299"/>
              <a:gd name="connsiteX0" fmla="*/ 1722819 w 8606958"/>
              <a:gd name="connsiteY0" fmla="*/ 0 h 1237299"/>
              <a:gd name="connsiteX1" fmla="*/ 8603855 w 8606958"/>
              <a:gd name="connsiteY1" fmla="*/ 12373 h 1237299"/>
              <a:gd name="connsiteX2" fmla="*/ 8600365 w 8606958"/>
              <a:gd name="connsiteY2" fmla="*/ 776598 h 1237299"/>
              <a:gd name="connsiteX3" fmla="*/ 8600365 w 8606958"/>
              <a:gd name="connsiteY3" fmla="*/ 1237299 h 1237299"/>
              <a:gd name="connsiteX4" fmla="*/ 8600365 w 8606958"/>
              <a:gd name="connsiteY4" fmla="*/ 1237299 h 1237299"/>
              <a:gd name="connsiteX5" fmla="*/ 0 w 8606958"/>
              <a:gd name="connsiteY5" fmla="*/ 1237299 h 1237299"/>
              <a:gd name="connsiteX6" fmla="*/ 103812 w 8606958"/>
              <a:gd name="connsiteY6" fmla="*/ 810431 h 1237299"/>
              <a:gd name="connsiteX7" fmla="*/ 405811 w 8606958"/>
              <a:gd name="connsiteY7" fmla="*/ 480737 h 1237299"/>
              <a:gd name="connsiteX8" fmla="*/ 1722819 w 8606958"/>
              <a:gd name="connsiteY8" fmla="*/ 0 h 1237299"/>
              <a:gd name="connsiteX0" fmla="*/ 1731342 w 8615481"/>
              <a:gd name="connsiteY0" fmla="*/ 0 h 1237299"/>
              <a:gd name="connsiteX1" fmla="*/ 8612378 w 8615481"/>
              <a:gd name="connsiteY1" fmla="*/ 12373 h 1237299"/>
              <a:gd name="connsiteX2" fmla="*/ 8608888 w 8615481"/>
              <a:gd name="connsiteY2" fmla="*/ 776598 h 1237299"/>
              <a:gd name="connsiteX3" fmla="*/ 8608888 w 8615481"/>
              <a:gd name="connsiteY3" fmla="*/ 1237299 h 1237299"/>
              <a:gd name="connsiteX4" fmla="*/ 8608888 w 8615481"/>
              <a:gd name="connsiteY4" fmla="*/ 1237299 h 1237299"/>
              <a:gd name="connsiteX5" fmla="*/ 8523 w 8615481"/>
              <a:gd name="connsiteY5" fmla="*/ 1237299 h 1237299"/>
              <a:gd name="connsiteX6" fmla="*/ 112335 w 8615481"/>
              <a:gd name="connsiteY6" fmla="*/ 810431 h 1237299"/>
              <a:gd name="connsiteX7" fmla="*/ 414334 w 8615481"/>
              <a:gd name="connsiteY7" fmla="*/ 480737 h 1237299"/>
              <a:gd name="connsiteX8" fmla="*/ 1731342 w 8615481"/>
              <a:gd name="connsiteY8" fmla="*/ 0 h 1237299"/>
              <a:gd name="connsiteX0" fmla="*/ 1731342 w 8615481"/>
              <a:gd name="connsiteY0" fmla="*/ 0 h 1237299"/>
              <a:gd name="connsiteX1" fmla="*/ 8612378 w 8615481"/>
              <a:gd name="connsiteY1" fmla="*/ 12373 h 1237299"/>
              <a:gd name="connsiteX2" fmla="*/ 8608888 w 8615481"/>
              <a:gd name="connsiteY2" fmla="*/ 776598 h 1237299"/>
              <a:gd name="connsiteX3" fmla="*/ 8608888 w 8615481"/>
              <a:gd name="connsiteY3" fmla="*/ 1237299 h 1237299"/>
              <a:gd name="connsiteX4" fmla="*/ 8608888 w 8615481"/>
              <a:gd name="connsiteY4" fmla="*/ 1237299 h 1237299"/>
              <a:gd name="connsiteX5" fmla="*/ 8523 w 8615481"/>
              <a:gd name="connsiteY5" fmla="*/ 1237299 h 1237299"/>
              <a:gd name="connsiteX6" fmla="*/ 112335 w 8615481"/>
              <a:gd name="connsiteY6" fmla="*/ 810431 h 1237299"/>
              <a:gd name="connsiteX7" fmla="*/ 782395 w 8615481"/>
              <a:gd name="connsiteY7" fmla="*/ 251837 h 1237299"/>
              <a:gd name="connsiteX8" fmla="*/ 1731342 w 8615481"/>
              <a:gd name="connsiteY8" fmla="*/ 0 h 1237299"/>
              <a:gd name="connsiteX0" fmla="*/ 1731342 w 8615481"/>
              <a:gd name="connsiteY0" fmla="*/ 0 h 1237299"/>
              <a:gd name="connsiteX1" fmla="*/ 8612378 w 8615481"/>
              <a:gd name="connsiteY1" fmla="*/ 12373 h 1237299"/>
              <a:gd name="connsiteX2" fmla="*/ 8608888 w 8615481"/>
              <a:gd name="connsiteY2" fmla="*/ 776598 h 1237299"/>
              <a:gd name="connsiteX3" fmla="*/ 8608888 w 8615481"/>
              <a:gd name="connsiteY3" fmla="*/ 1237299 h 1237299"/>
              <a:gd name="connsiteX4" fmla="*/ 8608888 w 8615481"/>
              <a:gd name="connsiteY4" fmla="*/ 1237299 h 1237299"/>
              <a:gd name="connsiteX5" fmla="*/ 8523 w 8615481"/>
              <a:gd name="connsiteY5" fmla="*/ 1237299 h 1237299"/>
              <a:gd name="connsiteX6" fmla="*/ 112335 w 8615481"/>
              <a:gd name="connsiteY6" fmla="*/ 810431 h 1237299"/>
              <a:gd name="connsiteX7" fmla="*/ 782395 w 8615481"/>
              <a:gd name="connsiteY7" fmla="*/ 251837 h 1237299"/>
              <a:gd name="connsiteX8" fmla="*/ 1731342 w 8615481"/>
              <a:gd name="connsiteY8" fmla="*/ 0 h 1237299"/>
              <a:gd name="connsiteX0" fmla="*/ 1731342 w 8615481"/>
              <a:gd name="connsiteY0" fmla="*/ 0 h 1237299"/>
              <a:gd name="connsiteX1" fmla="*/ 8612378 w 8615481"/>
              <a:gd name="connsiteY1" fmla="*/ 12373 h 1237299"/>
              <a:gd name="connsiteX2" fmla="*/ 8608888 w 8615481"/>
              <a:gd name="connsiteY2" fmla="*/ 776598 h 1237299"/>
              <a:gd name="connsiteX3" fmla="*/ 8608888 w 8615481"/>
              <a:gd name="connsiteY3" fmla="*/ 1237299 h 1237299"/>
              <a:gd name="connsiteX4" fmla="*/ 8608888 w 8615481"/>
              <a:gd name="connsiteY4" fmla="*/ 1237299 h 1237299"/>
              <a:gd name="connsiteX5" fmla="*/ 8523 w 8615481"/>
              <a:gd name="connsiteY5" fmla="*/ 1237299 h 1237299"/>
              <a:gd name="connsiteX6" fmla="*/ 112335 w 8615481"/>
              <a:gd name="connsiteY6" fmla="*/ 810431 h 1237299"/>
              <a:gd name="connsiteX7" fmla="*/ 782395 w 8615481"/>
              <a:gd name="connsiteY7" fmla="*/ 251837 h 1237299"/>
              <a:gd name="connsiteX8" fmla="*/ 1731342 w 8615481"/>
              <a:gd name="connsiteY8" fmla="*/ 0 h 1237299"/>
              <a:gd name="connsiteX0" fmla="*/ 1727632 w 8611771"/>
              <a:gd name="connsiteY0" fmla="*/ 0 h 1237299"/>
              <a:gd name="connsiteX1" fmla="*/ 8608668 w 8611771"/>
              <a:gd name="connsiteY1" fmla="*/ 12373 h 1237299"/>
              <a:gd name="connsiteX2" fmla="*/ 8605178 w 8611771"/>
              <a:gd name="connsiteY2" fmla="*/ 776598 h 1237299"/>
              <a:gd name="connsiteX3" fmla="*/ 8605178 w 8611771"/>
              <a:gd name="connsiteY3" fmla="*/ 1237299 h 1237299"/>
              <a:gd name="connsiteX4" fmla="*/ 8605178 w 8611771"/>
              <a:gd name="connsiteY4" fmla="*/ 1237299 h 1237299"/>
              <a:gd name="connsiteX5" fmla="*/ 4813 w 8611771"/>
              <a:gd name="connsiteY5" fmla="*/ 1237299 h 1237299"/>
              <a:gd name="connsiteX6" fmla="*/ 108625 w 8611771"/>
              <a:gd name="connsiteY6" fmla="*/ 810431 h 1237299"/>
              <a:gd name="connsiteX7" fmla="*/ 778685 w 8611771"/>
              <a:gd name="connsiteY7" fmla="*/ 251837 h 1237299"/>
              <a:gd name="connsiteX8" fmla="*/ 1727632 w 8611771"/>
              <a:gd name="connsiteY8" fmla="*/ 0 h 1237299"/>
              <a:gd name="connsiteX0" fmla="*/ 1722819 w 8606958"/>
              <a:gd name="connsiteY0" fmla="*/ 0 h 1237299"/>
              <a:gd name="connsiteX1" fmla="*/ 8603855 w 8606958"/>
              <a:gd name="connsiteY1" fmla="*/ 12373 h 1237299"/>
              <a:gd name="connsiteX2" fmla="*/ 8600365 w 8606958"/>
              <a:gd name="connsiteY2" fmla="*/ 776598 h 1237299"/>
              <a:gd name="connsiteX3" fmla="*/ 8600365 w 8606958"/>
              <a:gd name="connsiteY3" fmla="*/ 1237299 h 1237299"/>
              <a:gd name="connsiteX4" fmla="*/ 8600365 w 8606958"/>
              <a:gd name="connsiteY4" fmla="*/ 1237299 h 1237299"/>
              <a:gd name="connsiteX5" fmla="*/ 0 w 8606958"/>
              <a:gd name="connsiteY5" fmla="*/ 1237299 h 1237299"/>
              <a:gd name="connsiteX6" fmla="*/ 103812 w 8606958"/>
              <a:gd name="connsiteY6" fmla="*/ 810431 h 1237299"/>
              <a:gd name="connsiteX7" fmla="*/ 773872 w 8606958"/>
              <a:gd name="connsiteY7" fmla="*/ 251837 h 1237299"/>
              <a:gd name="connsiteX8" fmla="*/ 1722819 w 8606958"/>
              <a:gd name="connsiteY8" fmla="*/ 0 h 1237299"/>
              <a:gd name="connsiteX0" fmla="*/ 1726697 w 8610836"/>
              <a:gd name="connsiteY0" fmla="*/ 0 h 1237299"/>
              <a:gd name="connsiteX1" fmla="*/ 8607733 w 8610836"/>
              <a:gd name="connsiteY1" fmla="*/ 12373 h 1237299"/>
              <a:gd name="connsiteX2" fmla="*/ 8604243 w 8610836"/>
              <a:gd name="connsiteY2" fmla="*/ 776598 h 1237299"/>
              <a:gd name="connsiteX3" fmla="*/ 8604243 w 8610836"/>
              <a:gd name="connsiteY3" fmla="*/ 1237299 h 1237299"/>
              <a:gd name="connsiteX4" fmla="*/ 8604243 w 8610836"/>
              <a:gd name="connsiteY4" fmla="*/ 1237299 h 1237299"/>
              <a:gd name="connsiteX5" fmla="*/ 3878 w 8610836"/>
              <a:gd name="connsiteY5" fmla="*/ 1237299 h 1237299"/>
              <a:gd name="connsiteX6" fmla="*/ 88815 w 8610836"/>
              <a:gd name="connsiteY6" fmla="*/ 810431 h 1237299"/>
              <a:gd name="connsiteX7" fmla="*/ 777750 w 8610836"/>
              <a:gd name="connsiteY7" fmla="*/ 251837 h 1237299"/>
              <a:gd name="connsiteX8" fmla="*/ 1726697 w 8610836"/>
              <a:gd name="connsiteY8" fmla="*/ 0 h 1237299"/>
              <a:gd name="connsiteX0" fmla="*/ 1722819 w 8606958"/>
              <a:gd name="connsiteY0" fmla="*/ 0 h 1237299"/>
              <a:gd name="connsiteX1" fmla="*/ 8603855 w 8606958"/>
              <a:gd name="connsiteY1" fmla="*/ 12373 h 1237299"/>
              <a:gd name="connsiteX2" fmla="*/ 8600365 w 8606958"/>
              <a:gd name="connsiteY2" fmla="*/ 776598 h 1237299"/>
              <a:gd name="connsiteX3" fmla="*/ 8600365 w 8606958"/>
              <a:gd name="connsiteY3" fmla="*/ 1237299 h 1237299"/>
              <a:gd name="connsiteX4" fmla="*/ 8600365 w 8606958"/>
              <a:gd name="connsiteY4" fmla="*/ 1237299 h 1237299"/>
              <a:gd name="connsiteX5" fmla="*/ 0 w 8606958"/>
              <a:gd name="connsiteY5" fmla="*/ 1237299 h 1237299"/>
              <a:gd name="connsiteX6" fmla="*/ 84937 w 8606958"/>
              <a:gd name="connsiteY6" fmla="*/ 810431 h 1237299"/>
              <a:gd name="connsiteX7" fmla="*/ 773872 w 8606958"/>
              <a:gd name="connsiteY7" fmla="*/ 251837 h 1237299"/>
              <a:gd name="connsiteX8" fmla="*/ 1722819 w 8606958"/>
              <a:gd name="connsiteY8" fmla="*/ 0 h 1237299"/>
              <a:gd name="connsiteX0" fmla="*/ 1722819 w 8606958"/>
              <a:gd name="connsiteY0" fmla="*/ 0 h 1237299"/>
              <a:gd name="connsiteX1" fmla="*/ 8603855 w 8606958"/>
              <a:gd name="connsiteY1" fmla="*/ 12373 h 1237299"/>
              <a:gd name="connsiteX2" fmla="*/ 8600365 w 8606958"/>
              <a:gd name="connsiteY2" fmla="*/ 776598 h 1237299"/>
              <a:gd name="connsiteX3" fmla="*/ 8600365 w 8606958"/>
              <a:gd name="connsiteY3" fmla="*/ 1237299 h 1237299"/>
              <a:gd name="connsiteX4" fmla="*/ 8600365 w 8606958"/>
              <a:gd name="connsiteY4" fmla="*/ 1237299 h 1237299"/>
              <a:gd name="connsiteX5" fmla="*/ 0 w 8606958"/>
              <a:gd name="connsiteY5" fmla="*/ 1237299 h 1237299"/>
              <a:gd name="connsiteX6" fmla="*/ 84937 w 8606958"/>
              <a:gd name="connsiteY6" fmla="*/ 810431 h 1237299"/>
              <a:gd name="connsiteX7" fmla="*/ 773872 w 8606958"/>
              <a:gd name="connsiteY7" fmla="*/ 251837 h 1237299"/>
              <a:gd name="connsiteX8" fmla="*/ 1722819 w 8606958"/>
              <a:gd name="connsiteY8" fmla="*/ 0 h 1237299"/>
              <a:gd name="connsiteX0" fmla="*/ 1722819 w 8606958"/>
              <a:gd name="connsiteY0" fmla="*/ 0 h 1237299"/>
              <a:gd name="connsiteX1" fmla="*/ 8603855 w 8606958"/>
              <a:gd name="connsiteY1" fmla="*/ 12373 h 1237299"/>
              <a:gd name="connsiteX2" fmla="*/ 8600365 w 8606958"/>
              <a:gd name="connsiteY2" fmla="*/ 776598 h 1237299"/>
              <a:gd name="connsiteX3" fmla="*/ 8600365 w 8606958"/>
              <a:gd name="connsiteY3" fmla="*/ 1237299 h 1237299"/>
              <a:gd name="connsiteX4" fmla="*/ 8600365 w 8606958"/>
              <a:gd name="connsiteY4" fmla="*/ 1237299 h 1237299"/>
              <a:gd name="connsiteX5" fmla="*/ 0 w 8606958"/>
              <a:gd name="connsiteY5" fmla="*/ 1237299 h 1237299"/>
              <a:gd name="connsiteX6" fmla="*/ 84937 w 8606958"/>
              <a:gd name="connsiteY6" fmla="*/ 810431 h 1237299"/>
              <a:gd name="connsiteX7" fmla="*/ 773872 w 8606958"/>
              <a:gd name="connsiteY7" fmla="*/ 251837 h 1237299"/>
              <a:gd name="connsiteX8" fmla="*/ 1722819 w 8606958"/>
              <a:gd name="connsiteY8" fmla="*/ 0 h 1237299"/>
              <a:gd name="connsiteX0" fmla="*/ 1722819 w 8606958"/>
              <a:gd name="connsiteY0" fmla="*/ 0 h 1237299"/>
              <a:gd name="connsiteX1" fmla="*/ 8603855 w 8606958"/>
              <a:gd name="connsiteY1" fmla="*/ 12373 h 1237299"/>
              <a:gd name="connsiteX2" fmla="*/ 8600365 w 8606958"/>
              <a:gd name="connsiteY2" fmla="*/ 776598 h 1237299"/>
              <a:gd name="connsiteX3" fmla="*/ 8600365 w 8606958"/>
              <a:gd name="connsiteY3" fmla="*/ 1237299 h 1237299"/>
              <a:gd name="connsiteX4" fmla="*/ 8600365 w 8606958"/>
              <a:gd name="connsiteY4" fmla="*/ 1237299 h 1237299"/>
              <a:gd name="connsiteX5" fmla="*/ 0 w 8606958"/>
              <a:gd name="connsiteY5" fmla="*/ 1237299 h 1237299"/>
              <a:gd name="connsiteX6" fmla="*/ 84937 w 8606958"/>
              <a:gd name="connsiteY6" fmla="*/ 810431 h 1237299"/>
              <a:gd name="connsiteX7" fmla="*/ 773872 w 8606958"/>
              <a:gd name="connsiteY7" fmla="*/ 251837 h 1237299"/>
              <a:gd name="connsiteX8" fmla="*/ 1722819 w 8606958"/>
              <a:gd name="connsiteY8" fmla="*/ 0 h 1237299"/>
              <a:gd name="connsiteX0" fmla="*/ 1722819 w 8606958"/>
              <a:gd name="connsiteY0" fmla="*/ 0 h 1237299"/>
              <a:gd name="connsiteX1" fmla="*/ 8603855 w 8606958"/>
              <a:gd name="connsiteY1" fmla="*/ 12373 h 1237299"/>
              <a:gd name="connsiteX2" fmla="*/ 8600365 w 8606958"/>
              <a:gd name="connsiteY2" fmla="*/ 776598 h 1237299"/>
              <a:gd name="connsiteX3" fmla="*/ 8600365 w 8606958"/>
              <a:gd name="connsiteY3" fmla="*/ 1237299 h 1237299"/>
              <a:gd name="connsiteX4" fmla="*/ 8600365 w 8606958"/>
              <a:gd name="connsiteY4" fmla="*/ 1237299 h 1237299"/>
              <a:gd name="connsiteX5" fmla="*/ 0 w 8606958"/>
              <a:gd name="connsiteY5" fmla="*/ 1237299 h 1237299"/>
              <a:gd name="connsiteX6" fmla="*/ 84937 w 8606958"/>
              <a:gd name="connsiteY6" fmla="*/ 810431 h 1237299"/>
              <a:gd name="connsiteX7" fmla="*/ 745560 w 8606958"/>
              <a:gd name="connsiteY7" fmla="*/ 239464 h 1237299"/>
              <a:gd name="connsiteX8" fmla="*/ 1722819 w 8606958"/>
              <a:gd name="connsiteY8" fmla="*/ 0 h 1237299"/>
              <a:gd name="connsiteX0" fmla="*/ 1722819 w 8606958"/>
              <a:gd name="connsiteY0" fmla="*/ 0 h 1237299"/>
              <a:gd name="connsiteX1" fmla="*/ 8603855 w 8606958"/>
              <a:gd name="connsiteY1" fmla="*/ 12373 h 1237299"/>
              <a:gd name="connsiteX2" fmla="*/ 8600365 w 8606958"/>
              <a:gd name="connsiteY2" fmla="*/ 776598 h 1237299"/>
              <a:gd name="connsiteX3" fmla="*/ 8600365 w 8606958"/>
              <a:gd name="connsiteY3" fmla="*/ 1237299 h 1237299"/>
              <a:gd name="connsiteX4" fmla="*/ 8600365 w 8606958"/>
              <a:gd name="connsiteY4" fmla="*/ 1237299 h 1237299"/>
              <a:gd name="connsiteX5" fmla="*/ 0 w 8606958"/>
              <a:gd name="connsiteY5" fmla="*/ 1237299 h 1237299"/>
              <a:gd name="connsiteX6" fmla="*/ 84937 w 8606958"/>
              <a:gd name="connsiteY6" fmla="*/ 810431 h 1237299"/>
              <a:gd name="connsiteX7" fmla="*/ 745560 w 8606958"/>
              <a:gd name="connsiteY7" fmla="*/ 239464 h 1237299"/>
              <a:gd name="connsiteX8" fmla="*/ 1722819 w 8606958"/>
              <a:gd name="connsiteY8" fmla="*/ 0 h 1237299"/>
              <a:gd name="connsiteX0" fmla="*/ 1722819 w 8606958"/>
              <a:gd name="connsiteY0" fmla="*/ 0 h 1237299"/>
              <a:gd name="connsiteX1" fmla="*/ 8603855 w 8606958"/>
              <a:gd name="connsiteY1" fmla="*/ 12373 h 1237299"/>
              <a:gd name="connsiteX2" fmla="*/ 8600365 w 8606958"/>
              <a:gd name="connsiteY2" fmla="*/ 776598 h 1237299"/>
              <a:gd name="connsiteX3" fmla="*/ 8600365 w 8606958"/>
              <a:gd name="connsiteY3" fmla="*/ 1237299 h 1237299"/>
              <a:gd name="connsiteX4" fmla="*/ 8600365 w 8606958"/>
              <a:gd name="connsiteY4" fmla="*/ 1237299 h 1237299"/>
              <a:gd name="connsiteX5" fmla="*/ 0 w 8606958"/>
              <a:gd name="connsiteY5" fmla="*/ 1237299 h 1237299"/>
              <a:gd name="connsiteX6" fmla="*/ 84937 w 8606958"/>
              <a:gd name="connsiteY6" fmla="*/ 810431 h 1237299"/>
              <a:gd name="connsiteX7" fmla="*/ 745560 w 8606958"/>
              <a:gd name="connsiteY7" fmla="*/ 239464 h 1237299"/>
              <a:gd name="connsiteX8" fmla="*/ 1722819 w 8606958"/>
              <a:gd name="connsiteY8" fmla="*/ 0 h 1237299"/>
              <a:gd name="connsiteX0" fmla="*/ 1722819 w 8606958"/>
              <a:gd name="connsiteY0" fmla="*/ 0 h 1237299"/>
              <a:gd name="connsiteX1" fmla="*/ 8603855 w 8606958"/>
              <a:gd name="connsiteY1" fmla="*/ 12373 h 1237299"/>
              <a:gd name="connsiteX2" fmla="*/ 8600365 w 8606958"/>
              <a:gd name="connsiteY2" fmla="*/ 776598 h 1237299"/>
              <a:gd name="connsiteX3" fmla="*/ 8600365 w 8606958"/>
              <a:gd name="connsiteY3" fmla="*/ 1237299 h 1237299"/>
              <a:gd name="connsiteX4" fmla="*/ 8600365 w 8606958"/>
              <a:gd name="connsiteY4" fmla="*/ 1237299 h 1237299"/>
              <a:gd name="connsiteX5" fmla="*/ 0 w 8606958"/>
              <a:gd name="connsiteY5" fmla="*/ 1237299 h 1237299"/>
              <a:gd name="connsiteX6" fmla="*/ 84937 w 8606958"/>
              <a:gd name="connsiteY6" fmla="*/ 810431 h 1237299"/>
              <a:gd name="connsiteX7" fmla="*/ 745560 w 8606958"/>
              <a:gd name="connsiteY7" fmla="*/ 239464 h 1237299"/>
              <a:gd name="connsiteX8" fmla="*/ 1722819 w 8606958"/>
              <a:gd name="connsiteY8" fmla="*/ 0 h 1237299"/>
              <a:gd name="connsiteX0" fmla="*/ 1722819 w 8606958"/>
              <a:gd name="connsiteY0" fmla="*/ 0 h 1237299"/>
              <a:gd name="connsiteX1" fmla="*/ 8603855 w 8606958"/>
              <a:gd name="connsiteY1" fmla="*/ 12373 h 1237299"/>
              <a:gd name="connsiteX2" fmla="*/ 8600365 w 8606958"/>
              <a:gd name="connsiteY2" fmla="*/ 776598 h 1237299"/>
              <a:gd name="connsiteX3" fmla="*/ 8600365 w 8606958"/>
              <a:gd name="connsiteY3" fmla="*/ 1237299 h 1237299"/>
              <a:gd name="connsiteX4" fmla="*/ 8600365 w 8606958"/>
              <a:gd name="connsiteY4" fmla="*/ 1237299 h 1237299"/>
              <a:gd name="connsiteX5" fmla="*/ 0 w 8606958"/>
              <a:gd name="connsiteY5" fmla="*/ 1237299 h 1237299"/>
              <a:gd name="connsiteX6" fmla="*/ 84937 w 8606958"/>
              <a:gd name="connsiteY6" fmla="*/ 810431 h 1237299"/>
              <a:gd name="connsiteX7" fmla="*/ 745560 w 8606958"/>
              <a:gd name="connsiteY7" fmla="*/ 239464 h 1237299"/>
              <a:gd name="connsiteX8" fmla="*/ 1722819 w 8606958"/>
              <a:gd name="connsiteY8" fmla="*/ 0 h 1237299"/>
              <a:gd name="connsiteX0" fmla="*/ 1722819 w 8606958"/>
              <a:gd name="connsiteY0" fmla="*/ 0 h 1237299"/>
              <a:gd name="connsiteX1" fmla="*/ 8603855 w 8606958"/>
              <a:gd name="connsiteY1" fmla="*/ 12373 h 1237299"/>
              <a:gd name="connsiteX2" fmla="*/ 8600365 w 8606958"/>
              <a:gd name="connsiteY2" fmla="*/ 776598 h 1237299"/>
              <a:gd name="connsiteX3" fmla="*/ 8600365 w 8606958"/>
              <a:gd name="connsiteY3" fmla="*/ 1237299 h 1237299"/>
              <a:gd name="connsiteX4" fmla="*/ 8600365 w 8606958"/>
              <a:gd name="connsiteY4" fmla="*/ 1237299 h 1237299"/>
              <a:gd name="connsiteX5" fmla="*/ 0 w 8606958"/>
              <a:gd name="connsiteY5" fmla="*/ 1237299 h 1237299"/>
              <a:gd name="connsiteX6" fmla="*/ 84937 w 8606958"/>
              <a:gd name="connsiteY6" fmla="*/ 810431 h 1237299"/>
              <a:gd name="connsiteX7" fmla="*/ 745560 w 8606958"/>
              <a:gd name="connsiteY7" fmla="*/ 239464 h 1237299"/>
              <a:gd name="connsiteX8" fmla="*/ 1722819 w 8606958"/>
              <a:gd name="connsiteY8" fmla="*/ 0 h 1237299"/>
              <a:gd name="connsiteX0" fmla="*/ 1722819 w 8606958"/>
              <a:gd name="connsiteY0" fmla="*/ 0 h 1237299"/>
              <a:gd name="connsiteX1" fmla="*/ 8603855 w 8606958"/>
              <a:gd name="connsiteY1" fmla="*/ 12373 h 1237299"/>
              <a:gd name="connsiteX2" fmla="*/ 8600365 w 8606958"/>
              <a:gd name="connsiteY2" fmla="*/ 776598 h 1237299"/>
              <a:gd name="connsiteX3" fmla="*/ 8600365 w 8606958"/>
              <a:gd name="connsiteY3" fmla="*/ 1237299 h 1237299"/>
              <a:gd name="connsiteX4" fmla="*/ 8600365 w 8606958"/>
              <a:gd name="connsiteY4" fmla="*/ 1237299 h 1237299"/>
              <a:gd name="connsiteX5" fmla="*/ 0 w 8606958"/>
              <a:gd name="connsiteY5" fmla="*/ 1237299 h 1237299"/>
              <a:gd name="connsiteX6" fmla="*/ 84937 w 8606958"/>
              <a:gd name="connsiteY6" fmla="*/ 810431 h 1237299"/>
              <a:gd name="connsiteX7" fmla="*/ 745560 w 8606958"/>
              <a:gd name="connsiteY7" fmla="*/ 239464 h 1237299"/>
              <a:gd name="connsiteX8" fmla="*/ 1722819 w 8606958"/>
              <a:gd name="connsiteY8" fmla="*/ 0 h 1237299"/>
              <a:gd name="connsiteX0" fmla="*/ 1637882 w 8606958"/>
              <a:gd name="connsiteY0" fmla="*/ 0 h 1237299"/>
              <a:gd name="connsiteX1" fmla="*/ 8603855 w 8606958"/>
              <a:gd name="connsiteY1" fmla="*/ 12373 h 1237299"/>
              <a:gd name="connsiteX2" fmla="*/ 8600365 w 8606958"/>
              <a:gd name="connsiteY2" fmla="*/ 776598 h 1237299"/>
              <a:gd name="connsiteX3" fmla="*/ 8600365 w 8606958"/>
              <a:gd name="connsiteY3" fmla="*/ 1237299 h 1237299"/>
              <a:gd name="connsiteX4" fmla="*/ 8600365 w 8606958"/>
              <a:gd name="connsiteY4" fmla="*/ 1237299 h 1237299"/>
              <a:gd name="connsiteX5" fmla="*/ 0 w 8606958"/>
              <a:gd name="connsiteY5" fmla="*/ 1237299 h 1237299"/>
              <a:gd name="connsiteX6" fmla="*/ 84937 w 8606958"/>
              <a:gd name="connsiteY6" fmla="*/ 810431 h 1237299"/>
              <a:gd name="connsiteX7" fmla="*/ 745560 w 8606958"/>
              <a:gd name="connsiteY7" fmla="*/ 239464 h 1237299"/>
              <a:gd name="connsiteX8" fmla="*/ 1637882 w 8606958"/>
              <a:gd name="connsiteY8" fmla="*/ 0 h 1237299"/>
              <a:gd name="connsiteX0" fmla="*/ 2298504 w 8606958"/>
              <a:gd name="connsiteY0" fmla="*/ 0 h 1249672"/>
              <a:gd name="connsiteX1" fmla="*/ 8603855 w 8606958"/>
              <a:gd name="connsiteY1" fmla="*/ 24746 h 1249672"/>
              <a:gd name="connsiteX2" fmla="*/ 8600365 w 8606958"/>
              <a:gd name="connsiteY2" fmla="*/ 788971 h 1249672"/>
              <a:gd name="connsiteX3" fmla="*/ 8600365 w 8606958"/>
              <a:gd name="connsiteY3" fmla="*/ 1249672 h 1249672"/>
              <a:gd name="connsiteX4" fmla="*/ 8600365 w 8606958"/>
              <a:gd name="connsiteY4" fmla="*/ 1249672 h 1249672"/>
              <a:gd name="connsiteX5" fmla="*/ 0 w 8606958"/>
              <a:gd name="connsiteY5" fmla="*/ 1249672 h 1249672"/>
              <a:gd name="connsiteX6" fmla="*/ 84937 w 8606958"/>
              <a:gd name="connsiteY6" fmla="*/ 822804 h 1249672"/>
              <a:gd name="connsiteX7" fmla="*/ 745560 w 8606958"/>
              <a:gd name="connsiteY7" fmla="*/ 251837 h 1249672"/>
              <a:gd name="connsiteX8" fmla="*/ 2298504 w 8606958"/>
              <a:gd name="connsiteY8" fmla="*/ 0 h 1249672"/>
              <a:gd name="connsiteX0" fmla="*/ 2298504 w 8606958"/>
              <a:gd name="connsiteY0" fmla="*/ 0 h 1249672"/>
              <a:gd name="connsiteX1" fmla="*/ 8603855 w 8606958"/>
              <a:gd name="connsiteY1" fmla="*/ 24746 h 1249672"/>
              <a:gd name="connsiteX2" fmla="*/ 8600365 w 8606958"/>
              <a:gd name="connsiteY2" fmla="*/ 788971 h 1249672"/>
              <a:gd name="connsiteX3" fmla="*/ 8600365 w 8606958"/>
              <a:gd name="connsiteY3" fmla="*/ 1249672 h 1249672"/>
              <a:gd name="connsiteX4" fmla="*/ 8600365 w 8606958"/>
              <a:gd name="connsiteY4" fmla="*/ 1249672 h 1249672"/>
              <a:gd name="connsiteX5" fmla="*/ 0 w 8606958"/>
              <a:gd name="connsiteY5" fmla="*/ 1249672 h 1249672"/>
              <a:gd name="connsiteX6" fmla="*/ 84937 w 8606958"/>
              <a:gd name="connsiteY6" fmla="*/ 822804 h 1249672"/>
              <a:gd name="connsiteX7" fmla="*/ 745560 w 8606958"/>
              <a:gd name="connsiteY7" fmla="*/ 251837 h 1249672"/>
              <a:gd name="connsiteX8" fmla="*/ 2298504 w 8606958"/>
              <a:gd name="connsiteY8" fmla="*/ 0 h 1249672"/>
              <a:gd name="connsiteX0" fmla="*/ 2298504 w 8606958"/>
              <a:gd name="connsiteY0" fmla="*/ 0 h 1249672"/>
              <a:gd name="connsiteX1" fmla="*/ 8603855 w 8606958"/>
              <a:gd name="connsiteY1" fmla="*/ 24746 h 1249672"/>
              <a:gd name="connsiteX2" fmla="*/ 8600365 w 8606958"/>
              <a:gd name="connsiteY2" fmla="*/ 788971 h 1249672"/>
              <a:gd name="connsiteX3" fmla="*/ 8600365 w 8606958"/>
              <a:gd name="connsiteY3" fmla="*/ 1249672 h 1249672"/>
              <a:gd name="connsiteX4" fmla="*/ 8600365 w 8606958"/>
              <a:gd name="connsiteY4" fmla="*/ 1249672 h 1249672"/>
              <a:gd name="connsiteX5" fmla="*/ 0 w 8606958"/>
              <a:gd name="connsiteY5" fmla="*/ 1249672 h 1249672"/>
              <a:gd name="connsiteX6" fmla="*/ 84937 w 8606958"/>
              <a:gd name="connsiteY6" fmla="*/ 822804 h 1249672"/>
              <a:gd name="connsiteX7" fmla="*/ 2298504 w 8606958"/>
              <a:gd name="connsiteY7" fmla="*/ 0 h 1249672"/>
              <a:gd name="connsiteX0" fmla="*/ 2600441 w 8908895"/>
              <a:gd name="connsiteY0" fmla="*/ 0 h 1249672"/>
              <a:gd name="connsiteX1" fmla="*/ 8905792 w 8908895"/>
              <a:gd name="connsiteY1" fmla="*/ 24746 h 1249672"/>
              <a:gd name="connsiteX2" fmla="*/ 8902302 w 8908895"/>
              <a:gd name="connsiteY2" fmla="*/ 788971 h 1249672"/>
              <a:gd name="connsiteX3" fmla="*/ 8902302 w 8908895"/>
              <a:gd name="connsiteY3" fmla="*/ 1249672 h 1249672"/>
              <a:gd name="connsiteX4" fmla="*/ 8902302 w 8908895"/>
              <a:gd name="connsiteY4" fmla="*/ 1249672 h 1249672"/>
              <a:gd name="connsiteX5" fmla="*/ 301937 w 8908895"/>
              <a:gd name="connsiteY5" fmla="*/ 1249672 h 1249672"/>
              <a:gd name="connsiteX6" fmla="*/ 2600441 w 8908895"/>
              <a:gd name="connsiteY6" fmla="*/ 0 h 1249672"/>
              <a:gd name="connsiteX0" fmla="*/ 2600441 w 8908895"/>
              <a:gd name="connsiteY0" fmla="*/ 0 h 1231113"/>
              <a:gd name="connsiteX1" fmla="*/ 8905792 w 8908895"/>
              <a:gd name="connsiteY1" fmla="*/ 6187 h 1231113"/>
              <a:gd name="connsiteX2" fmla="*/ 8902302 w 8908895"/>
              <a:gd name="connsiteY2" fmla="*/ 770412 h 1231113"/>
              <a:gd name="connsiteX3" fmla="*/ 8902302 w 8908895"/>
              <a:gd name="connsiteY3" fmla="*/ 1231113 h 1231113"/>
              <a:gd name="connsiteX4" fmla="*/ 8902302 w 8908895"/>
              <a:gd name="connsiteY4" fmla="*/ 1231113 h 1231113"/>
              <a:gd name="connsiteX5" fmla="*/ 301937 w 8908895"/>
              <a:gd name="connsiteY5" fmla="*/ 1231113 h 1231113"/>
              <a:gd name="connsiteX6" fmla="*/ 2600441 w 8908895"/>
              <a:gd name="connsiteY6" fmla="*/ 0 h 1231113"/>
              <a:gd name="connsiteX0" fmla="*/ 2716264 w 9024718"/>
              <a:gd name="connsiteY0" fmla="*/ 0 h 1231113"/>
              <a:gd name="connsiteX1" fmla="*/ 9021615 w 9024718"/>
              <a:gd name="connsiteY1" fmla="*/ 6187 h 1231113"/>
              <a:gd name="connsiteX2" fmla="*/ 9018125 w 9024718"/>
              <a:gd name="connsiteY2" fmla="*/ 770412 h 1231113"/>
              <a:gd name="connsiteX3" fmla="*/ 9018125 w 9024718"/>
              <a:gd name="connsiteY3" fmla="*/ 1231113 h 1231113"/>
              <a:gd name="connsiteX4" fmla="*/ 9018125 w 9024718"/>
              <a:gd name="connsiteY4" fmla="*/ 1231113 h 1231113"/>
              <a:gd name="connsiteX5" fmla="*/ 417760 w 9024718"/>
              <a:gd name="connsiteY5" fmla="*/ 1231113 h 1231113"/>
              <a:gd name="connsiteX6" fmla="*/ 2716264 w 9024718"/>
              <a:gd name="connsiteY6" fmla="*/ 0 h 1231113"/>
              <a:gd name="connsiteX0" fmla="*/ 2300894 w 8609348"/>
              <a:gd name="connsiteY0" fmla="*/ 0 h 1231113"/>
              <a:gd name="connsiteX1" fmla="*/ 8606245 w 8609348"/>
              <a:gd name="connsiteY1" fmla="*/ 6187 h 1231113"/>
              <a:gd name="connsiteX2" fmla="*/ 8602755 w 8609348"/>
              <a:gd name="connsiteY2" fmla="*/ 770412 h 1231113"/>
              <a:gd name="connsiteX3" fmla="*/ 8602755 w 8609348"/>
              <a:gd name="connsiteY3" fmla="*/ 1231113 h 1231113"/>
              <a:gd name="connsiteX4" fmla="*/ 8602755 w 8609348"/>
              <a:gd name="connsiteY4" fmla="*/ 1231113 h 1231113"/>
              <a:gd name="connsiteX5" fmla="*/ 2390 w 8609348"/>
              <a:gd name="connsiteY5" fmla="*/ 1231113 h 1231113"/>
              <a:gd name="connsiteX6" fmla="*/ 2300894 w 8609348"/>
              <a:gd name="connsiteY6" fmla="*/ 0 h 1231113"/>
              <a:gd name="connsiteX0" fmla="*/ 2299332 w 8607786"/>
              <a:gd name="connsiteY0" fmla="*/ 0 h 1231113"/>
              <a:gd name="connsiteX1" fmla="*/ 8604683 w 8607786"/>
              <a:gd name="connsiteY1" fmla="*/ 6187 h 1231113"/>
              <a:gd name="connsiteX2" fmla="*/ 8601193 w 8607786"/>
              <a:gd name="connsiteY2" fmla="*/ 770412 h 1231113"/>
              <a:gd name="connsiteX3" fmla="*/ 8601193 w 8607786"/>
              <a:gd name="connsiteY3" fmla="*/ 1231113 h 1231113"/>
              <a:gd name="connsiteX4" fmla="*/ 8601193 w 8607786"/>
              <a:gd name="connsiteY4" fmla="*/ 1231113 h 1231113"/>
              <a:gd name="connsiteX5" fmla="*/ 828 w 8607786"/>
              <a:gd name="connsiteY5" fmla="*/ 1231113 h 1231113"/>
              <a:gd name="connsiteX6" fmla="*/ 2299332 w 8607786"/>
              <a:gd name="connsiteY6" fmla="*/ 0 h 1231113"/>
              <a:gd name="connsiteX0" fmla="*/ 2298564 w 8607018"/>
              <a:gd name="connsiteY0" fmla="*/ 0 h 1231113"/>
              <a:gd name="connsiteX1" fmla="*/ 8603915 w 8607018"/>
              <a:gd name="connsiteY1" fmla="*/ 6187 h 1231113"/>
              <a:gd name="connsiteX2" fmla="*/ 8600425 w 8607018"/>
              <a:gd name="connsiteY2" fmla="*/ 770412 h 1231113"/>
              <a:gd name="connsiteX3" fmla="*/ 8600425 w 8607018"/>
              <a:gd name="connsiteY3" fmla="*/ 1231113 h 1231113"/>
              <a:gd name="connsiteX4" fmla="*/ 8600425 w 8607018"/>
              <a:gd name="connsiteY4" fmla="*/ 1231113 h 1231113"/>
              <a:gd name="connsiteX5" fmla="*/ 60 w 8607018"/>
              <a:gd name="connsiteY5" fmla="*/ 1231113 h 1231113"/>
              <a:gd name="connsiteX6" fmla="*/ 2298564 w 8607018"/>
              <a:gd name="connsiteY6" fmla="*/ 0 h 1231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7018" h="1231113">
                <a:moveTo>
                  <a:pt x="2298564" y="0"/>
                </a:moveTo>
                <a:lnTo>
                  <a:pt x="8603915" y="6187"/>
                </a:lnTo>
                <a:cubicBezTo>
                  <a:pt x="8612551" y="339562"/>
                  <a:pt x="8600425" y="590326"/>
                  <a:pt x="8600425" y="770412"/>
                </a:cubicBezTo>
                <a:lnTo>
                  <a:pt x="8600425" y="1231113"/>
                </a:lnTo>
                <a:lnTo>
                  <a:pt x="8600425" y="1231113"/>
                </a:lnTo>
                <a:lnTo>
                  <a:pt x="60" y="1231113"/>
                </a:lnTo>
                <a:cubicBezTo>
                  <a:pt x="-2693" y="979529"/>
                  <a:pt x="81279" y="0"/>
                  <a:pt x="2298564" y="0"/>
                </a:cubicBezTo>
                <a:close/>
              </a:path>
            </a:pathLst>
          </a:custGeom>
          <a:solidFill>
            <a:schemeClr val="accent2">
              <a:alpha val="80000"/>
            </a:schemeClr>
          </a:solidFill>
        </p:spPr>
        <p:txBody>
          <a:bodyPr rtlCol="0" anchor="t">
            <a:noAutofit/>
          </a:bodyPr>
          <a:lstStyle>
            <a:lvl1pPr marL="1371600">
              <a:lnSpc>
                <a:spcPct val="280000"/>
              </a:lnSpc>
              <a:spcBef>
                <a:spcPts val="1800"/>
              </a:spcBef>
              <a:defRPr>
                <a:solidFill>
                  <a:schemeClr val="bg2"/>
                </a:solidFill>
              </a:defRPr>
            </a:lvl1pPr>
          </a:lstStyle>
          <a:p>
            <a:pPr rtl="0"/>
            <a:r>
              <a:rPr lang="it-IT" sz="4400">
                <a:solidFill>
                  <a:srgbClr val="FFFFFF"/>
                </a:solidFill>
              </a:rPr>
              <a:t>Fare clic per modificare lo stile del titolo dello schema</a:t>
            </a:r>
            <a:endParaRPr lang="en-GB" sz="4400" dirty="0">
              <a:solidFill>
                <a:srgbClr val="FFFFFF"/>
              </a:solidFill>
            </a:endParaRPr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9A0315CC-EC7D-4E65-936E-03F3BE220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477125" y="0"/>
            <a:ext cx="4714875" cy="6858000"/>
          </a:xfrm>
          <a:custGeom>
            <a:avLst/>
            <a:gdLst>
              <a:gd name="connsiteX0" fmla="*/ 3611850 w 4528607"/>
              <a:gd name="connsiteY0" fmla="*/ 0 h 6858000"/>
              <a:gd name="connsiteX1" fmla="*/ 4528607 w 4528607"/>
              <a:gd name="connsiteY1" fmla="*/ 0 h 6858000"/>
              <a:gd name="connsiteX2" fmla="*/ 4528607 w 4528607"/>
              <a:gd name="connsiteY2" fmla="*/ 6858000 h 6858000"/>
              <a:gd name="connsiteX3" fmla="*/ 0 w 4528607"/>
              <a:gd name="connsiteY3" fmla="*/ 6858000 h 6858000"/>
              <a:gd name="connsiteX4" fmla="*/ 157749 w 4528607"/>
              <a:gd name="connsiteY4" fmla="*/ 6846005 h 6858000"/>
              <a:gd name="connsiteX5" fmla="*/ 3612770 w 4528607"/>
              <a:gd name="connsiteY5" fmla="*/ 3017366 h 6858000"/>
              <a:gd name="connsiteX6" fmla="*/ 3611350 w 4528607"/>
              <a:gd name="connsiteY6" fmla="*/ 2961216 h 6858000"/>
              <a:gd name="connsiteX7" fmla="*/ 3611850 w 4528607"/>
              <a:gd name="connsiteY7" fmla="*/ 2961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28607" h="6858000">
                <a:moveTo>
                  <a:pt x="3611850" y="0"/>
                </a:moveTo>
                <a:lnTo>
                  <a:pt x="4528607" y="0"/>
                </a:lnTo>
                <a:lnTo>
                  <a:pt x="4528607" y="6858000"/>
                </a:lnTo>
                <a:lnTo>
                  <a:pt x="0" y="6858000"/>
                </a:lnTo>
                <a:lnTo>
                  <a:pt x="157749" y="6846005"/>
                </a:lnTo>
                <a:cubicBezTo>
                  <a:pt x="2098384" y="6648923"/>
                  <a:pt x="3612770" y="5009996"/>
                  <a:pt x="3612770" y="3017366"/>
                </a:cubicBezTo>
                <a:lnTo>
                  <a:pt x="3611350" y="2961216"/>
                </a:lnTo>
                <a:lnTo>
                  <a:pt x="3611850" y="2961216"/>
                </a:lnTo>
                <a:close/>
              </a:path>
            </a:pathLst>
          </a:custGeom>
          <a:solidFill>
            <a:schemeClr val="accent2">
              <a:lumMod val="75000"/>
              <a:alpha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DAB5A3B-4D59-4E0D-9EA9-FAFC9BFBB57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00614" y="5920740"/>
            <a:ext cx="5476512" cy="723900"/>
          </a:xfrm>
        </p:spPr>
        <p:txBody>
          <a:bodyPr rtlCol="0">
            <a:noAutofit/>
          </a:bodyPr>
          <a:lstStyle>
            <a:lvl1pPr>
              <a:buNone/>
              <a:defRPr sz="2000">
                <a:solidFill>
                  <a:schemeClr val="bg2"/>
                </a:solidFill>
              </a:defRPr>
            </a:lvl1pPr>
            <a:lvl2pPr>
              <a:buNone/>
              <a:defRPr sz="2000">
                <a:solidFill>
                  <a:schemeClr val="bg2"/>
                </a:solidFill>
              </a:defRPr>
            </a:lvl2pPr>
            <a:lvl3pPr>
              <a:buNone/>
              <a:defRPr sz="2000">
                <a:solidFill>
                  <a:schemeClr val="bg2"/>
                </a:solidFill>
              </a:defRPr>
            </a:lvl3pPr>
            <a:lvl4pPr>
              <a:buNone/>
              <a:defRPr sz="2000">
                <a:solidFill>
                  <a:schemeClr val="bg2"/>
                </a:solidFill>
              </a:defRPr>
            </a:lvl4pPr>
            <a:lvl5pPr>
              <a:buNone/>
              <a:defRPr sz="2000">
                <a:solidFill>
                  <a:schemeClr val="bg2"/>
                </a:solidFill>
              </a:defRPr>
            </a:lvl5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7553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51886-4F39-4E3E-948D-DBC73F267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8056"/>
            <a:ext cx="10515600" cy="1325563"/>
          </a:xfrm>
        </p:spPr>
        <p:txBody>
          <a:bodyPr rtlCol="0"/>
          <a:lstStyle/>
          <a:p>
            <a:pPr rtl="0"/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2C7B2A-B6BE-46FD-9278-A5246BF7EE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3200400" cy="823912"/>
          </a:xfrm>
        </p:spPr>
        <p:txBody>
          <a:bodyPr rtlCol="0"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E85295-E4B5-4D75-954F-B07A2F4CAB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35623"/>
            <a:ext cx="3200400" cy="3554039"/>
          </a:xfrm>
        </p:spPr>
        <p:txBody>
          <a:bodyPr rtlCol="0">
            <a:normAutofit/>
          </a:bodyPr>
          <a:lstStyle>
            <a:lvl1pPr marL="283464" indent="-283464">
              <a:defRPr sz="1400"/>
            </a:lvl1pPr>
            <a:lvl2pPr marL="283464" indent="-283464">
              <a:defRPr sz="1400"/>
            </a:lvl2pPr>
            <a:lvl3pPr marL="283464" indent="-283464">
              <a:defRPr sz="1400"/>
            </a:lvl3pPr>
            <a:lvl4pPr marL="283464" indent="-283464">
              <a:defRPr sz="1400"/>
            </a:lvl4pPr>
            <a:lvl5pPr marL="283464" indent="-283464">
              <a:defRPr sz="1400"/>
            </a:lvl5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87ABF0-C78D-4589-8FA5-0D6238B4B0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96597" y="1679012"/>
            <a:ext cx="3200400" cy="823912"/>
          </a:xfrm>
        </p:spPr>
        <p:txBody>
          <a:bodyPr rtlCol="0"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6A4064-2E0A-4FC3-837B-14EC0EF3A6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96597" y="2633472"/>
            <a:ext cx="3200400" cy="3554040"/>
          </a:xfrm>
        </p:spPr>
        <p:txBody>
          <a:bodyPr rtlCol="0">
            <a:normAutofit/>
          </a:bodyPr>
          <a:lstStyle>
            <a:lvl1pPr marL="283464" indent="-283464">
              <a:defRPr sz="1400"/>
            </a:lvl1pPr>
            <a:lvl2pPr marL="283464" indent="-283464">
              <a:defRPr sz="1400"/>
            </a:lvl2pPr>
            <a:lvl3pPr marL="283464" indent="-283464">
              <a:defRPr sz="1400"/>
            </a:lvl3pPr>
            <a:lvl4pPr marL="283464" indent="-283464">
              <a:defRPr sz="1400"/>
            </a:lvl4pPr>
            <a:lvl5pPr marL="283464" indent="-283464">
              <a:defRPr sz="1400"/>
            </a:lvl5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en-GB" dirty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255FA165-37DF-4E15-9395-3DD34C0F1CC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53406" y="1682496"/>
            <a:ext cx="3200400" cy="823912"/>
          </a:xfrm>
        </p:spPr>
        <p:txBody>
          <a:bodyPr rtlCol="0"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CAFAE5B4-E9C2-4CEE-AE3C-EAD0E422778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53406" y="2633472"/>
            <a:ext cx="3200400" cy="3554040"/>
          </a:xfrm>
        </p:spPr>
        <p:txBody>
          <a:bodyPr rtlCol="0">
            <a:normAutofit/>
          </a:bodyPr>
          <a:lstStyle>
            <a:lvl1pPr marL="283464" indent="-283464">
              <a:defRPr sz="1400"/>
            </a:lvl1pPr>
            <a:lvl2pPr marL="283464" indent="-283464">
              <a:defRPr sz="1400"/>
            </a:lvl2pPr>
            <a:lvl3pPr marL="283464" indent="-283464">
              <a:defRPr sz="1400"/>
            </a:lvl3pPr>
            <a:lvl4pPr marL="283464" indent="-283464">
              <a:defRPr sz="1400"/>
            </a:lvl4pPr>
            <a:lvl5pPr marL="283464" indent="-283464">
              <a:defRPr sz="1400"/>
            </a:lvl5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14EC709-AAD9-475C-AC6A-943A8E872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US"/>
              <a:t>3rd WORKSHOP ON INTERNATIONAL COOPERATION IN SPACEBORNE IMAGING SPECTROSCOPY - 13-15 November 2024  ESA-ESTEC, Noordwijk, The Netherland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E3C169-8D29-4CC4-9581-748178F3C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r>
              <a:rPr lang="it-IT"/>
              <a:t>2/8/20XX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20C0E3E-587D-46EB-AAF5-011C137B0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08AB70BE-1769-45B8-85A6-0C837432C7E6}" type="slidenum">
              <a:rPr lang="en-GB" smtClean="0"/>
              <a:pPr rtl="0"/>
              <a:t>‹N›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1797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8F77B68-7FA5-4C67-BB5E-544A66A747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21289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0459E3D4-4913-4324-9732-B962CCA5D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443553"/>
            <a:ext cx="9914859" cy="1325880"/>
          </a:xfrm>
        </p:spPr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r>
              <a:rPr lang="it-IT">
                <a:solidFill>
                  <a:srgbClr val="FFFFFF"/>
                </a:solidFill>
              </a:rPr>
              <a:t>Fare clic per modificare lo stile del titolo dello schema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2" name="Content Placeholder 9">
            <a:extLst>
              <a:ext uri="{FF2B5EF4-FFF2-40B4-BE49-F238E27FC236}">
                <a16:creationId xmlns:a16="http://schemas.microsoft.com/office/drawing/2014/main" id="{FE71C6AE-BA35-4C02-9C7B-2A2D9775DF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709080"/>
            <a:ext cx="5868537" cy="3467881"/>
          </a:xfrm>
        </p:spPr>
        <p:txBody>
          <a:bodyPr rtlCol="0"/>
          <a:lstStyle>
            <a:lvl1pPr marL="0" indent="0">
              <a:buNone/>
              <a:defRPr baseline="0"/>
            </a:lvl1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F8E2564-CCE3-4E5F-BA7A-BE1CD195CC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844851" y="1"/>
            <a:ext cx="2347150" cy="4454343"/>
          </a:xfrm>
          <a:custGeom>
            <a:avLst/>
            <a:gdLst>
              <a:gd name="connsiteX0" fmla="*/ 2329738 w 2347151"/>
              <a:gd name="connsiteY0" fmla="*/ 0 h 4454343"/>
              <a:gd name="connsiteX1" fmla="*/ 2347151 w 2347151"/>
              <a:gd name="connsiteY1" fmla="*/ 0 h 4454343"/>
              <a:gd name="connsiteX2" fmla="*/ 2347151 w 2347151"/>
              <a:gd name="connsiteY2" fmla="*/ 4454343 h 4454343"/>
              <a:gd name="connsiteX3" fmla="*/ 2340504 w 2347151"/>
              <a:gd name="connsiteY3" fmla="*/ 4322705 h 4454343"/>
              <a:gd name="connsiteX4" fmla="*/ 134816 w 2347151"/>
              <a:gd name="connsiteY4" fmla="*/ 2130974 h 4454343"/>
              <a:gd name="connsiteX5" fmla="*/ 0 w 2347151"/>
              <a:gd name="connsiteY5" fmla="*/ 2124591 h 4454343"/>
              <a:gd name="connsiteX6" fmla="*/ 134816 w 2347151"/>
              <a:gd name="connsiteY6" fmla="*/ 2118208 h 4454343"/>
              <a:gd name="connsiteX7" fmla="*/ 2309087 w 2347151"/>
              <a:gd name="connsiteY7" fmla="*/ 141037 h 4454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47151" h="4454343">
                <a:moveTo>
                  <a:pt x="2329738" y="0"/>
                </a:moveTo>
                <a:lnTo>
                  <a:pt x="2347151" y="0"/>
                </a:lnTo>
                <a:lnTo>
                  <a:pt x="2347151" y="4454343"/>
                </a:lnTo>
                <a:lnTo>
                  <a:pt x="2340504" y="4322705"/>
                </a:lnTo>
                <a:cubicBezTo>
                  <a:pt x="2222700" y="3162715"/>
                  <a:pt x="1296917" y="2241584"/>
                  <a:pt x="134816" y="2130974"/>
                </a:cubicBezTo>
                <a:lnTo>
                  <a:pt x="0" y="2124591"/>
                </a:lnTo>
                <a:lnTo>
                  <a:pt x="134816" y="2118208"/>
                </a:lnTo>
                <a:cubicBezTo>
                  <a:pt x="1224286" y="2014511"/>
                  <a:pt x="2106054" y="1198443"/>
                  <a:pt x="2309087" y="141037"/>
                </a:cubicBezTo>
                <a:close/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GB" dirty="0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70E4796D-B53A-4567-BE9E-482FEC3EDB2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26184" y="2126134"/>
            <a:ext cx="2434622" cy="2503056"/>
          </a:xfrm>
          <a:custGeom>
            <a:avLst/>
            <a:gdLst>
              <a:gd name="connsiteX0" fmla="*/ 0 w 2434622"/>
              <a:gd name="connsiteY0" fmla="*/ 0 h 2381427"/>
              <a:gd name="connsiteX1" fmla="*/ 2434622 w 2434622"/>
              <a:gd name="connsiteY1" fmla="*/ 0 h 2381427"/>
              <a:gd name="connsiteX2" fmla="*/ 2434622 w 2434622"/>
              <a:gd name="connsiteY2" fmla="*/ 2381427 h 2381427"/>
              <a:gd name="connsiteX3" fmla="*/ 0 w 2434622"/>
              <a:gd name="connsiteY3" fmla="*/ 2381427 h 2381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4622" h="2381427">
                <a:moveTo>
                  <a:pt x="0" y="0"/>
                </a:moveTo>
                <a:lnTo>
                  <a:pt x="2434622" y="0"/>
                </a:lnTo>
                <a:lnTo>
                  <a:pt x="2434622" y="2381427"/>
                </a:lnTo>
                <a:lnTo>
                  <a:pt x="0" y="2381427"/>
                </a:lnTo>
                <a:close/>
              </a:path>
            </a:pathLst>
          </a:custGeom>
          <a:solidFill>
            <a:schemeClr val="accent6"/>
          </a:solidFill>
        </p:spPr>
        <p:txBody>
          <a:bodyPr wrap="square" rtlCol="0">
            <a:noAutofit/>
          </a:bodyPr>
          <a:lstStyle/>
          <a:p>
            <a:pPr rtl="0"/>
            <a:r>
              <a:rPr lang="it-IT"/>
              <a:t>Fare clic sull'icona per inserire un'immagine</a:t>
            </a:r>
            <a:endParaRPr lang="en-GB" dirty="0"/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1FD357AB-C536-40A5-BB4E-AD59A1D930C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759092" y="2118839"/>
            <a:ext cx="2432908" cy="2498880"/>
          </a:xfrm>
          <a:custGeom>
            <a:avLst/>
            <a:gdLst>
              <a:gd name="connsiteX0" fmla="*/ 0 w 2425326"/>
              <a:gd name="connsiteY0" fmla="*/ 0 h 2381426"/>
              <a:gd name="connsiteX1" fmla="*/ 254330 w 2425326"/>
              <a:gd name="connsiteY1" fmla="*/ 0 h 2381426"/>
              <a:gd name="connsiteX2" fmla="*/ 433844 w 2425326"/>
              <a:gd name="connsiteY2" fmla="*/ 25132 h 2381426"/>
              <a:gd name="connsiteX3" fmla="*/ 2424547 w 2425326"/>
              <a:gd name="connsiteY3" fmla="*/ 2186765 h 2381426"/>
              <a:gd name="connsiteX4" fmla="*/ 2425326 w 2425326"/>
              <a:gd name="connsiteY4" fmla="*/ 2202193 h 2381426"/>
              <a:gd name="connsiteX5" fmla="*/ 2425326 w 2425326"/>
              <a:gd name="connsiteY5" fmla="*/ 2381426 h 2381426"/>
              <a:gd name="connsiteX6" fmla="*/ 0 w 2425326"/>
              <a:gd name="connsiteY6" fmla="*/ 2381426 h 2381426"/>
              <a:gd name="connsiteX0" fmla="*/ 0 w 2701627"/>
              <a:gd name="connsiteY0" fmla="*/ 0 h 2419519"/>
              <a:gd name="connsiteX1" fmla="*/ 254330 w 2701627"/>
              <a:gd name="connsiteY1" fmla="*/ 0 h 2419519"/>
              <a:gd name="connsiteX2" fmla="*/ 433844 w 2701627"/>
              <a:gd name="connsiteY2" fmla="*/ 25132 h 2419519"/>
              <a:gd name="connsiteX3" fmla="*/ 2424547 w 2701627"/>
              <a:gd name="connsiteY3" fmla="*/ 2186765 h 2419519"/>
              <a:gd name="connsiteX4" fmla="*/ 2425326 w 2701627"/>
              <a:gd name="connsiteY4" fmla="*/ 2381426 h 2419519"/>
              <a:gd name="connsiteX5" fmla="*/ 0 w 2701627"/>
              <a:gd name="connsiteY5" fmla="*/ 2381426 h 2419519"/>
              <a:gd name="connsiteX6" fmla="*/ 0 w 2701627"/>
              <a:gd name="connsiteY6" fmla="*/ 0 h 2419519"/>
              <a:gd name="connsiteX0" fmla="*/ 0 w 2427563"/>
              <a:gd name="connsiteY0" fmla="*/ 0 h 2381426"/>
              <a:gd name="connsiteX1" fmla="*/ 254330 w 2427563"/>
              <a:gd name="connsiteY1" fmla="*/ 0 h 2381426"/>
              <a:gd name="connsiteX2" fmla="*/ 433844 w 2427563"/>
              <a:gd name="connsiteY2" fmla="*/ 25132 h 2381426"/>
              <a:gd name="connsiteX3" fmla="*/ 2425326 w 2427563"/>
              <a:gd name="connsiteY3" fmla="*/ 2381426 h 2381426"/>
              <a:gd name="connsiteX4" fmla="*/ 0 w 2427563"/>
              <a:gd name="connsiteY4" fmla="*/ 2381426 h 2381426"/>
              <a:gd name="connsiteX5" fmla="*/ 0 w 2427563"/>
              <a:gd name="connsiteY5" fmla="*/ 0 h 2381426"/>
              <a:gd name="connsiteX0" fmla="*/ 0 w 2425384"/>
              <a:gd name="connsiteY0" fmla="*/ 0 h 2381426"/>
              <a:gd name="connsiteX1" fmla="*/ 254330 w 2425384"/>
              <a:gd name="connsiteY1" fmla="*/ 0 h 2381426"/>
              <a:gd name="connsiteX2" fmla="*/ 433844 w 2425384"/>
              <a:gd name="connsiteY2" fmla="*/ 25132 h 2381426"/>
              <a:gd name="connsiteX3" fmla="*/ 2425326 w 2425384"/>
              <a:gd name="connsiteY3" fmla="*/ 2381426 h 2381426"/>
              <a:gd name="connsiteX4" fmla="*/ 0 w 2425384"/>
              <a:gd name="connsiteY4" fmla="*/ 2381426 h 2381426"/>
              <a:gd name="connsiteX5" fmla="*/ 0 w 2425384"/>
              <a:gd name="connsiteY5" fmla="*/ 0 h 2381426"/>
              <a:gd name="connsiteX0" fmla="*/ 0 w 2425326"/>
              <a:gd name="connsiteY0" fmla="*/ 0 h 2381426"/>
              <a:gd name="connsiteX1" fmla="*/ 254330 w 2425326"/>
              <a:gd name="connsiteY1" fmla="*/ 0 h 2381426"/>
              <a:gd name="connsiteX2" fmla="*/ 2425326 w 2425326"/>
              <a:gd name="connsiteY2" fmla="*/ 2381426 h 2381426"/>
              <a:gd name="connsiteX3" fmla="*/ 0 w 2425326"/>
              <a:gd name="connsiteY3" fmla="*/ 2381426 h 2381426"/>
              <a:gd name="connsiteX4" fmla="*/ 0 w 2425326"/>
              <a:gd name="connsiteY4" fmla="*/ 0 h 2381426"/>
              <a:gd name="connsiteX0" fmla="*/ 0 w 2425326"/>
              <a:gd name="connsiteY0" fmla="*/ 0 h 2381426"/>
              <a:gd name="connsiteX1" fmla="*/ 2425326 w 2425326"/>
              <a:gd name="connsiteY1" fmla="*/ 2381426 h 2381426"/>
              <a:gd name="connsiteX2" fmla="*/ 0 w 2425326"/>
              <a:gd name="connsiteY2" fmla="*/ 2381426 h 2381426"/>
              <a:gd name="connsiteX3" fmla="*/ 0 w 2425326"/>
              <a:gd name="connsiteY3" fmla="*/ 0 h 2381426"/>
              <a:gd name="connsiteX0" fmla="*/ 0 w 2425326"/>
              <a:gd name="connsiteY0" fmla="*/ 0 h 2381426"/>
              <a:gd name="connsiteX1" fmla="*/ 2425326 w 2425326"/>
              <a:gd name="connsiteY1" fmla="*/ 2381426 h 2381426"/>
              <a:gd name="connsiteX2" fmla="*/ 0 w 2425326"/>
              <a:gd name="connsiteY2" fmla="*/ 2381426 h 2381426"/>
              <a:gd name="connsiteX3" fmla="*/ 0 w 2425326"/>
              <a:gd name="connsiteY3" fmla="*/ 0 h 2381426"/>
              <a:gd name="connsiteX0" fmla="*/ 0 w 2425326"/>
              <a:gd name="connsiteY0" fmla="*/ 0 h 2381426"/>
              <a:gd name="connsiteX1" fmla="*/ 2425326 w 2425326"/>
              <a:gd name="connsiteY1" fmla="*/ 2381426 h 2381426"/>
              <a:gd name="connsiteX2" fmla="*/ 0 w 2425326"/>
              <a:gd name="connsiteY2" fmla="*/ 2381426 h 2381426"/>
              <a:gd name="connsiteX3" fmla="*/ 0 w 2425326"/>
              <a:gd name="connsiteY3" fmla="*/ 0 h 2381426"/>
              <a:gd name="connsiteX0" fmla="*/ 0 w 2425326"/>
              <a:gd name="connsiteY0" fmla="*/ 0 h 2381426"/>
              <a:gd name="connsiteX1" fmla="*/ 2425326 w 2425326"/>
              <a:gd name="connsiteY1" fmla="*/ 2381426 h 2381426"/>
              <a:gd name="connsiteX2" fmla="*/ 0 w 2425326"/>
              <a:gd name="connsiteY2" fmla="*/ 2381426 h 2381426"/>
              <a:gd name="connsiteX3" fmla="*/ 0 w 2425326"/>
              <a:gd name="connsiteY3" fmla="*/ 0 h 2381426"/>
              <a:gd name="connsiteX0" fmla="*/ 0 w 2425326"/>
              <a:gd name="connsiteY0" fmla="*/ 14 h 2381440"/>
              <a:gd name="connsiteX1" fmla="*/ 2425326 w 2425326"/>
              <a:gd name="connsiteY1" fmla="*/ 2381440 h 2381440"/>
              <a:gd name="connsiteX2" fmla="*/ 0 w 2425326"/>
              <a:gd name="connsiteY2" fmla="*/ 2381440 h 2381440"/>
              <a:gd name="connsiteX3" fmla="*/ 0 w 2425326"/>
              <a:gd name="connsiteY3" fmla="*/ 14 h 2381440"/>
              <a:gd name="connsiteX0" fmla="*/ 0 w 2427169"/>
              <a:gd name="connsiteY0" fmla="*/ 14 h 2381440"/>
              <a:gd name="connsiteX1" fmla="*/ 2425326 w 2427169"/>
              <a:gd name="connsiteY1" fmla="*/ 2381440 h 2381440"/>
              <a:gd name="connsiteX2" fmla="*/ 0 w 2427169"/>
              <a:gd name="connsiteY2" fmla="*/ 2381440 h 2381440"/>
              <a:gd name="connsiteX3" fmla="*/ 0 w 2427169"/>
              <a:gd name="connsiteY3" fmla="*/ 14 h 2381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7169" h="2381440">
                <a:moveTo>
                  <a:pt x="0" y="14"/>
                </a:moveTo>
                <a:cubicBezTo>
                  <a:pt x="1692362" y="-4985"/>
                  <a:pt x="2470324" y="1326204"/>
                  <a:pt x="2425326" y="2381440"/>
                </a:cubicBezTo>
                <a:lnTo>
                  <a:pt x="0" y="2381440"/>
                </a:lnTo>
                <a:lnTo>
                  <a:pt x="0" y="14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noAutofit/>
          </a:bodyPr>
          <a:lstStyle/>
          <a:p>
            <a:pPr rtl="0"/>
            <a:r>
              <a:rPr lang="it-IT"/>
              <a:t>Fare clic sull'icona per inserire un'immagine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753C5C-8415-4BF0-810D-A4C22F695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US"/>
              <a:t>3rd WORKSHOP ON INTERNATIONAL COOPERATION IN SPACEBORNE IMAGING SPECTROSCOPY - 13-15 November 2024  ESA-ESTEC, Noordwijk, The Netherland</a:t>
            </a:r>
            <a:endParaRPr lang="en-GB"/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EF54B49C-CC16-4438-9923-F41C8E75273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324344" y="4503573"/>
            <a:ext cx="2434622" cy="2354427"/>
          </a:xfrm>
          <a:custGeom>
            <a:avLst/>
            <a:gdLst>
              <a:gd name="connsiteX0" fmla="*/ 0 w 2434622"/>
              <a:gd name="connsiteY0" fmla="*/ 0 h 2381427"/>
              <a:gd name="connsiteX1" fmla="*/ 2434622 w 2434622"/>
              <a:gd name="connsiteY1" fmla="*/ 0 h 2381427"/>
              <a:gd name="connsiteX2" fmla="*/ 2434622 w 2434622"/>
              <a:gd name="connsiteY2" fmla="*/ 2381427 h 2381427"/>
              <a:gd name="connsiteX3" fmla="*/ 0 w 2434622"/>
              <a:gd name="connsiteY3" fmla="*/ 2381427 h 2381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4622" h="2381427">
                <a:moveTo>
                  <a:pt x="0" y="0"/>
                </a:moveTo>
                <a:lnTo>
                  <a:pt x="2434622" y="0"/>
                </a:lnTo>
                <a:lnTo>
                  <a:pt x="2434622" y="2381427"/>
                </a:lnTo>
                <a:lnTo>
                  <a:pt x="0" y="2381427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noAutofit/>
          </a:bodyPr>
          <a:lstStyle/>
          <a:p>
            <a:pPr rtl="0"/>
            <a:r>
              <a:rPr lang="it-IT"/>
              <a:t>Fare clic sull'icona per inserire un'immagine</a:t>
            </a:r>
            <a:endParaRPr lang="en-GB" dirty="0"/>
          </a:p>
        </p:txBody>
      </p:sp>
      <p:sp>
        <p:nvSpPr>
          <p:cNvPr id="36" name="Picture Placeholder 35">
            <a:extLst>
              <a:ext uri="{FF2B5EF4-FFF2-40B4-BE49-F238E27FC236}">
                <a16:creationId xmlns:a16="http://schemas.microsoft.com/office/drawing/2014/main" id="{BC1AB157-27FC-4B7D-9CCA-71C57045CEE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758966" y="4507560"/>
            <a:ext cx="2434622" cy="2350439"/>
          </a:xfrm>
          <a:custGeom>
            <a:avLst/>
            <a:gdLst>
              <a:gd name="connsiteX0" fmla="*/ 0 w 2434622"/>
              <a:gd name="connsiteY0" fmla="*/ 0 h 2342635"/>
              <a:gd name="connsiteX1" fmla="*/ 2434622 w 2434622"/>
              <a:gd name="connsiteY1" fmla="*/ 0 h 2342635"/>
              <a:gd name="connsiteX2" fmla="*/ 2434622 w 2434622"/>
              <a:gd name="connsiteY2" fmla="*/ 2342635 h 2342635"/>
              <a:gd name="connsiteX3" fmla="*/ 0 w 2434622"/>
              <a:gd name="connsiteY3" fmla="*/ 2342635 h 2342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4622" h="2342635">
                <a:moveTo>
                  <a:pt x="0" y="0"/>
                </a:moveTo>
                <a:lnTo>
                  <a:pt x="2434622" y="0"/>
                </a:lnTo>
                <a:lnTo>
                  <a:pt x="2434622" y="2342635"/>
                </a:lnTo>
                <a:lnTo>
                  <a:pt x="0" y="2342635"/>
                </a:lnTo>
                <a:close/>
              </a:path>
            </a:pathLst>
          </a:custGeom>
          <a:solidFill>
            <a:schemeClr val="accent6"/>
          </a:solidFill>
        </p:spPr>
        <p:txBody>
          <a:bodyPr wrap="square" rtlCol="0">
            <a:noAutofit/>
          </a:bodyPr>
          <a:lstStyle/>
          <a:p>
            <a:pPr rtl="0"/>
            <a:r>
              <a:rPr lang="it-IT"/>
              <a:t>Fare clic sull'icona per inserire un'immagine</a:t>
            </a:r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2485D4-41D3-4182-8DFE-2E0713EC0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r>
              <a:rPr lang="it-IT"/>
              <a:t>2/8/20XX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5EBFEA-4321-48C4-9CA1-43517540C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08AB70BE-1769-45B8-85A6-0C837432C7E6}" type="slidenum">
              <a:rPr lang="en-GB" smtClean="0"/>
              <a:pPr rtl="0"/>
              <a:t>‹N›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8389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0BAB19D3-90A9-40E5-BED8-289A8919A7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AD247D9-20CF-4BAD-906D-66DB8B852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3479" y="596393"/>
            <a:ext cx="5618922" cy="1542507"/>
          </a:xfrm>
        </p:spPr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r>
              <a:rPr lang="it-IT">
                <a:solidFill>
                  <a:srgbClr val="FFFFFF"/>
                </a:solidFill>
              </a:rPr>
              <a:t>Fare clic per modificare lo stile del titolo dello schema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80E4B7A8-67F1-4290-B537-DE49AD9FBFF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"/>
            <a:ext cx="5181600" cy="6857999"/>
          </a:xfrm>
          <a:custGeom>
            <a:avLst/>
            <a:gdLst>
              <a:gd name="connsiteX0" fmla="*/ 0 w 5181600"/>
              <a:gd name="connsiteY0" fmla="*/ 0 h 6857999"/>
              <a:gd name="connsiteX1" fmla="*/ 5181600 w 5181600"/>
              <a:gd name="connsiteY1" fmla="*/ 0 h 6857999"/>
              <a:gd name="connsiteX2" fmla="*/ 5181600 w 5181600"/>
              <a:gd name="connsiteY2" fmla="*/ 4504871 h 6857999"/>
              <a:gd name="connsiteX3" fmla="*/ 5181598 w 5181600"/>
              <a:gd name="connsiteY3" fmla="*/ 4504830 h 6857999"/>
              <a:gd name="connsiteX4" fmla="*/ 5175215 w 5181600"/>
              <a:gd name="connsiteY4" fmla="*/ 4639646 h 6857999"/>
              <a:gd name="connsiteX5" fmla="*/ 2983485 w 5181600"/>
              <a:gd name="connsiteY5" fmla="*/ 6845334 h 6857999"/>
              <a:gd name="connsiteX6" fmla="*/ 2749639 w 5181600"/>
              <a:gd name="connsiteY6" fmla="*/ 6857142 h 6857999"/>
              <a:gd name="connsiteX7" fmla="*/ 2749639 w 5181600"/>
              <a:gd name="connsiteY7" fmla="*/ 6857999 h 6857999"/>
              <a:gd name="connsiteX8" fmla="*/ 0 w 5181600"/>
              <a:gd name="connsiteY8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1600" h="6857999">
                <a:moveTo>
                  <a:pt x="0" y="0"/>
                </a:moveTo>
                <a:lnTo>
                  <a:pt x="5181600" y="0"/>
                </a:lnTo>
                <a:lnTo>
                  <a:pt x="5181600" y="4504871"/>
                </a:lnTo>
                <a:lnTo>
                  <a:pt x="5181598" y="4504830"/>
                </a:lnTo>
                <a:lnTo>
                  <a:pt x="5175215" y="4639646"/>
                </a:lnTo>
                <a:cubicBezTo>
                  <a:pt x="5064605" y="5801747"/>
                  <a:pt x="4143475" y="6727530"/>
                  <a:pt x="2983485" y="6845334"/>
                </a:cubicBezTo>
                <a:lnTo>
                  <a:pt x="2749639" y="6857142"/>
                </a:lnTo>
                <a:lnTo>
                  <a:pt x="2749639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accent6"/>
          </a:solidFill>
        </p:spPr>
        <p:txBody>
          <a:bodyPr wrap="square" rtlCol="0">
            <a:noAutofit/>
          </a:bodyPr>
          <a:lstStyle/>
          <a:p>
            <a:pPr rtl="0"/>
            <a:r>
              <a:rPr lang="it-IT"/>
              <a:t>Fare clic sull'icona per inserire un'immagine</a:t>
            </a:r>
            <a:endParaRPr lang="en-GB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5EAFE93-40B7-4FF8-BEE7-E39911ECD8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3478" y="2138901"/>
            <a:ext cx="5618922" cy="4033299"/>
          </a:xfrm>
        </p:spPr>
        <p:txBody>
          <a:bodyPr rtlCol="0">
            <a:normAutofit/>
          </a:bodyPr>
          <a:lstStyle>
            <a:lvl1pPr>
              <a:buNone/>
              <a:defRPr>
                <a:solidFill>
                  <a:schemeClr val="bg2"/>
                </a:solidFill>
              </a:defRPr>
            </a:lvl1pPr>
          </a:lstStyle>
          <a:p>
            <a:pPr lvl="0" rtl="0"/>
            <a:r>
              <a:rPr lang="it-IT">
                <a:solidFill>
                  <a:srgbClr val="FFFFFF"/>
                </a:solidFill>
              </a:rPr>
              <a:t>Fare clic per modificare gli stili del testo dello schema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752B41F-4B4E-4E1F-9191-6BB3F421ED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4005014" y="3249456"/>
            <a:ext cx="2353172" cy="4863918"/>
          </a:xfrm>
          <a:custGeom>
            <a:avLst/>
            <a:gdLst>
              <a:gd name="connsiteX0" fmla="*/ 2352312 w 2353172"/>
              <a:gd name="connsiteY0" fmla="*/ 0 h 4863918"/>
              <a:gd name="connsiteX1" fmla="*/ 2353172 w 2353172"/>
              <a:gd name="connsiteY1" fmla="*/ 0 h 4863918"/>
              <a:gd name="connsiteX2" fmla="*/ 2353172 w 2353172"/>
              <a:gd name="connsiteY2" fmla="*/ 4863918 h 4863918"/>
              <a:gd name="connsiteX3" fmla="*/ 2352312 w 2353172"/>
              <a:gd name="connsiteY3" fmla="*/ 4863918 h 4863918"/>
              <a:gd name="connsiteX4" fmla="*/ 2340504 w 2353172"/>
              <a:gd name="connsiteY4" fmla="*/ 4630072 h 4863918"/>
              <a:gd name="connsiteX5" fmla="*/ 134816 w 2353172"/>
              <a:gd name="connsiteY5" fmla="*/ 2438342 h 4863918"/>
              <a:gd name="connsiteX6" fmla="*/ 0 w 2353172"/>
              <a:gd name="connsiteY6" fmla="*/ 2431959 h 4863918"/>
              <a:gd name="connsiteX7" fmla="*/ 134816 w 2353172"/>
              <a:gd name="connsiteY7" fmla="*/ 2425576 h 4863918"/>
              <a:gd name="connsiteX8" fmla="*/ 2340504 w 2353172"/>
              <a:gd name="connsiteY8" fmla="*/ 233845 h 4863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53172" h="4863918">
                <a:moveTo>
                  <a:pt x="2352312" y="0"/>
                </a:moveTo>
                <a:lnTo>
                  <a:pt x="2353172" y="0"/>
                </a:lnTo>
                <a:lnTo>
                  <a:pt x="2353172" y="4863918"/>
                </a:lnTo>
                <a:lnTo>
                  <a:pt x="2352312" y="4863918"/>
                </a:lnTo>
                <a:lnTo>
                  <a:pt x="2340504" y="4630072"/>
                </a:lnTo>
                <a:cubicBezTo>
                  <a:pt x="2222700" y="3470082"/>
                  <a:pt x="1296917" y="2548952"/>
                  <a:pt x="134816" y="2438342"/>
                </a:cubicBezTo>
                <a:lnTo>
                  <a:pt x="0" y="2431959"/>
                </a:lnTo>
                <a:lnTo>
                  <a:pt x="134816" y="2425576"/>
                </a:lnTo>
                <a:cubicBezTo>
                  <a:pt x="1296917" y="2314966"/>
                  <a:pt x="2222700" y="1393835"/>
                  <a:pt x="2340504" y="23384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GB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EFD1DB-7478-445F-ACEF-64BE4DFEC8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4005012" y="3249456"/>
            <a:ext cx="2353172" cy="4863918"/>
          </a:xfrm>
          <a:custGeom>
            <a:avLst/>
            <a:gdLst>
              <a:gd name="connsiteX0" fmla="*/ 2352312 w 2353172"/>
              <a:gd name="connsiteY0" fmla="*/ 0 h 4863918"/>
              <a:gd name="connsiteX1" fmla="*/ 2353172 w 2353172"/>
              <a:gd name="connsiteY1" fmla="*/ 0 h 4863918"/>
              <a:gd name="connsiteX2" fmla="*/ 2353172 w 2353172"/>
              <a:gd name="connsiteY2" fmla="*/ 4863918 h 4863918"/>
              <a:gd name="connsiteX3" fmla="*/ 2352312 w 2353172"/>
              <a:gd name="connsiteY3" fmla="*/ 4863918 h 4863918"/>
              <a:gd name="connsiteX4" fmla="*/ 2340504 w 2353172"/>
              <a:gd name="connsiteY4" fmla="*/ 4630072 h 4863918"/>
              <a:gd name="connsiteX5" fmla="*/ 134816 w 2353172"/>
              <a:gd name="connsiteY5" fmla="*/ 2438342 h 4863918"/>
              <a:gd name="connsiteX6" fmla="*/ 0 w 2353172"/>
              <a:gd name="connsiteY6" fmla="*/ 2431959 h 4863918"/>
              <a:gd name="connsiteX7" fmla="*/ 134816 w 2353172"/>
              <a:gd name="connsiteY7" fmla="*/ 2425576 h 4863918"/>
              <a:gd name="connsiteX8" fmla="*/ 2340504 w 2353172"/>
              <a:gd name="connsiteY8" fmla="*/ 233845 h 4863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53172" h="4863918">
                <a:moveTo>
                  <a:pt x="2352312" y="0"/>
                </a:moveTo>
                <a:lnTo>
                  <a:pt x="2353172" y="0"/>
                </a:lnTo>
                <a:lnTo>
                  <a:pt x="2353172" y="4863918"/>
                </a:lnTo>
                <a:lnTo>
                  <a:pt x="2352312" y="4863918"/>
                </a:lnTo>
                <a:lnTo>
                  <a:pt x="2340504" y="4630072"/>
                </a:lnTo>
                <a:cubicBezTo>
                  <a:pt x="2222700" y="3470082"/>
                  <a:pt x="1296917" y="2548952"/>
                  <a:pt x="134816" y="2438342"/>
                </a:cubicBezTo>
                <a:lnTo>
                  <a:pt x="0" y="2431959"/>
                </a:lnTo>
                <a:lnTo>
                  <a:pt x="134816" y="2425576"/>
                </a:lnTo>
                <a:cubicBezTo>
                  <a:pt x="1296917" y="2314966"/>
                  <a:pt x="2222700" y="1393835"/>
                  <a:pt x="2340504" y="233845"/>
                </a:cubicBez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753C5C-8415-4BF0-810D-A4C22F695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r>
              <a:rPr lang="en-US"/>
              <a:t>3rd WORKSHOP ON INTERNATIONAL COOPERATION IN SPACEBORNE IMAGING SPECTROSCOPY - 13-15 November 2024  ESA-ESTEC, Noordwijk, The Netherland</a:t>
            </a:r>
            <a:endParaRPr lang="en-GB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2485D4-41D3-4182-8DFE-2E0713EC0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r>
              <a:rPr lang="it-IT"/>
              <a:t>2/8/20XX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5EBFEA-4321-48C4-9CA1-43517540C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08AB70BE-1769-45B8-85A6-0C837432C7E6}" type="slidenum">
              <a:rPr lang="en-GB" smtClean="0"/>
              <a:pPr rtl="0"/>
              <a:t>‹N›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600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2485D4-41D3-4182-8DFE-2E0713EC0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r>
              <a:rPr lang="it-IT"/>
              <a:t>2/8/20XX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753C5C-8415-4BF0-810D-A4C22F695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US"/>
              <a:t>3rd WORKSHOP ON INTERNATIONAL COOPERATION IN SPACEBORNE IMAGING SPECTROSCOPY - 13-15 November 2024  ESA-ESTEC, Noordwijk, The Netherland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5EBFEA-4321-48C4-9CA1-43517540C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08AB70BE-1769-45B8-85A6-0C837432C7E6}" type="slidenum">
              <a:rPr lang="en-GB" smtClean="0"/>
              <a:pPr rtl="0"/>
              <a:t>‹N›</a:t>
            </a:fld>
            <a:endParaRPr lang="en-GB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2D13D15-77CA-4B50-9E08-0F58009A8E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67635" y="4626592"/>
            <a:ext cx="8600365" cy="1224926"/>
          </a:xfrm>
        </p:spPr>
        <p:txBody>
          <a:bodyPr rtlCol="0" anchor="b">
            <a:noAutofit/>
          </a:bodyPr>
          <a:lstStyle/>
          <a:p>
            <a:pPr rtl="0"/>
            <a:r>
              <a:rPr lang="it-IT" sz="4400">
                <a:solidFill>
                  <a:srgbClr val="FFFFFF"/>
                </a:solidFill>
              </a:rPr>
              <a:t>Fare clic per modificare lo stile del titolo dello schema</a:t>
            </a:r>
            <a:endParaRPr lang="en-GB" sz="4400" dirty="0">
              <a:solidFill>
                <a:srgbClr val="FFFFFF"/>
              </a:solidFill>
            </a:endParaRP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FBB8E73D-B3E6-4E0A-8295-A9EB157228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67636" y="5936776"/>
            <a:ext cx="6660107" cy="625497"/>
          </a:xfrm>
        </p:spPr>
        <p:txBody>
          <a:bodyPr rtlCol="0">
            <a:normAutofit/>
          </a:bodyPr>
          <a:lstStyle/>
          <a:p>
            <a:pPr rtl="0"/>
            <a:r>
              <a:rPr lang="it-IT" sz="1400">
                <a:solidFill>
                  <a:srgbClr val="FFFFFF"/>
                </a:solidFill>
              </a:rPr>
              <a:t>Fare clic per modificare lo stile del sottotitolo dello schema</a:t>
            </a:r>
            <a:endParaRPr lang="en-GB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9899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D9960-406F-4187-A0E6-BD19C68403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9326" y="919716"/>
            <a:ext cx="8504275" cy="3551275"/>
          </a:xfrm>
        </p:spPr>
        <p:txBody>
          <a:bodyPr rtlCol="0" anchor="b">
            <a:normAutofit/>
          </a:bodyPr>
          <a:lstStyle>
            <a:lvl1pPr algn="l">
              <a:lnSpc>
                <a:spcPct val="100000"/>
              </a:lnSpc>
              <a:defRPr sz="5400"/>
            </a:lvl1pPr>
          </a:lstStyle>
          <a:p>
            <a:pPr rtl="0"/>
            <a:r>
              <a:rPr lang="it-IT"/>
              <a:t>Fare clic per modificare lo stile del titolo dello schema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27E7FE-647D-4B2F-BA13-AB3ED4C5CF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9326" y="4795284"/>
            <a:ext cx="8504275" cy="1084522"/>
          </a:xfrm>
        </p:spPr>
        <p:txBody>
          <a:bodyPr rtlCol="0">
            <a:normAutofit/>
          </a:bodyPr>
          <a:lstStyle>
            <a:lvl1pPr marL="0" indent="0" algn="l">
              <a:lnSpc>
                <a:spcPct val="120000"/>
              </a:lnSpc>
              <a:buNone/>
              <a:defRPr sz="16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it-IT"/>
              <a:t>Fare clic per modificare lo stile del sottotitolo dello schema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5EF785-E0A7-4496-A5BA-49B0156F26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64706" y="6433202"/>
            <a:ext cx="2426446" cy="367841"/>
          </a:xfrm>
        </p:spPr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r>
              <a:rPr lang="it-IT"/>
              <a:t>2/8/20XX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42C627-38A1-4A14-8822-D8D33751C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US"/>
              <a:t>3rd WORKSHOP ON INTERNATIONAL COOPERATION IN SPACEBORNE IMAGING SPECTROSCOPY - 13-15 November 2024  ESA-ESTEC, Noordwijk, The Netherland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EBE346-5F34-48CD-8928-DA8567AED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1152" y="6433203"/>
            <a:ext cx="702781" cy="367842"/>
          </a:xfrm>
        </p:spPr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08AB70BE-1769-45B8-85A6-0C837432C7E6}" type="slidenum">
              <a:rPr lang="en-GB" smtClean="0"/>
              <a:pPr rtl="0"/>
              <a:t>‹N›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37087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8A94B-011C-4B13-8C12-E91BF7A40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320800"/>
            <a:ext cx="9144000" cy="3095813"/>
          </a:xfrm>
        </p:spPr>
        <p:txBody>
          <a:bodyPr rtlCol="0" anchor="b">
            <a:normAutofit/>
          </a:bodyPr>
          <a:lstStyle>
            <a:lvl1pPr>
              <a:defRPr sz="5400"/>
            </a:lvl1pPr>
          </a:lstStyle>
          <a:p>
            <a:pPr rtl="0"/>
            <a:r>
              <a:rPr lang="it-IT"/>
              <a:t>Fare clic per modificare lo stile del titolo dello schema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16D5F3-887C-4A8F-842A-0294A9FB08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3999" y="4589463"/>
            <a:ext cx="9144001" cy="1500187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94588B-131A-42F3-B76C-62BD65E48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r>
              <a:rPr lang="it-IT"/>
              <a:t>2/8/20XX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11AB28-20BD-4CD8-9840-985C3EDBA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US"/>
              <a:t>3rd WORKSHOP ON INTERNATIONAL COOPERATION IN SPACEBORNE IMAGING SPECTROSCOPY - 13-15 November 2024  ESA-ESTEC, Noordwijk, The Netherland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53C85C-3801-46F0-A100-616F5F2F8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08AB70BE-1769-45B8-85A6-0C837432C7E6}" type="slidenum">
              <a:rPr lang="en-GB" smtClean="0"/>
              <a:pPr rtl="0"/>
              <a:t>‹N›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00162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5CB06-0454-4BF1-8011-F8B1A9595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920A70-D33B-4461-B74C-3F59ADB161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08813" y="2163725"/>
            <a:ext cx="4610986" cy="4013237"/>
          </a:xfrm>
        </p:spPr>
        <p:txBody>
          <a:bodyPr rtlCol="0"/>
          <a:lstStyle/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81BDF9-836E-431C-8EFA-417A9BEE9F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7260" y="2163725"/>
            <a:ext cx="4853763" cy="4013238"/>
          </a:xfrm>
        </p:spPr>
        <p:txBody>
          <a:bodyPr rtlCol="0"/>
          <a:lstStyle/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BD9F59-B591-4E2F-899E-3CA78CE82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r>
              <a:rPr lang="it-IT"/>
              <a:t>2/8/20XX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6CFD12-B3EC-432C-B264-8AB571CAA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US"/>
              <a:t>3rd WORKSHOP ON INTERNATIONAL COOPERATION IN SPACEBORNE IMAGING SPECTROSCOPY - 13-15 November 2024  ESA-ESTEC, Noordwijk, The Netherland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F3CBBA-71B3-4857-80E7-525E89FD9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08AB70BE-1769-45B8-85A6-0C837432C7E6}" type="slidenum">
              <a:rPr lang="en-GB" smtClean="0"/>
              <a:pPr rtl="0"/>
              <a:t>‹N›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21288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3E062-B7F5-4D30-B416-1BBB4A7D0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BDFF7A-EBD3-4FEB-8451-5D7355069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r>
              <a:rPr lang="it-IT"/>
              <a:t>2/8/20XX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F54A2D-2C4B-4E1D-AC16-E3B1F1DDB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US"/>
              <a:t>3rd WORKSHOP ON INTERNATIONAL COOPERATION IN SPACEBORNE IMAGING SPECTROSCOPY - 13-15 November 2024  ESA-ESTEC, Noordwijk, The Netherland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11F373-DB96-4AEA-8E3E-7EDEA213D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08AB70BE-1769-45B8-85A6-0C837432C7E6}" type="slidenum">
              <a:rPr lang="en-GB" smtClean="0"/>
              <a:pPr rtl="0"/>
              <a:t>‹N›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15713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09F8C-8071-4BE5-AD6F-C98F481D1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4135B3-14BA-4A88-B6B3-88B77B1C63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7C3A4D-5B69-44B4-B17F-770E83F008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F1C41D-2A59-4512-8034-6DB705787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r>
              <a:rPr lang="it-IT"/>
              <a:t>2/8/20XX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85C494-778C-4EE6-9402-242E1CDD9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US"/>
              <a:t>3rd WORKSHOP ON INTERNATIONAL COOPERATION IN SPACEBORNE IMAGING SPECTROSCOPY - 13-15 November 2024  ESA-ESTEC, Noordwijk, The Netherland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5677B9-C338-4033-9AFE-B8B81C5D8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08AB70BE-1769-45B8-85A6-0C837432C7E6}" type="slidenum">
              <a:rPr lang="en-GB" smtClean="0"/>
              <a:pPr rtl="0"/>
              <a:t>‹N›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77147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B77DE-4C2E-476F-A419-57470FB66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9FD1A0-93AE-469A-ADDF-2453B64CAA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/>
              <a:t>Fare clic sull'icona per inserire un'immagine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119C9C-EF97-4910-9419-6D7202609E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A87172-A64E-4C38-82ED-2A7050B0F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r>
              <a:rPr lang="it-IT"/>
              <a:t>2/8/20XX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0C3E24-28E2-4512-BEA0-DAEC5E846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US"/>
              <a:t>3rd WORKSHOP ON INTERNATIONAL COOPERATION IN SPACEBORNE IMAGING SPECTROSCOPY - 13-15 November 2024  ESA-ESTEC, Noordwijk, The Netherland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F04F0D-DA84-434D-B136-BEE9FD80A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08AB70BE-1769-45B8-85A6-0C837432C7E6}" type="slidenum">
              <a:rPr lang="en-GB" smtClean="0"/>
              <a:pPr rtl="0"/>
              <a:t>‹N›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7360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E6C91E54-DBE4-467A-A827-2C5C88E612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880244"/>
            <a:ext cx="12192000" cy="3977756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DBAED78D-8293-4554-BA23-D14EC617A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525440"/>
            <a:ext cx="5390983" cy="1963318"/>
          </a:xfrm>
        </p:spPr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r>
              <a:rPr lang="it-IT">
                <a:solidFill>
                  <a:srgbClr val="FFFFFF"/>
                </a:solidFill>
              </a:rPr>
              <a:t>Fare clic per modificare lo stile del titolo dello schema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A9EFAE44-6509-43CD-AB03-7B4944875B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3377821"/>
            <a:ext cx="5181600" cy="279914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753C5C-8415-4BF0-810D-A4C22F695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US"/>
              <a:t>3rd WORKSHOP ON INTERNATIONAL COOPERATION IN SPACEBORNE IMAGING SPECTROSCOPY - 13-15 November 2024  ESA-ESTEC, Noordwijk, The Netherland</a:t>
            </a:r>
            <a:endParaRPr lang="en-GB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D5749D8A-F20A-4228-9136-5891AE0352B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14166" y="-1798"/>
            <a:ext cx="2846566" cy="2872294"/>
          </a:xfrm>
          <a:custGeom>
            <a:avLst/>
            <a:gdLst>
              <a:gd name="connsiteX0" fmla="*/ 2797 w 2846566"/>
              <a:gd name="connsiteY0" fmla="*/ 0 h 2838450"/>
              <a:gd name="connsiteX1" fmla="*/ 2846566 w 2846566"/>
              <a:gd name="connsiteY1" fmla="*/ 0 h 2838450"/>
              <a:gd name="connsiteX2" fmla="*/ 2846566 w 2846566"/>
              <a:gd name="connsiteY2" fmla="*/ 2838450 h 2838450"/>
              <a:gd name="connsiteX3" fmla="*/ 2091122 w 2846566"/>
              <a:gd name="connsiteY3" fmla="*/ 2838450 h 2838450"/>
              <a:gd name="connsiteX4" fmla="*/ 1974232 w 2846566"/>
              <a:gd name="connsiteY4" fmla="*/ 2820914 h 2838450"/>
              <a:gd name="connsiteX5" fmla="*/ 0 w 2846566"/>
              <a:gd name="connsiteY5" fmla="*/ 404262 h 2838450"/>
              <a:gd name="connsiteX6" fmla="*/ 2797 w 2846566"/>
              <a:gd name="connsiteY6" fmla="*/ 293225 h 2838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46566" h="2838450">
                <a:moveTo>
                  <a:pt x="2797" y="0"/>
                </a:moveTo>
                <a:lnTo>
                  <a:pt x="2846566" y="0"/>
                </a:lnTo>
                <a:lnTo>
                  <a:pt x="2846566" y="2838450"/>
                </a:lnTo>
                <a:lnTo>
                  <a:pt x="2091122" y="2838450"/>
                </a:lnTo>
                <a:lnTo>
                  <a:pt x="1974232" y="2820914"/>
                </a:lnTo>
                <a:cubicBezTo>
                  <a:pt x="848632" y="2597020"/>
                  <a:pt x="0" y="1600146"/>
                  <a:pt x="0" y="404262"/>
                </a:cubicBezTo>
                <a:lnTo>
                  <a:pt x="2797" y="293225"/>
                </a:lnTo>
                <a:close/>
              </a:path>
            </a:pathLst>
          </a:custGeom>
          <a:solidFill>
            <a:schemeClr val="accent6"/>
          </a:solidFill>
        </p:spPr>
        <p:txBody>
          <a:bodyPr wrap="square" rtlCol="0">
            <a:noAutofit/>
          </a:bodyPr>
          <a:lstStyle>
            <a:lvl1pPr algn="r">
              <a:defRPr/>
            </a:lvl1pPr>
          </a:lstStyle>
          <a:p>
            <a:pPr rtl="0"/>
            <a:r>
              <a:rPr lang="it-IT"/>
              <a:t>Fare clic sull'icona per inserire un'immagine</a:t>
            </a:r>
            <a:endParaRPr lang="en-GB" dirty="0"/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4A3C6DC1-25FD-4947-8211-89B20E599AE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360733" y="-1798"/>
            <a:ext cx="2826990" cy="2854594"/>
          </a:xfrm>
          <a:custGeom>
            <a:avLst/>
            <a:gdLst>
              <a:gd name="connsiteX0" fmla="*/ 0 w 2826990"/>
              <a:gd name="connsiteY0" fmla="*/ 0 h 2854594"/>
              <a:gd name="connsiteX1" fmla="*/ 2826990 w 2826990"/>
              <a:gd name="connsiteY1" fmla="*/ 0 h 2854594"/>
              <a:gd name="connsiteX2" fmla="*/ 2826990 w 2826990"/>
              <a:gd name="connsiteY2" fmla="*/ 2854594 h 2854594"/>
              <a:gd name="connsiteX3" fmla="*/ 0 w 2826990"/>
              <a:gd name="connsiteY3" fmla="*/ 2854594 h 2854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6990" h="2854594">
                <a:moveTo>
                  <a:pt x="0" y="0"/>
                </a:moveTo>
                <a:lnTo>
                  <a:pt x="2826990" y="0"/>
                </a:lnTo>
                <a:lnTo>
                  <a:pt x="2826990" y="2854594"/>
                </a:lnTo>
                <a:lnTo>
                  <a:pt x="0" y="2854594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noAutofit/>
          </a:bodyPr>
          <a:lstStyle/>
          <a:p>
            <a:pPr rtl="0"/>
            <a:r>
              <a:rPr lang="it-IT"/>
              <a:t>Fare clic sull'icona per inserire un'immagine</a:t>
            </a:r>
            <a:endParaRPr lang="en-GB" dirty="0"/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53C819AA-E73C-44C7-9928-5E1A8A22BC5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14169" y="2856391"/>
            <a:ext cx="2846565" cy="4001609"/>
          </a:xfrm>
          <a:custGeom>
            <a:avLst/>
            <a:gdLst>
              <a:gd name="connsiteX0" fmla="*/ 2436721 w 2846565"/>
              <a:gd name="connsiteY0" fmla="*/ 0 h 4001609"/>
              <a:gd name="connsiteX1" fmla="*/ 2846565 w 2846565"/>
              <a:gd name="connsiteY1" fmla="*/ 0 h 4001609"/>
              <a:gd name="connsiteX2" fmla="*/ 2846565 w 2846565"/>
              <a:gd name="connsiteY2" fmla="*/ 4001609 h 4001609"/>
              <a:gd name="connsiteX3" fmla="*/ 2796 w 2846565"/>
              <a:gd name="connsiteY3" fmla="*/ 4001608 h 4001609"/>
              <a:gd name="connsiteX4" fmla="*/ 2796 w 2846565"/>
              <a:gd name="connsiteY4" fmla="*/ 2564348 h 4001609"/>
              <a:gd name="connsiteX5" fmla="*/ 0 w 2846565"/>
              <a:gd name="connsiteY5" fmla="*/ 2453758 h 4001609"/>
              <a:gd name="connsiteX6" fmla="*/ 2202875 w 2846565"/>
              <a:gd name="connsiteY6" fmla="*/ 12668 h 4001609"/>
              <a:gd name="connsiteX7" fmla="*/ 2436721 w 2846565"/>
              <a:gd name="connsiteY7" fmla="*/ 860 h 4001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46565" h="4001609">
                <a:moveTo>
                  <a:pt x="2436721" y="0"/>
                </a:moveTo>
                <a:lnTo>
                  <a:pt x="2846565" y="0"/>
                </a:lnTo>
                <a:lnTo>
                  <a:pt x="2846565" y="4001609"/>
                </a:lnTo>
                <a:lnTo>
                  <a:pt x="2796" y="4001608"/>
                </a:lnTo>
                <a:lnTo>
                  <a:pt x="2796" y="2564348"/>
                </a:lnTo>
                <a:lnTo>
                  <a:pt x="0" y="2453758"/>
                </a:lnTo>
                <a:cubicBezTo>
                  <a:pt x="0" y="1183283"/>
                  <a:pt x="965553" y="138326"/>
                  <a:pt x="2202875" y="12668"/>
                </a:cubicBezTo>
                <a:lnTo>
                  <a:pt x="2436721" y="86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noAutofit/>
          </a:bodyPr>
          <a:lstStyle>
            <a:lvl1pPr algn="r">
              <a:defRPr/>
            </a:lvl1pPr>
          </a:lstStyle>
          <a:p>
            <a:pPr rtl="0"/>
            <a:r>
              <a:rPr lang="it-IT"/>
              <a:t>Fare clic sull'icona per inserire un'immagine</a:t>
            </a:r>
            <a:endParaRPr lang="en-GB" dirty="0"/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64635F40-0058-44E0-95CD-8FFAE187647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356456" y="2828943"/>
            <a:ext cx="2835544" cy="4038805"/>
          </a:xfrm>
          <a:custGeom>
            <a:avLst/>
            <a:gdLst>
              <a:gd name="connsiteX0" fmla="*/ 0 w 2835544"/>
              <a:gd name="connsiteY0" fmla="*/ 0 h 4038805"/>
              <a:gd name="connsiteX1" fmla="*/ 2835544 w 2835544"/>
              <a:gd name="connsiteY1" fmla="*/ 0 h 4038805"/>
              <a:gd name="connsiteX2" fmla="*/ 2835544 w 2835544"/>
              <a:gd name="connsiteY2" fmla="*/ 4038805 h 4038805"/>
              <a:gd name="connsiteX3" fmla="*/ 0 w 2835544"/>
              <a:gd name="connsiteY3" fmla="*/ 4038805 h 40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544" h="4038805">
                <a:moveTo>
                  <a:pt x="0" y="0"/>
                </a:moveTo>
                <a:lnTo>
                  <a:pt x="2835544" y="0"/>
                </a:lnTo>
                <a:lnTo>
                  <a:pt x="2835544" y="4038805"/>
                </a:lnTo>
                <a:lnTo>
                  <a:pt x="0" y="4038805"/>
                </a:lnTo>
                <a:close/>
              </a:path>
            </a:pathLst>
          </a:custGeom>
          <a:solidFill>
            <a:schemeClr val="accent6"/>
          </a:solidFill>
        </p:spPr>
        <p:txBody>
          <a:bodyPr wrap="square" rtlCol="0">
            <a:noAutofit/>
          </a:bodyPr>
          <a:lstStyle/>
          <a:p>
            <a:pPr rtl="0"/>
            <a:r>
              <a:rPr lang="it-IT"/>
              <a:t>Fare clic sull'icona per inserire un'immagine</a:t>
            </a:r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2485D4-41D3-4182-8DFE-2E0713EC0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r>
              <a:rPr lang="it-IT"/>
              <a:t>2/8/20XX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5EBFEA-4321-48C4-9CA1-43517540C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08AB70BE-1769-45B8-85A6-0C837432C7E6}" type="slidenum">
              <a:rPr lang="en-GB" smtClean="0"/>
              <a:pPr rtl="0"/>
              <a:t>‹N›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0578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7624BCA1-E0EF-42A1-B762-D68E4B9848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05C258CF-58AC-4C7A-A953-392693E55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3537"/>
            <a:ext cx="12192000" cy="4463002"/>
          </a:xfrm>
          <a:custGeom>
            <a:avLst/>
            <a:gdLst>
              <a:gd name="connsiteX0" fmla="*/ 0 w 12192000"/>
              <a:gd name="connsiteY0" fmla="*/ 0 h 4463002"/>
              <a:gd name="connsiteX1" fmla="*/ 12192000 w 12192000"/>
              <a:gd name="connsiteY1" fmla="*/ 0 h 4463002"/>
              <a:gd name="connsiteX2" fmla="*/ 12192000 w 12192000"/>
              <a:gd name="connsiteY2" fmla="*/ 4463002 h 4463002"/>
              <a:gd name="connsiteX3" fmla="*/ 12190378 w 12192000"/>
              <a:gd name="connsiteY3" fmla="*/ 4428749 h 4463002"/>
              <a:gd name="connsiteX4" fmla="*/ 9998648 w 12192000"/>
              <a:gd name="connsiteY4" fmla="*/ 2223060 h 4463002"/>
              <a:gd name="connsiteX5" fmla="*/ 9764803 w 12192000"/>
              <a:gd name="connsiteY5" fmla="*/ 2211252 h 4463002"/>
              <a:gd name="connsiteX6" fmla="*/ 9764803 w 12192000"/>
              <a:gd name="connsiteY6" fmla="*/ 2210393 h 4463002"/>
              <a:gd name="connsiteX7" fmla="*/ 9747766 w 12192000"/>
              <a:gd name="connsiteY7" fmla="*/ 2210393 h 4463002"/>
              <a:gd name="connsiteX8" fmla="*/ 8245750 w 12192000"/>
              <a:gd name="connsiteY8" fmla="*/ 2210393 h 4463002"/>
              <a:gd name="connsiteX9" fmla="*/ 7449050 w 12192000"/>
              <a:gd name="connsiteY9" fmla="*/ 2210393 h 4463002"/>
              <a:gd name="connsiteX10" fmla="*/ 7294008 w 12192000"/>
              <a:gd name="connsiteY10" fmla="*/ 2210393 h 4463002"/>
              <a:gd name="connsiteX11" fmla="*/ 6051190 w 12192000"/>
              <a:gd name="connsiteY11" fmla="*/ 2210393 h 4463002"/>
              <a:gd name="connsiteX12" fmla="*/ 5343524 w 12192000"/>
              <a:gd name="connsiteY12" fmla="*/ 2210393 h 4463002"/>
              <a:gd name="connsiteX13" fmla="*/ 5343524 w 12192000"/>
              <a:gd name="connsiteY13" fmla="*/ 2209238 h 4463002"/>
              <a:gd name="connsiteX14" fmla="*/ 0 w 12192000"/>
              <a:gd name="connsiteY14" fmla="*/ 2209238 h 4463002"/>
              <a:gd name="connsiteX0" fmla="*/ 0 w 12192000"/>
              <a:gd name="connsiteY0" fmla="*/ 0 h 4463002"/>
              <a:gd name="connsiteX1" fmla="*/ 12192000 w 12192000"/>
              <a:gd name="connsiteY1" fmla="*/ 0 h 4463002"/>
              <a:gd name="connsiteX2" fmla="*/ 12192000 w 12192000"/>
              <a:gd name="connsiteY2" fmla="*/ 4463002 h 4463002"/>
              <a:gd name="connsiteX3" fmla="*/ 12190378 w 12192000"/>
              <a:gd name="connsiteY3" fmla="*/ 4428749 h 4463002"/>
              <a:gd name="connsiteX4" fmla="*/ 9998648 w 12192000"/>
              <a:gd name="connsiteY4" fmla="*/ 2223060 h 4463002"/>
              <a:gd name="connsiteX5" fmla="*/ 9764803 w 12192000"/>
              <a:gd name="connsiteY5" fmla="*/ 2211252 h 4463002"/>
              <a:gd name="connsiteX6" fmla="*/ 9764803 w 12192000"/>
              <a:gd name="connsiteY6" fmla="*/ 2210393 h 4463002"/>
              <a:gd name="connsiteX7" fmla="*/ 9747766 w 12192000"/>
              <a:gd name="connsiteY7" fmla="*/ 2210393 h 4463002"/>
              <a:gd name="connsiteX8" fmla="*/ 8245750 w 12192000"/>
              <a:gd name="connsiteY8" fmla="*/ 2210393 h 4463002"/>
              <a:gd name="connsiteX9" fmla="*/ 7449050 w 12192000"/>
              <a:gd name="connsiteY9" fmla="*/ 2210393 h 4463002"/>
              <a:gd name="connsiteX10" fmla="*/ 7294008 w 12192000"/>
              <a:gd name="connsiteY10" fmla="*/ 2210393 h 4463002"/>
              <a:gd name="connsiteX11" fmla="*/ 5343524 w 12192000"/>
              <a:gd name="connsiteY11" fmla="*/ 2210393 h 4463002"/>
              <a:gd name="connsiteX12" fmla="*/ 5343524 w 12192000"/>
              <a:gd name="connsiteY12" fmla="*/ 2209238 h 4463002"/>
              <a:gd name="connsiteX13" fmla="*/ 0 w 12192000"/>
              <a:gd name="connsiteY13" fmla="*/ 2209238 h 4463002"/>
              <a:gd name="connsiteX14" fmla="*/ 0 w 12192000"/>
              <a:gd name="connsiteY14" fmla="*/ 0 h 4463002"/>
              <a:gd name="connsiteX0" fmla="*/ 0 w 12192000"/>
              <a:gd name="connsiteY0" fmla="*/ 0 h 4463002"/>
              <a:gd name="connsiteX1" fmla="*/ 12192000 w 12192000"/>
              <a:gd name="connsiteY1" fmla="*/ 0 h 4463002"/>
              <a:gd name="connsiteX2" fmla="*/ 12192000 w 12192000"/>
              <a:gd name="connsiteY2" fmla="*/ 4463002 h 4463002"/>
              <a:gd name="connsiteX3" fmla="*/ 12190378 w 12192000"/>
              <a:gd name="connsiteY3" fmla="*/ 4428749 h 4463002"/>
              <a:gd name="connsiteX4" fmla="*/ 9998648 w 12192000"/>
              <a:gd name="connsiteY4" fmla="*/ 2223060 h 4463002"/>
              <a:gd name="connsiteX5" fmla="*/ 9764803 w 12192000"/>
              <a:gd name="connsiteY5" fmla="*/ 2211252 h 4463002"/>
              <a:gd name="connsiteX6" fmla="*/ 9764803 w 12192000"/>
              <a:gd name="connsiteY6" fmla="*/ 2210393 h 4463002"/>
              <a:gd name="connsiteX7" fmla="*/ 9747766 w 12192000"/>
              <a:gd name="connsiteY7" fmla="*/ 2210393 h 4463002"/>
              <a:gd name="connsiteX8" fmla="*/ 8245750 w 12192000"/>
              <a:gd name="connsiteY8" fmla="*/ 2210393 h 4463002"/>
              <a:gd name="connsiteX9" fmla="*/ 7449050 w 12192000"/>
              <a:gd name="connsiteY9" fmla="*/ 2210393 h 4463002"/>
              <a:gd name="connsiteX10" fmla="*/ 5343524 w 12192000"/>
              <a:gd name="connsiteY10" fmla="*/ 2210393 h 4463002"/>
              <a:gd name="connsiteX11" fmla="*/ 5343524 w 12192000"/>
              <a:gd name="connsiteY11" fmla="*/ 2209238 h 4463002"/>
              <a:gd name="connsiteX12" fmla="*/ 0 w 12192000"/>
              <a:gd name="connsiteY12" fmla="*/ 2209238 h 4463002"/>
              <a:gd name="connsiteX13" fmla="*/ 0 w 12192000"/>
              <a:gd name="connsiteY13" fmla="*/ 0 h 4463002"/>
              <a:gd name="connsiteX0" fmla="*/ 0 w 12192000"/>
              <a:gd name="connsiteY0" fmla="*/ 0 h 4463002"/>
              <a:gd name="connsiteX1" fmla="*/ 12192000 w 12192000"/>
              <a:gd name="connsiteY1" fmla="*/ 0 h 4463002"/>
              <a:gd name="connsiteX2" fmla="*/ 12192000 w 12192000"/>
              <a:gd name="connsiteY2" fmla="*/ 4463002 h 4463002"/>
              <a:gd name="connsiteX3" fmla="*/ 12190378 w 12192000"/>
              <a:gd name="connsiteY3" fmla="*/ 4428749 h 4463002"/>
              <a:gd name="connsiteX4" fmla="*/ 9998648 w 12192000"/>
              <a:gd name="connsiteY4" fmla="*/ 2223060 h 4463002"/>
              <a:gd name="connsiteX5" fmla="*/ 9764803 w 12192000"/>
              <a:gd name="connsiteY5" fmla="*/ 2211252 h 4463002"/>
              <a:gd name="connsiteX6" fmla="*/ 9764803 w 12192000"/>
              <a:gd name="connsiteY6" fmla="*/ 2210393 h 4463002"/>
              <a:gd name="connsiteX7" fmla="*/ 9747766 w 12192000"/>
              <a:gd name="connsiteY7" fmla="*/ 2210393 h 4463002"/>
              <a:gd name="connsiteX8" fmla="*/ 8245750 w 12192000"/>
              <a:gd name="connsiteY8" fmla="*/ 2210393 h 4463002"/>
              <a:gd name="connsiteX9" fmla="*/ 5343524 w 12192000"/>
              <a:gd name="connsiteY9" fmla="*/ 2210393 h 4463002"/>
              <a:gd name="connsiteX10" fmla="*/ 5343524 w 12192000"/>
              <a:gd name="connsiteY10" fmla="*/ 2209238 h 4463002"/>
              <a:gd name="connsiteX11" fmla="*/ 0 w 12192000"/>
              <a:gd name="connsiteY11" fmla="*/ 2209238 h 4463002"/>
              <a:gd name="connsiteX12" fmla="*/ 0 w 12192000"/>
              <a:gd name="connsiteY12" fmla="*/ 0 h 4463002"/>
              <a:gd name="connsiteX0" fmla="*/ 0 w 12192000"/>
              <a:gd name="connsiteY0" fmla="*/ 0 h 4463002"/>
              <a:gd name="connsiteX1" fmla="*/ 12192000 w 12192000"/>
              <a:gd name="connsiteY1" fmla="*/ 0 h 4463002"/>
              <a:gd name="connsiteX2" fmla="*/ 12192000 w 12192000"/>
              <a:gd name="connsiteY2" fmla="*/ 4463002 h 4463002"/>
              <a:gd name="connsiteX3" fmla="*/ 12190378 w 12192000"/>
              <a:gd name="connsiteY3" fmla="*/ 4428749 h 4463002"/>
              <a:gd name="connsiteX4" fmla="*/ 9998648 w 12192000"/>
              <a:gd name="connsiteY4" fmla="*/ 2223060 h 4463002"/>
              <a:gd name="connsiteX5" fmla="*/ 9764803 w 12192000"/>
              <a:gd name="connsiteY5" fmla="*/ 2211252 h 4463002"/>
              <a:gd name="connsiteX6" fmla="*/ 9764803 w 12192000"/>
              <a:gd name="connsiteY6" fmla="*/ 2210393 h 4463002"/>
              <a:gd name="connsiteX7" fmla="*/ 9747766 w 12192000"/>
              <a:gd name="connsiteY7" fmla="*/ 2210393 h 4463002"/>
              <a:gd name="connsiteX8" fmla="*/ 5343524 w 12192000"/>
              <a:gd name="connsiteY8" fmla="*/ 2210393 h 4463002"/>
              <a:gd name="connsiteX9" fmla="*/ 5343524 w 12192000"/>
              <a:gd name="connsiteY9" fmla="*/ 2209238 h 4463002"/>
              <a:gd name="connsiteX10" fmla="*/ 0 w 12192000"/>
              <a:gd name="connsiteY10" fmla="*/ 2209238 h 4463002"/>
              <a:gd name="connsiteX11" fmla="*/ 0 w 12192000"/>
              <a:gd name="connsiteY11" fmla="*/ 0 h 4463002"/>
              <a:gd name="connsiteX0" fmla="*/ 0 w 12192000"/>
              <a:gd name="connsiteY0" fmla="*/ 0 h 4463002"/>
              <a:gd name="connsiteX1" fmla="*/ 12192000 w 12192000"/>
              <a:gd name="connsiteY1" fmla="*/ 0 h 4463002"/>
              <a:gd name="connsiteX2" fmla="*/ 12192000 w 12192000"/>
              <a:gd name="connsiteY2" fmla="*/ 4463002 h 4463002"/>
              <a:gd name="connsiteX3" fmla="*/ 12190378 w 12192000"/>
              <a:gd name="connsiteY3" fmla="*/ 4428749 h 4463002"/>
              <a:gd name="connsiteX4" fmla="*/ 9998648 w 12192000"/>
              <a:gd name="connsiteY4" fmla="*/ 2223060 h 4463002"/>
              <a:gd name="connsiteX5" fmla="*/ 9764803 w 12192000"/>
              <a:gd name="connsiteY5" fmla="*/ 2211252 h 4463002"/>
              <a:gd name="connsiteX6" fmla="*/ 9764803 w 12192000"/>
              <a:gd name="connsiteY6" fmla="*/ 2210393 h 4463002"/>
              <a:gd name="connsiteX7" fmla="*/ 9747766 w 12192000"/>
              <a:gd name="connsiteY7" fmla="*/ 2210393 h 4463002"/>
              <a:gd name="connsiteX8" fmla="*/ 5343524 w 12192000"/>
              <a:gd name="connsiteY8" fmla="*/ 2210393 h 4463002"/>
              <a:gd name="connsiteX9" fmla="*/ 0 w 12192000"/>
              <a:gd name="connsiteY9" fmla="*/ 2209238 h 4463002"/>
              <a:gd name="connsiteX10" fmla="*/ 0 w 12192000"/>
              <a:gd name="connsiteY10" fmla="*/ 0 h 4463002"/>
              <a:gd name="connsiteX0" fmla="*/ 0 w 12192000"/>
              <a:gd name="connsiteY0" fmla="*/ 0 h 4463002"/>
              <a:gd name="connsiteX1" fmla="*/ 12192000 w 12192000"/>
              <a:gd name="connsiteY1" fmla="*/ 0 h 4463002"/>
              <a:gd name="connsiteX2" fmla="*/ 12192000 w 12192000"/>
              <a:gd name="connsiteY2" fmla="*/ 4463002 h 4463002"/>
              <a:gd name="connsiteX3" fmla="*/ 12190378 w 12192000"/>
              <a:gd name="connsiteY3" fmla="*/ 4428749 h 4463002"/>
              <a:gd name="connsiteX4" fmla="*/ 9998648 w 12192000"/>
              <a:gd name="connsiteY4" fmla="*/ 2223060 h 4463002"/>
              <a:gd name="connsiteX5" fmla="*/ 9764803 w 12192000"/>
              <a:gd name="connsiteY5" fmla="*/ 2211252 h 4463002"/>
              <a:gd name="connsiteX6" fmla="*/ 9764803 w 12192000"/>
              <a:gd name="connsiteY6" fmla="*/ 2210393 h 4463002"/>
              <a:gd name="connsiteX7" fmla="*/ 9747766 w 12192000"/>
              <a:gd name="connsiteY7" fmla="*/ 2210393 h 4463002"/>
              <a:gd name="connsiteX8" fmla="*/ 0 w 12192000"/>
              <a:gd name="connsiteY8" fmla="*/ 2209238 h 4463002"/>
              <a:gd name="connsiteX9" fmla="*/ 0 w 12192000"/>
              <a:gd name="connsiteY9" fmla="*/ 0 h 4463002"/>
              <a:gd name="connsiteX0" fmla="*/ 0 w 12192000"/>
              <a:gd name="connsiteY0" fmla="*/ 0 h 4463002"/>
              <a:gd name="connsiteX1" fmla="*/ 12192000 w 12192000"/>
              <a:gd name="connsiteY1" fmla="*/ 0 h 4463002"/>
              <a:gd name="connsiteX2" fmla="*/ 12192000 w 12192000"/>
              <a:gd name="connsiteY2" fmla="*/ 4463002 h 4463002"/>
              <a:gd name="connsiteX3" fmla="*/ 12190378 w 12192000"/>
              <a:gd name="connsiteY3" fmla="*/ 4428749 h 4463002"/>
              <a:gd name="connsiteX4" fmla="*/ 9998648 w 12192000"/>
              <a:gd name="connsiteY4" fmla="*/ 2223060 h 4463002"/>
              <a:gd name="connsiteX5" fmla="*/ 9764803 w 12192000"/>
              <a:gd name="connsiteY5" fmla="*/ 2211252 h 4463002"/>
              <a:gd name="connsiteX6" fmla="*/ 9764803 w 12192000"/>
              <a:gd name="connsiteY6" fmla="*/ 2210393 h 4463002"/>
              <a:gd name="connsiteX7" fmla="*/ 0 w 12192000"/>
              <a:gd name="connsiteY7" fmla="*/ 2209238 h 4463002"/>
              <a:gd name="connsiteX8" fmla="*/ 0 w 12192000"/>
              <a:gd name="connsiteY8" fmla="*/ 0 h 4463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4463002">
                <a:moveTo>
                  <a:pt x="0" y="0"/>
                </a:moveTo>
                <a:lnTo>
                  <a:pt x="12192000" y="0"/>
                </a:lnTo>
                <a:lnTo>
                  <a:pt x="12192000" y="4463002"/>
                </a:lnTo>
                <a:cubicBezTo>
                  <a:pt x="12191459" y="4451584"/>
                  <a:pt x="12190919" y="4440167"/>
                  <a:pt x="12190378" y="4428749"/>
                </a:cubicBezTo>
                <a:cubicBezTo>
                  <a:pt x="12079768" y="3266647"/>
                  <a:pt x="11158638" y="2340865"/>
                  <a:pt x="9998648" y="2223060"/>
                </a:cubicBezTo>
                <a:lnTo>
                  <a:pt x="9764803" y="2211252"/>
                </a:lnTo>
                <a:lnTo>
                  <a:pt x="9764803" y="2210393"/>
                </a:lnTo>
                <a:lnTo>
                  <a:pt x="0" y="220923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5F9CDC83-34B8-4E32-84EC-92854CEE49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3537"/>
            <a:ext cx="12192000" cy="4463002"/>
          </a:xfrm>
          <a:custGeom>
            <a:avLst/>
            <a:gdLst>
              <a:gd name="connsiteX0" fmla="*/ 0 w 12192000"/>
              <a:gd name="connsiteY0" fmla="*/ 0 h 4463002"/>
              <a:gd name="connsiteX1" fmla="*/ 12192000 w 12192000"/>
              <a:gd name="connsiteY1" fmla="*/ 0 h 4463002"/>
              <a:gd name="connsiteX2" fmla="*/ 12192000 w 12192000"/>
              <a:gd name="connsiteY2" fmla="*/ 4463002 h 4463002"/>
              <a:gd name="connsiteX3" fmla="*/ 12190378 w 12192000"/>
              <a:gd name="connsiteY3" fmla="*/ 4428749 h 4463002"/>
              <a:gd name="connsiteX4" fmla="*/ 9998648 w 12192000"/>
              <a:gd name="connsiteY4" fmla="*/ 2223060 h 4463002"/>
              <a:gd name="connsiteX5" fmla="*/ 9764803 w 12192000"/>
              <a:gd name="connsiteY5" fmla="*/ 2211252 h 4463002"/>
              <a:gd name="connsiteX6" fmla="*/ 9764803 w 12192000"/>
              <a:gd name="connsiteY6" fmla="*/ 2210393 h 4463002"/>
              <a:gd name="connsiteX7" fmla="*/ 9747766 w 12192000"/>
              <a:gd name="connsiteY7" fmla="*/ 2210393 h 4463002"/>
              <a:gd name="connsiteX8" fmla="*/ 8245750 w 12192000"/>
              <a:gd name="connsiteY8" fmla="*/ 2210393 h 4463002"/>
              <a:gd name="connsiteX9" fmla="*/ 7449050 w 12192000"/>
              <a:gd name="connsiteY9" fmla="*/ 2210393 h 4463002"/>
              <a:gd name="connsiteX10" fmla="*/ 7294008 w 12192000"/>
              <a:gd name="connsiteY10" fmla="*/ 2210393 h 4463002"/>
              <a:gd name="connsiteX11" fmla="*/ 6051190 w 12192000"/>
              <a:gd name="connsiteY11" fmla="*/ 2210393 h 4463002"/>
              <a:gd name="connsiteX12" fmla="*/ 5343524 w 12192000"/>
              <a:gd name="connsiteY12" fmla="*/ 2210393 h 4463002"/>
              <a:gd name="connsiteX13" fmla="*/ 5343524 w 12192000"/>
              <a:gd name="connsiteY13" fmla="*/ 2209238 h 4463002"/>
              <a:gd name="connsiteX14" fmla="*/ 0 w 12192000"/>
              <a:gd name="connsiteY14" fmla="*/ 2209238 h 4463002"/>
              <a:gd name="connsiteX0" fmla="*/ 0 w 12192000"/>
              <a:gd name="connsiteY0" fmla="*/ 0 h 4463002"/>
              <a:gd name="connsiteX1" fmla="*/ 12192000 w 12192000"/>
              <a:gd name="connsiteY1" fmla="*/ 0 h 4463002"/>
              <a:gd name="connsiteX2" fmla="*/ 12192000 w 12192000"/>
              <a:gd name="connsiteY2" fmla="*/ 4463002 h 4463002"/>
              <a:gd name="connsiteX3" fmla="*/ 12190378 w 12192000"/>
              <a:gd name="connsiteY3" fmla="*/ 4428749 h 4463002"/>
              <a:gd name="connsiteX4" fmla="*/ 9998648 w 12192000"/>
              <a:gd name="connsiteY4" fmla="*/ 2223060 h 4463002"/>
              <a:gd name="connsiteX5" fmla="*/ 9764803 w 12192000"/>
              <a:gd name="connsiteY5" fmla="*/ 2211252 h 4463002"/>
              <a:gd name="connsiteX6" fmla="*/ 9764803 w 12192000"/>
              <a:gd name="connsiteY6" fmla="*/ 2210393 h 4463002"/>
              <a:gd name="connsiteX7" fmla="*/ 9747766 w 12192000"/>
              <a:gd name="connsiteY7" fmla="*/ 2210393 h 4463002"/>
              <a:gd name="connsiteX8" fmla="*/ 8245750 w 12192000"/>
              <a:gd name="connsiteY8" fmla="*/ 2210393 h 4463002"/>
              <a:gd name="connsiteX9" fmla="*/ 7449050 w 12192000"/>
              <a:gd name="connsiteY9" fmla="*/ 2210393 h 4463002"/>
              <a:gd name="connsiteX10" fmla="*/ 7294008 w 12192000"/>
              <a:gd name="connsiteY10" fmla="*/ 2210393 h 4463002"/>
              <a:gd name="connsiteX11" fmla="*/ 5343524 w 12192000"/>
              <a:gd name="connsiteY11" fmla="*/ 2210393 h 4463002"/>
              <a:gd name="connsiteX12" fmla="*/ 5343524 w 12192000"/>
              <a:gd name="connsiteY12" fmla="*/ 2209238 h 4463002"/>
              <a:gd name="connsiteX13" fmla="*/ 0 w 12192000"/>
              <a:gd name="connsiteY13" fmla="*/ 2209238 h 4463002"/>
              <a:gd name="connsiteX14" fmla="*/ 0 w 12192000"/>
              <a:gd name="connsiteY14" fmla="*/ 0 h 4463002"/>
              <a:gd name="connsiteX0" fmla="*/ 0 w 12192000"/>
              <a:gd name="connsiteY0" fmla="*/ 0 h 4463002"/>
              <a:gd name="connsiteX1" fmla="*/ 12192000 w 12192000"/>
              <a:gd name="connsiteY1" fmla="*/ 0 h 4463002"/>
              <a:gd name="connsiteX2" fmla="*/ 12192000 w 12192000"/>
              <a:gd name="connsiteY2" fmla="*/ 4463002 h 4463002"/>
              <a:gd name="connsiteX3" fmla="*/ 12190378 w 12192000"/>
              <a:gd name="connsiteY3" fmla="*/ 4428749 h 4463002"/>
              <a:gd name="connsiteX4" fmla="*/ 9998648 w 12192000"/>
              <a:gd name="connsiteY4" fmla="*/ 2223060 h 4463002"/>
              <a:gd name="connsiteX5" fmla="*/ 9764803 w 12192000"/>
              <a:gd name="connsiteY5" fmla="*/ 2211252 h 4463002"/>
              <a:gd name="connsiteX6" fmla="*/ 9764803 w 12192000"/>
              <a:gd name="connsiteY6" fmla="*/ 2210393 h 4463002"/>
              <a:gd name="connsiteX7" fmla="*/ 9747766 w 12192000"/>
              <a:gd name="connsiteY7" fmla="*/ 2210393 h 4463002"/>
              <a:gd name="connsiteX8" fmla="*/ 8245750 w 12192000"/>
              <a:gd name="connsiteY8" fmla="*/ 2210393 h 4463002"/>
              <a:gd name="connsiteX9" fmla="*/ 7449050 w 12192000"/>
              <a:gd name="connsiteY9" fmla="*/ 2210393 h 4463002"/>
              <a:gd name="connsiteX10" fmla="*/ 5343524 w 12192000"/>
              <a:gd name="connsiteY10" fmla="*/ 2210393 h 4463002"/>
              <a:gd name="connsiteX11" fmla="*/ 5343524 w 12192000"/>
              <a:gd name="connsiteY11" fmla="*/ 2209238 h 4463002"/>
              <a:gd name="connsiteX12" fmla="*/ 0 w 12192000"/>
              <a:gd name="connsiteY12" fmla="*/ 2209238 h 4463002"/>
              <a:gd name="connsiteX13" fmla="*/ 0 w 12192000"/>
              <a:gd name="connsiteY13" fmla="*/ 0 h 4463002"/>
              <a:gd name="connsiteX0" fmla="*/ 0 w 12192000"/>
              <a:gd name="connsiteY0" fmla="*/ 0 h 4463002"/>
              <a:gd name="connsiteX1" fmla="*/ 12192000 w 12192000"/>
              <a:gd name="connsiteY1" fmla="*/ 0 h 4463002"/>
              <a:gd name="connsiteX2" fmla="*/ 12192000 w 12192000"/>
              <a:gd name="connsiteY2" fmla="*/ 4463002 h 4463002"/>
              <a:gd name="connsiteX3" fmla="*/ 12190378 w 12192000"/>
              <a:gd name="connsiteY3" fmla="*/ 4428749 h 4463002"/>
              <a:gd name="connsiteX4" fmla="*/ 9998648 w 12192000"/>
              <a:gd name="connsiteY4" fmla="*/ 2223060 h 4463002"/>
              <a:gd name="connsiteX5" fmla="*/ 9764803 w 12192000"/>
              <a:gd name="connsiteY5" fmla="*/ 2211252 h 4463002"/>
              <a:gd name="connsiteX6" fmla="*/ 9764803 w 12192000"/>
              <a:gd name="connsiteY6" fmla="*/ 2210393 h 4463002"/>
              <a:gd name="connsiteX7" fmla="*/ 9747766 w 12192000"/>
              <a:gd name="connsiteY7" fmla="*/ 2210393 h 4463002"/>
              <a:gd name="connsiteX8" fmla="*/ 8245750 w 12192000"/>
              <a:gd name="connsiteY8" fmla="*/ 2210393 h 4463002"/>
              <a:gd name="connsiteX9" fmla="*/ 5343524 w 12192000"/>
              <a:gd name="connsiteY9" fmla="*/ 2210393 h 4463002"/>
              <a:gd name="connsiteX10" fmla="*/ 5343524 w 12192000"/>
              <a:gd name="connsiteY10" fmla="*/ 2209238 h 4463002"/>
              <a:gd name="connsiteX11" fmla="*/ 0 w 12192000"/>
              <a:gd name="connsiteY11" fmla="*/ 2209238 h 4463002"/>
              <a:gd name="connsiteX12" fmla="*/ 0 w 12192000"/>
              <a:gd name="connsiteY12" fmla="*/ 0 h 4463002"/>
              <a:gd name="connsiteX0" fmla="*/ 0 w 12192000"/>
              <a:gd name="connsiteY0" fmla="*/ 0 h 4463002"/>
              <a:gd name="connsiteX1" fmla="*/ 12192000 w 12192000"/>
              <a:gd name="connsiteY1" fmla="*/ 0 h 4463002"/>
              <a:gd name="connsiteX2" fmla="*/ 12192000 w 12192000"/>
              <a:gd name="connsiteY2" fmla="*/ 4463002 h 4463002"/>
              <a:gd name="connsiteX3" fmla="*/ 12190378 w 12192000"/>
              <a:gd name="connsiteY3" fmla="*/ 4428749 h 4463002"/>
              <a:gd name="connsiteX4" fmla="*/ 9998648 w 12192000"/>
              <a:gd name="connsiteY4" fmla="*/ 2223060 h 4463002"/>
              <a:gd name="connsiteX5" fmla="*/ 9764803 w 12192000"/>
              <a:gd name="connsiteY5" fmla="*/ 2211252 h 4463002"/>
              <a:gd name="connsiteX6" fmla="*/ 9764803 w 12192000"/>
              <a:gd name="connsiteY6" fmla="*/ 2210393 h 4463002"/>
              <a:gd name="connsiteX7" fmla="*/ 9747766 w 12192000"/>
              <a:gd name="connsiteY7" fmla="*/ 2210393 h 4463002"/>
              <a:gd name="connsiteX8" fmla="*/ 5343524 w 12192000"/>
              <a:gd name="connsiteY8" fmla="*/ 2210393 h 4463002"/>
              <a:gd name="connsiteX9" fmla="*/ 5343524 w 12192000"/>
              <a:gd name="connsiteY9" fmla="*/ 2209238 h 4463002"/>
              <a:gd name="connsiteX10" fmla="*/ 0 w 12192000"/>
              <a:gd name="connsiteY10" fmla="*/ 2209238 h 4463002"/>
              <a:gd name="connsiteX11" fmla="*/ 0 w 12192000"/>
              <a:gd name="connsiteY11" fmla="*/ 0 h 4463002"/>
              <a:gd name="connsiteX0" fmla="*/ 0 w 12192000"/>
              <a:gd name="connsiteY0" fmla="*/ 0 h 4463002"/>
              <a:gd name="connsiteX1" fmla="*/ 12192000 w 12192000"/>
              <a:gd name="connsiteY1" fmla="*/ 0 h 4463002"/>
              <a:gd name="connsiteX2" fmla="*/ 12192000 w 12192000"/>
              <a:gd name="connsiteY2" fmla="*/ 4463002 h 4463002"/>
              <a:gd name="connsiteX3" fmla="*/ 12190378 w 12192000"/>
              <a:gd name="connsiteY3" fmla="*/ 4428749 h 4463002"/>
              <a:gd name="connsiteX4" fmla="*/ 9998648 w 12192000"/>
              <a:gd name="connsiteY4" fmla="*/ 2223060 h 4463002"/>
              <a:gd name="connsiteX5" fmla="*/ 9764803 w 12192000"/>
              <a:gd name="connsiteY5" fmla="*/ 2211252 h 4463002"/>
              <a:gd name="connsiteX6" fmla="*/ 9764803 w 12192000"/>
              <a:gd name="connsiteY6" fmla="*/ 2210393 h 4463002"/>
              <a:gd name="connsiteX7" fmla="*/ 9747766 w 12192000"/>
              <a:gd name="connsiteY7" fmla="*/ 2210393 h 4463002"/>
              <a:gd name="connsiteX8" fmla="*/ 5343524 w 12192000"/>
              <a:gd name="connsiteY8" fmla="*/ 2210393 h 4463002"/>
              <a:gd name="connsiteX9" fmla="*/ 0 w 12192000"/>
              <a:gd name="connsiteY9" fmla="*/ 2209238 h 4463002"/>
              <a:gd name="connsiteX10" fmla="*/ 0 w 12192000"/>
              <a:gd name="connsiteY10" fmla="*/ 0 h 4463002"/>
              <a:gd name="connsiteX0" fmla="*/ 0 w 12192000"/>
              <a:gd name="connsiteY0" fmla="*/ 0 h 4463002"/>
              <a:gd name="connsiteX1" fmla="*/ 12192000 w 12192000"/>
              <a:gd name="connsiteY1" fmla="*/ 0 h 4463002"/>
              <a:gd name="connsiteX2" fmla="*/ 12192000 w 12192000"/>
              <a:gd name="connsiteY2" fmla="*/ 4463002 h 4463002"/>
              <a:gd name="connsiteX3" fmla="*/ 12190378 w 12192000"/>
              <a:gd name="connsiteY3" fmla="*/ 4428749 h 4463002"/>
              <a:gd name="connsiteX4" fmla="*/ 9998648 w 12192000"/>
              <a:gd name="connsiteY4" fmla="*/ 2223060 h 4463002"/>
              <a:gd name="connsiteX5" fmla="*/ 9764803 w 12192000"/>
              <a:gd name="connsiteY5" fmla="*/ 2211252 h 4463002"/>
              <a:gd name="connsiteX6" fmla="*/ 9764803 w 12192000"/>
              <a:gd name="connsiteY6" fmla="*/ 2210393 h 4463002"/>
              <a:gd name="connsiteX7" fmla="*/ 9747766 w 12192000"/>
              <a:gd name="connsiteY7" fmla="*/ 2210393 h 4463002"/>
              <a:gd name="connsiteX8" fmla="*/ 0 w 12192000"/>
              <a:gd name="connsiteY8" fmla="*/ 2209238 h 4463002"/>
              <a:gd name="connsiteX9" fmla="*/ 0 w 12192000"/>
              <a:gd name="connsiteY9" fmla="*/ 0 h 4463002"/>
              <a:gd name="connsiteX0" fmla="*/ 0 w 12192000"/>
              <a:gd name="connsiteY0" fmla="*/ 0 h 4463002"/>
              <a:gd name="connsiteX1" fmla="*/ 12192000 w 12192000"/>
              <a:gd name="connsiteY1" fmla="*/ 0 h 4463002"/>
              <a:gd name="connsiteX2" fmla="*/ 12192000 w 12192000"/>
              <a:gd name="connsiteY2" fmla="*/ 4463002 h 4463002"/>
              <a:gd name="connsiteX3" fmla="*/ 12190378 w 12192000"/>
              <a:gd name="connsiteY3" fmla="*/ 4428749 h 4463002"/>
              <a:gd name="connsiteX4" fmla="*/ 9998648 w 12192000"/>
              <a:gd name="connsiteY4" fmla="*/ 2223060 h 4463002"/>
              <a:gd name="connsiteX5" fmla="*/ 9764803 w 12192000"/>
              <a:gd name="connsiteY5" fmla="*/ 2211252 h 4463002"/>
              <a:gd name="connsiteX6" fmla="*/ 9764803 w 12192000"/>
              <a:gd name="connsiteY6" fmla="*/ 2210393 h 4463002"/>
              <a:gd name="connsiteX7" fmla="*/ 0 w 12192000"/>
              <a:gd name="connsiteY7" fmla="*/ 2209238 h 4463002"/>
              <a:gd name="connsiteX8" fmla="*/ 0 w 12192000"/>
              <a:gd name="connsiteY8" fmla="*/ 0 h 4463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4463002">
                <a:moveTo>
                  <a:pt x="0" y="0"/>
                </a:moveTo>
                <a:lnTo>
                  <a:pt x="12192000" y="0"/>
                </a:lnTo>
                <a:lnTo>
                  <a:pt x="12192000" y="4463002"/>
                </a:lnTo>
                <a:cubicBezTo>
                  <a:pt x="12191459" y="4451584"/>
                  <a:pt x="12190919" y="4440167"/>
                  <a:pt x="12190378" y="4428749"/>
                </a:cubicBezTo>
                <a:cubicBezTo>
                  <a:pt x="12079768" y="3266647"/>
                  <a:pt x="11158638" y="2340865"/>
                  <a:pt x="9998648" y="2223060"/>
                </a:cubicBezTo>
                <a:lnTo>
                  <a:pt x="9764803" y="2211252"/>
                </a:lnTo>
                <a:lnTo>
                  <a:pt x="9764803" y="2210393"/>
                </a:lnTo>
                <a:lnTo>
                  <a:pt x="0" y="220923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1E215A6-E6FC-4D5A-9881-E87CC7507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00" y="1"/>
            <a:ext cx="9432315" cy="2198972"/>
          </a:xfrm>
          <a:custGeom>
            <a:avLst/>
            <a:gdLst>
              <a:gd name="connsiteX0" fmla="*/ 0 w 10240035"/>
              <a:gd name="connsiteY0" fmla="*/ 0 h 2198971"/>
              <a:gd name="connsiteX1" fmla="*/ 10240035 w 10240035"/>
              <a:gd name="connsiteY1" fmla="*/ 0 h 2198971"/>
              <a:gd name="connsiteX2" fmla="*/ 10240035 w 10240035"/>
              <a:gd name="connsiteY2" fmla="*/ 0 h 2198971"/>
              <a:gd name="connsiteX3" fmla="*/ 10240035 w 10240035"/>
              <a:gd name="connsiteY3" fmla="*/ 1099486 h 2198971"/>
              <a:gd name="connsiteX4" fmla="*/ 9140549 w 10240035"/>
              <a:gd name="connsiteY4" fmla="*/ 2198972 h 2198971"/>
              <a:gd name="connsiteX5" fmla="*/ 1099486 w 10240035"/>
              <a:gd name="connsiteY5" fmla="*/ 2198971 h 2198971"/>
              <a:gd name="connsiteX6" fmla="*/ 0 w 10240035"/>
              <a:gd name="connsiteY6" fmla="*/ 1099485 h 2198971"/>
              <a:gd name="connsiteX7" fmla="*/ 0 w 10240035"/>
              <a:gd name="connsiteY7" fmla="*/ 0 h 2198971"/>
              <a:gd name="connsiteX8" fmla="*/ 0 w 10240035"/>
              <a:gd name="connsiteY8" fmla="*/ 0 h 2198971"/>
              <a:gd name="connsiteX0" fmla="*/ 0 w 10240035"/>
              <a:gd name="connsiteY0" fmla="*/ 0 h 2198972"/>
              <a:gd name="connsiteX1" fmla="*/ 10240035 w 10240035"/>
              <a:gd name="connsiteY1" fmla="*/ 0 h 2198972"/>
              <a:gd name="connsiteX2" fmla="*/ 10240035 w 10240035"/>
              <a:gd name="connsiteY2" fmla="*/ 0 h 2198972"/>
              <a:gd name="connsiteX3" fmla="*/ 9140549 w 10240035"/>
              <a:gd name="connsiteY3" fmla="*/ 2198972 h 2198972"/>
              <a:gd name="connsiteX4" fmla="*/ 1099486 w 10240035"/>
              <a:gd name="connsiteY4" fmla="*/ 2198971 h 2198972"/>
              <a:gd name="connsiteX5" fmla="*/ 0 w 10240035"/>
              <a:gd name="connsiteY5" fmla="*/ 1099485 h 2198972"/>
              <a:gd name="connsiteX6" fmla="*/ 0 w 10240035"/>
              <a:gd name="connsiteY6" fmla="*/ 0 h 2198972"/>
              <a:gd name="connsiteX7" fmla="*/ 0 w 10240035"/>
              <a:gd name="connsiteY7" fmla="*/ 0 h 2198972"/>
              <a:gd name="connsiteX0" fmla="*/ 0 w 10240035"/>
              <a:gd name="connsiteY0" fmla="*/ 0 h 2198972"/>
              <a:gd name="connsiteX1" fmla="*/ 10240035 w 10240035"/>
              <a:gd name="connsiteY1" fmla="*/ 0 h 2198972"/>
              <a:gd name="connsiteX2" fmla="*/ 10240035 w 10240035"/>
              <a:gd name="connsiteY2" fmla="*/ 0 h 2198972"/>
              <a:gd name="connsiteX3" fmla="*/ 9140549 w 10240035"/>
              <a:gd name="connsiteY3" fmla="*/ 2198972 h 2198972"/>
              <a:gd name="connsiteX4" fmla="*/ 1099486 w 10240035"/>
              <a:gd name="connsiteY4" fmla="*/ 2198971 h 2198972"/>
              <a:gd name="connsiteX5" fmla="*/ 0 w 10240035"/>
              <a:gd name="connsiteY5" fmla="*/ 1099485 h 2198972"/>
              <a:gd name="connsiteX6" fmla="*/ 0 w 10240035"/>
              <a:gd name="connsiteY6" fmla="*/ 0 h 2198972"/>
              <a:gd name="connsiteX7" fmla="*/ 0 w 10240035"/>
              <a:gd name="connsiteY7" fmla="*/ 0 h 2198972"/>
              <a:gd name="connsiteX0" fmla="*/ 0 w 10240035"/>
              <a:gd name="connsiteY0" fmla="*/ 0 h 2198972"/>
              <a:gd name="connsiteX1" fmla="*/ 10240035 w 10240035"/>
              <a:gd name="connsiteY1" fmla="*/ 0 h 2198972"/>
              <a:gd name="connsiteX2" fmla="*/ 10240035 w 10240035"/>
              <a:gd name="connsiteY2" fmla="*/ 0 h 2198972"/>
              <a:gd name="connsiteX3" fmla="*/ 8896709 w 10240035"/>
              <a:gd name="connsiteY3" fmla="*/ 2198972 h 2198972"/>
              <a:gd name="connsiteX4" fmla="*/ 1099486 w 10240035"/>
              <a:gd name="connsiteY4" fmla="*/ 2198971 h 2198972"/>
              <a:gd name="connsiteX5" fmla="*/ 0 w 10240035"/>
              <a:gd name="connsiteY5" fmla="*/ 1099485 h 2198972"/>
              <a:gd name="connsiteX6" fmla="*/ 0 w 10240035"/>
              <a:gd name="connsiteY6" fmla="*/ 0 h 2198972"/>
              <a:gd name="connsiteX7" fmla="*/ 0 w 10240035"/>
              <a:gd name="connsiteY7" fmla="*/ 0 h 2198972"/>
              <a:gd name="connsiteX0" fmla="*/ 0 w 10240035"/>
              <a:gd name="connsiteY0" fmla="*/ 0 h 2198972"/>
              <a:gd name="connsiteX1" fmla="*/ 10240035 w 10240035"/>
              <a:gd name="connsiteY1" fmla="*/ 0 h 2198972"/>
              <a:gd name="connsiteX2" fmla="*/ 10240035 w 10240035"/>
              <a:gd name="connsiteY2" fmla="*/ 0 h 2198972"/>
              <a:gd name="connsiteX3" fmla="*/ 8698589 w 10240035"/>
              <a:gd name="connsiteY3" fmla="*/ 2198972 h 2198972"/>
              <a:gd name="connsiteX4" fmla="*/ 1099486 w 10240035"/>
              <a:gd name="connsiteY4" fmla="*/ 2198971 h 2198972"/>
              <a:gd name="connsiteX5" fmla="*/ 0 w 10240035"/>
              <a:gd name="connsiteY5" fmla="*/ 1099485 h 2198972"/>
              <a:gd name="connsiteX6" fmla="*/ 0 w 10240035"/>
              <a:gd name="connsiteY6" fmla="*/ 0 h 2198972"/>
              <a:gd name="connsiteX7" fmla="*/ 0 w 10240035"/>
              <a:gd name="connsiteY7" fmla="*/ 0 h 2198972"/>
              <a:gd name="connsiteX0" fmla="*/ 0 w 10240035"/>
              <a:gd name="connsiteY0" fmla="*/ 0 h 2198972"/>
              <a:gd name="connsiteX1" fmla="*/ 10240035 w 10240035"/>
              <a:gd name="connsiteY1" fmla="*/ 0 h 2198972"/>
              <a:gd name="connsiteX2" fmla="*/ 10240035 w 10240035"/>
              <a:gd name="connsiteY2" fmla="*/ 0 h 2198972"/>
              <a:gd name="connsiteX3" fmla="*/ 8317589 w 10240035"/>
              <a:gd name="connsiteY3" fmla="*/ 2198972 h 2198972"/>
              <a:gd name="connsiteX4" fmla="*/ 1099486 w 10240035"/>
              <a:gd name="connsiteY4" fmla="*/ 2198971 h 2198972"/>
              <a:gd name="connsiteX5" fmla="*/ 0 w 10240035"/>
              <a:gd name="connsiteY5" fmla="*/ 1099485 h 2198972"/>
              <a:gd name="connsiteX6" fmla="*/ 0 w 10240035"/>
              <a:gd name="connsiteY6" fmla="*/ 0 h 2198972"/>
              <a:gd name="connsiteX7" fmla="*/ 0 w 10240035"/>
              <a:gd name="connsiteY7" fmla="*/ 0 h 2198972"/>
              <a:gd name="connsiteX0" fmla="*/ 0 w 10240035"/>
              <a:gd name="connsiteY0" fmla="*/ 0 h 2198972"/>
              <a:gd name="connsiteX1" fmla="*/ 10240035 w 10240035"/>
              <a:gd name="connsiteY1" fmla="*/ 0 h 2198972"/>
              <a:gd name="connsiteX2" fmla="*/ 10240035 w 10240035"/>
              <a:gd name="connsiteY2" fmla="*/ 0 h 2198972"/>
              <a:gd name="connsiteX3" fmla="*/ 7951829 w 10240035"/>
              <a:gd name="connsiteY3" fmla="*/ 2198972 h 2198972"/>
              <a:gd name="connsiteX4" fmla="*/ 1099486 w 10240035"/>
              <a:gd name="connsiteY4" fmla="*/ 2198971 h 2198972"/>
              <a:gd name="connsiteX5" fmla="*/ 0 w 10240035"/>
              <a:gd name="connsiteY5" fmla="*/ 1099485 h 2198972"/>
              <a:gd name="connsiteX6" fmla="*/ 0 w 10240035"/>
              <a:gd name="connsiteY6" fmla="*/ 0 h 2198972"/>
              <a:gd name="connsiteX7" fmla="*/ 0 w 10240035"/>
              <a:gd name="connsiteY7" fmla="*/ 0 h 2198972"/>
              <a:gd name="connsiteX0" fmla="*/ 0 w 10240035"/>
              <a:gd name="connsiteY0" fmla="*/ 0 h 2198972"/>
              <a:gd name="connsiteX1" fmla="*/ 10240035 w 10240035"/>
              <a:gd name="connsiteY1" fmla="*/ 0 h 2198972"/>
              <a:gd name="connsiteX2" fmla="*/ 10240035 w 10240035"/>
              <a:gd name="connsiteY2" fmla="*/ 0 h 2198972"/>
              <a:gd name="connsiteX3" fmla="*/ 7951829 w 10240035"/>
              <a:gd name="connsiteY3" fmla="*/ 2198972 h 2198972"/>
              <a:gd name="connsiteX4" fmla="*/ 1099486 w 10240035"/>
              <a:gd name="connsiteY4" fmla="*/ 2198971 h 2198972"/>
              <a:gd name="connsiteX5" fmla="*/ 0 w 10240035"/>
              <a:gd name="connsiteY5" fmla="*/ 1099485 h 2198972"/>
              <a:gd name="connsiteX6" fmla="*/ 0 w 10240035"/>
              <a:gd name="connsiteY6" fmla="*/ 0 h 2198972"/>
              <a:gd name="connsiteX7" fmla="*/ 0 w 10240035"/>
              <a:gd name="connsiteY7" fmla="*/ 0 h 2198972"/>
              <a:gd name="connsiteX0" fmla="*/ 0 w 10240035"/>
              <a:gd name="connsiteY0" fmla="*/ 0 h 2198972"/>
              <a:gd name="connsiteX1" fmla="*/ 10240035 w 10240035"/>
              <a:gd name="connsiteY1" fmla="*/ 0 h 2198972"/>
              <a:gd name="connsiteX2" fmla="*/ 9371355 w 10240035"/>
              <a:gd name="connsiteY2" fmla="*/ 152400 h 2198972"/>
              <a:gd name="connsiteX3" fmla="*/ 7951829 w 10240035"/>
              <a:gd name="connsiteY3" fmla="*/ 2198972 h 2198972"/>
              <a:gd name="connsiteX4" fmla="*/ 1099486 w 10240035"/>
              <a:gd name="connsiteY4" fmla="*/ 2198971 h 2198972"/>
              <a:gd name="connsiteX5" fmla="*/ 0 w 10240035"/>
              <a:gd name="connsiteY5" fmla="*/ 1099485 h 2198972"/>
              <a:gd name="connsiteX6" fmla="*/ 0 w 10240035"/>
              <a:gd name="connsiteY6" fmla="*/ 0 h 2198972"/>
              <a:gd name="connsiteX7" fmla="*/ 0 w 10240035"/>
              <a:gd name="connsiteY7" fmla="*/ 0 h 2198972"/>
              <a:gd name="connsiteX0" fmla="*/ 0 w 10240035"/>
              <a:gd name="connsiteY0" fmla="*/ 0 h 2198972"/>
              <a:gd name="connsiteX1" fmla="*/ 10240035 w 10240035"/>
              <a:gd name="connsiteY1" fmla="*/ 0 h 2198972"/>
              <a:gd name="connsiteX2" fmla="*/ 9371355 w 10240035"/>
              <a:gd name="connsiteY2" fmla="*/ 152400 h 2198972"/>
              <a:gd name="connsiteX3" fmla="*/ 7951829 w 10240035"/>
              <a:gd name="connsiteY3" fmla="*/ 2198972 h 2198972"/>
              <a:gd name="connsiteX4" fmla="*/ 1099486 w 10240035"/>
              <a:gd name="connsiteY4" fmla="*/ 2198971 h 2198972"/>
              <a:gd name="connsiteX5" fmla="*/ 0 w 10240035"/>
              <a:gd name="connsiteY5" fmla="*/ 1099485 h 2198972"/>
              <a:gd name="connsiteX6" fmla="*/ 0 w 10240035"/>
              <a:gd name="connsiteY6" fmla="*/ 0 h 2198972"/>
              <a:gd name="connsiteX7" fmla="*/ 0 w 10240035"/>
              <a:gd name="connsiteY7" fmla="*/ 0 h 2198972"/>
              <a:gd name="connsiteX0" fmla="*/ 0 w 10240035"/>
              <a:gd name="connsiteY0" fmla="*/ 0 h 2198972"/>
              <a:gd name="connsiteX1" fmla="*/ 10240035 w 10240035"/>
              <a:gd name="connsiteY1" fmla="*/ 0 h 2198972"/>
              <a:gd name="connsiteX2" fmla="*/ 9371355 w 10240035"/>
              <a:gd name="connsiteY2" fmla="*/ 152400 h 2198972"/>
              <a:gd name="connsiteX3" fmla="*/ 7951829 w 10240035"/>
              <a:gd name="connsiteY3" fmla="*/ 2198972 h 2198972"/>
              <a:gd name="connsiteX4" fmla="*/ 1099486 w 10240035"/>
              <a:gd name="connsiteY4" fmla="*/ 2198971 h 2198972"/>
              <a:gd name="connsiteX5" fmla="*/ 0 w 10240035"/>
              <a:gd name="connsiteY5" fmla="*/ 1099485 h 2198972"/>
              <a:gd name="connsiteX6" fmla="*/ 0 w 10240035"/>
              <a:gd name="connsiteY6" fmla="*/ 0 h 2198972"/>
              <a:gd name="connsiteX7" fmla="*/ 0 w 10240035"/>
              <a:gd name="connsiteY7" fmla="*/ 0 h 2198972"/>
              <a:gd name="connsiteX0" fmla="*/ 0 w 10661291"/>
              <a:gd name="connsiteY0" fmla="*/ 0 h 2198972"/>
              <a:gd name="connsiteX1" fmla="*/ 10240035 w 10661291"/>
              <a:gd name="connsiteY1" fmla="*/ 0 h 2198972"/>
              <a:gd name="connsiteX2" fmla="*/ 7951829 w 10661291"/>
              <a:gd name="connsiteY2" fmla="*/ 2198972 h 2198972"/>
              <a:gd name="connsiteX3" fmla="*/ 1099486 w 10661291"/>
              <a:gd name="connsiteY3" fmla="*/ 2198971 h 2198972"/>
              <a:gd name="connsiteX4" fmla="*/ 0 w 10661291"/>
              <a:gd name="connsiteY4" fmla="*/ 1099485 h 2198972"/>
              <a:gd name="connsiteX5" fmla="*/ 0 w 10661291"/>
              <a:gd name="connsiteY5" fmla="*/ 0 h 2198972"/>
              <a:gd name="connsiteX6" fmla="*/ 0 w 10661291"/>
              <a:gd name="connsiteY6" fmla="*/ 0 h 2198972"/>
              <a:gd name="connsiteX0" fmla="*/ 0 w 10240035"/>
              <a:gd name="connsiteY0" fmla="*/ 0 h 2198972"/>
              <a:gd name="connsiteX1" fmla="*/ 10240035 w 10240035"/>
              <a:gd name="connsiteY1" fmla="*/ 0 h 2198972"/>
              <a:gd name="connsiteX2" fmla="*/ 7951829 w 10240035"/>
              <a:gd name="connsiteY2" fmla="*/ 2198972 h 2198972"/>
              <a:gd name="connsiteX3" fmla="*/ 1099486 w 10240035"/>
              <a:gd name="connsiteY3" fmla="*/ 2198971 h 2198972"/>
              <a:gd name="connsiteX4" fmla="*/ 0 w 10240035"/>
              <a:gd name="connsiteY4" fmla="*/ 1099485 h 2198972"/>
              <a:gd name="connsiteX5" fmla="*/ 0 w 10240035"/>
              <a:gd name="connsiteY5" fmla="*/ 0 h 2198972"/>
              <a:gd name="connsiteX6" fmla="*/ 0 w 10240035"/>
              <a:gd name="connsiteY6" fmla="*/ 0 h 2198972"/>
              <a:gd name="connsiteX0" fmla="*/ 0 w 10240035"/>
              <a:gd name="connsiteY0" fmla="*/ 0 h 2198972"/>
              <a:gd name="connsiteX1" fmla="*/ 10240035 w 10240035"/>
              <a:gd name="connsiteY1" fmla="*/ 0 h 2198972"/>
              <a:gd name="connsiteX2" fmla="*/ 7951829 w 10240035"/>
              <a:gd name="connsiteY2" fmla="*/ 2198972 h 2198972"/>
              <a:gd name="connsiteX3" fmla="*/ 1099486 w 10240035"/>
              <a:gd name="connsiteY3" fmla="*/ 2198971 h 2198972"/>
              <a:gd name="connsiteX4" fmla="*/ 0 w 10240035"/>
              <a:gd name="connsiteY4" fmla="*/ 1099485 h 2198972"/>
              <a:gd name="connsiteX5" fmla="*/ 0 w 10240035"/>
              <a:gd name="connsiteY5" fmla="*/ 0 h 2198972"/>
              <a:gd name="connsiteX6" fmla="*/ 0 w 10240035"/>
              <a:gd name="connsiteY6" fmla="*/ 0 h 2198972"/>
              <a:gd name="connsiteX0" fmla="*/ 0 w 10240035"/>
              <a:gd name="connsiteY0" fmla="*/ 0 h 2198972"/>
              <a:gd name="connsiteX1" fmla="*/ 10240035 w 10240035"/>
              <a:gd name="connsiteY1" fmla="*/ 0 h 2198972"/>
              <a:gd name="connsiteX2" fmla="*/ 7951829 w 10240035"/>
              <a:gd name="connsiteY2" fmla="*/ 2198972 h 2198972"/>
              <a:gd name="connsiteX3" fmla="*/ 1099486 w 10240035"/>
              <a:gd name="connsiteY3" fmla="*/ 2198971 h 2198972"/>
              <a:gd name="connsiteX4" fmla="*/ 0 w 10240035"/>
              <a:gd name="connsiteY4" fmla="*/ 1099485 h 2198972"/>
              <a:gd name="connsiteX5" fmla="*/ 0 w 10240035"/>
              <a:gd name="connsiteY5" fmla="*/ 0 h 2198972"/>
              <a:gd name="connsiteX6" fmla="*/ 0 w 10240035"/>
              <a:gd name="connsiteY6" fmla="*/ 0 h 2198972"/>
              <a:gd name="connsiteX0" fmla="*/ 0 w 10240035"/>
              <a:gd name="connsiteY0" fmla="*/ 0 h 2198972"/>
              <a:gd name="connsiteX1" fmla="*/ 10240035 w 10240035"/>
              <a:gd name="connsiteY1" fmla="*/ 0 h 2198972"/>
              <a:gd name="connsiteX2" fmla="*/ 7951829 w 10240035"/>
              <a:gd name="connsiteY2" fmla="*/ 2198972 h 2198972"/>
              <a:gd name="connsiteX3" fmla="*/ 1099486 w 10240035"/>
              <a:gd name="connsiteY3" fmla="*/ 2198971 h 2198972"/>
              <a:gd name="connsiteX4" fmla="*/ 0 w 10240035"/>
              <a:gd name="connsiteY4" fmla="*/ 1099485 h 2198972"/>
              <a:gd name="connsiteX5" fmla="*/ 0 w 10240035"/>
              <a:gd name="connsiteY5" fmla="*/ 0 h 2198972"/>
              <a:gd name="connsiteX6" fmla="*/ 0 w 10240035"/>
              <a:gd name="connsiteY6" fmla="*/ 0 h 2198972"/>
              <a:gd name="connsiteX0" fmla="*/ 0 w 10240035"/>
              <a:gd name="connsiteY0" fmla="*/ 0 h 2198972"/>
              <a:gd name="connsiteX1" fmla="*/ 10240035 w 10240035"/>
              <a:gd name="connsiteY1" fmla="*/ 0 h 2198972"/>
              <a:gd name="connsiteX2" fmla="*/ 7951829 w 10240035"/>
              <a:gd name="connsiteY2" fmla="*/ 2198972 h 2198972"/>
              <a:gd name="connsiteX3" fmla="*/ 1099486 w 10240035"/>
              <a:gd name="connsiteY3" fmla="*/ 2198971 h 2198972"/>
              <a:gd name="connsiteX4" fmla="*/ 0 w 10240035"/>
              <a:gd name="connsiteY4" fmla="*/ 1099485 h 2198972"/>
              <a:gd name="connsiteX5" fmla="*/ 0 w 10240035"/>
              <a:gd name="connsiteY5" fmla="*/ 0 h 2198972"/>
              <a:gd name="connsiteX6" fmla="*/ 0 w 10240035"/>
              <a:gd name="connsiteY6" fmla="*/ 0 h 2198972"/>
              <a:gd name="connsiteX0" fmla="*/ 0 w 10240035"/>
              <a:gd name="connsiteY0" fmla="*/ 0 h 2198972"/>
              <a:gd name="connsiteX1" fmla="*/ 10240035 w 10240035"/>
              <a:gd name="connsiteY1" fmla="*/ 0 h 2198972"/>
              <a:gd name="connsiteX2" fmla="*/ 7951829 w 10240035"/>
              <a:gd name="connsiteY2" fmla="*/ 2198972 h 2198972"/>
              <a:gd name="connsiteX3" fmla="*/ 1099486 w 10240035"/>
              <a:gd name="connsiteY3" fmla="*/ 2198971 h 2198972"/>
              <a:gd name="connsiteX4" fmla="*/ 0 w 10240035"/>
              <a:gd name="connsiteY4" fmla="*/ 1099485 h 2198972"/>
              <a:gd name="connsiteX5" fmla="*/ 0 w 10240035"/>
              <a:gd name="connsiteY5" fmla="*/ 0 h 2198972"/>
              <a:gd name="connsiteX6" fmla="*/ 0 w 10240035"/>
              <a:gd name="connsiteY6" fmla="*/ 0 h 2198972"/>
              <a:gd name="connsiteX0" fmla="*/ 0 w 10240035"/>
              <a:gd name="connsiteY0" fmla="*/ 0 h 2198972"/>
              <a:gd name="connsiteX1" fmla="*/ 10240035 w 10240035"/>
              <a:gd name="connsiteY1" fmla="*/ 0 h 2198972"/>
              <a:gd name="connsiteX2" fmla="*/ 7951829 w 10240035"/>
              <a:gd name="connsiteY2" fmla="*/ 2198972 h 2198972"/>
              <a:gd name="connsiteX3" fmla="*/ 1099486 w 10240035"/>
              <a:gd name="connsiteY3" fmla="*/ 2198971 h 2198972"/>
              <a:gd name="connsiteX4" fmla="*/ 0 w 10240035"/>
              <a:gd name="connsiteY4" fmla="*/ 0 h 2198972"/>
              <a:gd name="connsiteX5" fmla="*/ 0 w 10240035"/>
              <a:gd name="connsiteY5" fmla="*/ 0 h 2198972"/>
              <a:gd name="connsiteX0" fmla="*/ 807720 w 10240035"/>
              <a:gd name="connsiteY0" fmla="*/ 0 h 2198972"/>
              <a:gd name="connsiteX1" fmla="*/ 10240035 w 10240035"/>
              <a:gd name="connsiteY1" fmla="*/ 0 h 2198972"/>
              <a:gd name="connsiteX2" fmla="*/ 7951829 w 10240035"/>
              <a:gd name="connsiteY2" fmla="*/ 2198972 h 2198972"/>
              <a:gd name="connsiteX3" fmla="*/ 1099486 w 10240035"/>
              <a:gd name="connsiteY3" fmla="*/ 2198971 h 2198972"/>
              <a:gd name="connsiteX4" fmla="*/ 0 w 10240035"/>
              <a:gd name="connsiteY4" fmla="*/ 0 h 2198972"/>
              <a:gd name="connsiteX5" fmla="*/ 807720 w 10240035"/>
              <a:gd name="connsiteY5" fmla="*/ 0 h 2198972"/>
              <a:gd name="connsiteX0" fmla="*/ 900020 w 10332335"/>
              <a:gd name="connsiteY0" fmla="*/ 0 h 2198972"/>
              <a:gd name="connsiteX1" fmla="*/ 10332335 w 10332335"/>
              <a:gd name="connsiteY1" fmla="*/ 0 h 2198972"/>
              <a:gd name="connsiteX2" fmla="*/ 8044129 w 10332335"/>
              <a:gd name="connsiteY2" fmla="*/ 2198972 h 2198972"/>
              <a:gd name="connsiteX3" fmla="*/ 1191786 w 10332335"/>
              <a:gd name="connsiteY3" fmla="*/ 2198971 h 2198972"/>
              <a:gd name="connsiteX4" fmla="*/ 900020 w 10332335"/>
              <a:gd name="connsiteY4" fmla="*/ 0 h 2198972"/>
              <a:gd name="connsiteX0" fmla="*/ 325154 w 9757469"/>
              <a:gd name="connsiteY0" fmla="*/ 0 h 2198972"/>
              <a:gd name="connsiteX1" fmla="*/ 9757469 w 9757469"/>
              <a:gd name="connsiteY1" fmla="*/ 0 h 2198972"/>
              <a:gd name="connsiteX2" fmla="*/ 7469263 w 9757469"/>
              <a:gd name="connsiteY2" fmla="*/ 2198972 h 2198972"/>
              <a:gd name="connsiteX3" fmla="*/ 616920 w 9757469"/>
              <a:gd name="connsiteY3" fmla="*/ 2198971 h 2198972"/>
              <a:gd name="connsiteX4" fmla="*/ 325154 w 9757469"/>
              <a:gd name="connsiteY4" fmla="*/ 0 h 2198972"/>
              <a:gd name="connsiteX0" fmla="*/ 0 w 9432315"/>
              <a:gd name="connsiteY0" fmla="*/ 0 h 2198972"/>
              <a:gd name="connsiteX1" fmla="*/ 9432315 w 9432315"/>
              <a:gd name="connsiteY1" fmla="*/ 0 h 2198972"/>
              <a:gd name="connsiteX2" fmla="*/ 7144109 w 9432315"/>
              <a:gd name="connsiteY2" fmla="*/ 2198972 h 2198972"/>
              <a:gd name="connsiteX3" fmla="*/ 291766 w 9432315"/>
              <a:gd name="connsiteY3" fmla="*/ 2198971 h 2198972"/>
              <a:gd name="connsiteX4" fmla="*/ 0 w 9432315"/>
              <a:gd name="connsiteY4" fmla="*/ 0 h 2198972"/>
              <a:gd name="connsiteX0" fmla="*/ 69347 w 9501662"/>
              <a:gd name="connsiteY0" fmla="*/ 0 h 2198972"/>
              <a:gd name="connsiteX1" fmla="*/ 9501662 w 9501662"/>
              <a:gd name="connsiteY1" fmla="*/ 0 h 2198972"/>
              <a:gd name="connsiteX2" fmla="*/ 7213456 w 9501662"/>
              <a:gd name="connsiteY2" fmla="*/ 2198972 h 2198972"/>
              <a:gd name="connsiteX3" fmla="*/ 86793 w 9501662"/>
              <a:gd name="connsiteY3" fmla="*/ 2198971 h 2198972"/>
              <a:gd name="connsiteX4" fmla="*/ 69347 w 9501662"/>
              <a:gd name="connsiteY4" fmla="*/ 0 h 2198972"/>
              <a:gd name="connsiteX0" fmla="*/ 0 w 9432315"/>
              <a:gd name="connsiteY0" fmla="*/ 0 h 2198972"/>
              <a:gd name="connsiteX1" fmla="*/ 9432315 w 9432315"/>
              <a:gd name="connsiteY1" fmla="*/ 0 h 2198972"/>
              <a:gd name="connsiteX2" fmla="*/ 7144109 w 9432315"/>
              <a:gd name="connsiteY2" fmla="*/ 2198972 h 2198972"/>
              <a:gd name="connsiteX3" fmla="*/ 17446 w 9432315"/>
              <a:gd name="connsiteY3" fmla="*/ 2198971 h 2198972"/>
              <a:gd name="connsiteX4" fmla="*/ 0 w 9432315"/>
              <a:gd name="connsiteY4" fmla="*/ 0 h 2198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32315" h="2198972">
                <a:moveTo>
                  <a:pt x="0" y="0"/>
                </a:moveTo>
                <a:lnTo>
                  <a:pt x="9432315" y="0"/>
                </a:lnTo>
                <a:cubicBezTo>
                  <a:pt x="9248860" y="1235175"/>
                  <a:pt x="8210334" y="2137277"/>
                  <a:pt x="7144109" y="2198972"/>
                </a:cubicBezTo>
                <a:lnTo>
                  <a:pt x="17446" y="2198971"/>
                </a:lnTo>
                <a:cubicBezTo>
                  <a:pt x="30721" y="1146676"/>
                  <a:pt x="575" y="838935"/>
                  <a:pt x="0" y="0"/>
                </a:cubicBezTo>
                <a:close/>
              </a:path>
            </a:pathLst>
          </a:custGeom>
          <a:solidFill>
            <a:schemeClr val="accent2">
              <a:alpha val="80000"/>
            </a:schemeClr>
          </a:solidFill>
        </p:spPr>
        <p:txBody>
          <a:bodyPr rtlCol="0"/>
          <a:lstStyle>
            <a:lvl1pPr marL="548640">
              <a:lnSpc>
                <a:spcPct val="100000"/>
              </a:lnSpc>
              <a:defRPr>
                <a:solidFill>
                  <a:schemeClr val="bg2"/>
                </a:solidFill>
              </a:defRPr>
            </a:lvl1pPr>
          </a:lstStyle>
          <a:p>
            <a:pPr rtl="0"/>
            <a:r>
              <a:rPr lang="it-IT">
                <a:solidFill>
                  <a:srgbClr val="FFFFFF"/>
                </a:solidFill>
              </a:rPr>
              <a:t>Fare clic per modificare lo stile del titolo dello schema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704EC18E-B48D-4AD7-A5B5-3D57255D1A2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6483" y="0"/>
            <a:ext cx="2773332" cy="2202508"/>
          </a:xfrm>
          <a:custGeom>
            <a:avLst/>
            <a:gdLst>
              <a:gd name="connsiteX0" fmla="*/ 0 w 2773332"/>
              <a:gd name="connsiteY0" fmla="*/ 0 h 2202508"/>
              <a:gd name="connsiteX1" fmla="*/ 2773332 w 2773332"/>
              <a:gd name="connsiteY1" fmla="*/ 0 h 2202508"/>
              <a:gd name="connsiteX2" fmla="*/ 2773332 w 2773332"/>
              <a:gd name="connsiteY2" fmla="*/ 2202508 h 2202508"/>
              <a:gd name="connsiteX3" fmla="*/ 0 w 2773332"/>
              <a:gd name="connsiteY3" fmla="*/ 2202508 h 2202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3332" h="2202508">
                <a:moveTo>
                  <a:pt x="0" y="0"/>
                </a:moveTo>
                <a:lnTo>
                  <a:pt x="2773332" y="0"/>
                </a:lnTo>
                <a:lnTo>
                  <a:pt x="2773332" y="2202508"/>
                </a:lnTo>
                <a:lnTo>
                  <a:pt x="0" y="2202508"/>
                </a:lnTo>
                <a:close/>
              </a:path>
            </a:pathLst>
          </a:custGeom>
          <a:solidFill>
            <a:schemeClr val="accent6"/>
          </a:solidFill>
        </p:spPr>
        <p:txBody>
          <a:bodyPr wrap="square" rtlCol="0">
            <a:noAutofit/>
          </a:bodyPr>
          <a:lstStyle/>
          <a:p>
            <a:pPr rtl="0"/>
            <a:r>
              <a:rPr lang="it-IT"/>
              <a:t>Fare clic sull'icona per inserire un'immagine</a:t>
            </a:r>
            <a:endParaRPr lang="en-GB" dirty="0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FAE5A08C-2BA6-4754-806E-3BEAE8D2EC1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16484" y="2202508"/>
            <a:ext cx="2773332" cy="2327746"/>
          </a:xfrm>
          <a:custGeom>
            <a:avLst/>
            <a:gdLst>
              <a:gd name="connsiteX0" fmla="*/ 0 w 2773332"/>
              <a:gd name="connsiteY0" fmla="*/ 0 h 2327746"/>
              <a:gd name="connsiteX1" fmla="*/ 2773332 w 2773332"/>
              <a:gd name="connsiteY1" fmla="*/ 0 h 2327746"/>
              <a:gd name="connsiteX2" fmla="*/ 2773332 w 2773332"/>
              <a:gd name="connsiteY2" fmla="*/ 2327746 h 2327746"/>
              <a:gd name="connsiteX3" fmla="*/ 0 w 2773332"/>
              <a:gd name="connsiteY3" fmla="*/ 2327746 h 2327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3332" h="2327746">
                <a:moveTo>
                  <a:pt x="0" y="0"/>
                </a:moveTo>
                <a:lnTo>
                  <a:pt x="2773332" y="0"/>
                </a:lnTo>
                <a:lnTo>
                  <a:pt x="2773332" y="2327746"/>
                </a:lnTo>
                <a:lnTo>
                  <a:pt x="0" y="2327746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noAutofit/>
          </a:bodyPr>
          <a:lstStyle/>
          <a:p>
            <a:pPr rtl="0"/>
            <a:r>
              <a:rPr lang="it-IT"/>
              <a:t>Fare clic sull'icona per inserire un'immagine</a:t>
            </a:r>
            <a:endParaRPr lang="en-GB" dirty="0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BBE1FA0E-416C-4623-840A-A04A5237BCF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16484" y="4530254"/>
            <a:ext cx="2773332" cy="2327746"/>
          </a:xfrm>
          <a:custGeom>
            <a:avLst/>
            <a:gdLst>
              <a:gd name="connsiteX0" fmla="*/ 0 w 2773332"/>
              <a:gd name="connsiteY0" fmla="*/ 0 h 2327746"/>
              <a:gd name="connsiteX1" fmla="*/ 2773332 w 2773332"/>
              <a:gd name="connsiteY1" fmla="*/ 0 h 2327746"/>
              <a:gd name="connsiteX2" fmla="*/ 2773332 w 2773332"/>
              <a:gd name="connsiteY2" fmla="*/ 2327746 h 2327746"/>
              <a:gd name="connsiteX3" fmla="*/ 0 w 2773332"/>
              <a:gd name="connsiteY3" fmla="*/ 2327746 h 2327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3332" h="2327746">
                <a:moveTo>
                  <a:pt x="0" y="0"/>
                </a:moveTo>
                <a:lnTo>
                  <a:pt x="2773332" y="0"/>
                </a:lnTo>
                <a:lnTo>
                  <a:pt x="2773332" y="2327746"/>
                </a:lnTo>
                <a:lnTo>
                  <a:pt x="0" y="2327746"/>
                </a:lnTo>
                <a:close/>
              </a:path>
            </a:pathLst>
          </a:custGeom>
          <a:solidFill>
            <a:schemeClr val="accent6"/>
          </a:solidFill>
        </p:spPr>
        <p:txBody>
          <a:bodyPr wrap="square" rtlCol="0">
            <a:noAutofit/>
          </a:bodyPr>
          <a:lstStyle/>
          <a:p>
            <a:pPr rtl="0"/>
            <a:r>
              <a:rPr lang="it-IT"/>
              <a:t>Fare clic sull'icona per inserire un'immagine</a:t>
            </a:r>
            <a:endParaRPr lang="en-GB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03BD1FF0-3229-401F-AEC3-09AE70428E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2800" y="2794177"/>
            <a:ext cx="7476460" cy="3382786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753C5C-8415-4BF0-810D-A4C22F695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r>
              <a:rPr lang="en-US"/>
              <a:t>3rd WORKSHOP ON INTERNATIONAL COOPERATION IN SPACEBORNE IMAGING SPECTROSCOPY - 13-15 November 2024  ESA-ESTEC, Noordwijk, The Netherland</a:t>
            </a:r>
            <a:endParaRPr lang="en-GB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2485D4-41D3-4182-8DFE-2E0713EC0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rtl="0"/>
            <a:r>
              <a:rPr lang="it-IT"/>
              <a:t>2/8/20XX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5EBFEA-4321-48C4-9CA1-43517540C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rtl="0"/>
            <a:fld id="{08AB70BE-1769-45B8-85A6-0C837432C7E6}" type="slidenum">
              <a:rPr lang="en-GB" smtClean="0"/>
              <a:pPr rtl="0"/>
              <a:t>‹N›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0524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C755B30B-7677-4AAC-9890-81A7EFF6B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6E5F686-1654-4CE7-8DA0-0D626B36E1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AA6281C-6C47-45BE-9BDA-1518A016E9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685798"/>
            <a:ext cx="4770783" cy="3217461"/>
          </a:xfrm>
        </p:spPr>
        <p:txBody>
          <a:bodyPr rtlCol="0">
            <a:norm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algn="l" rtl="0"/>
            <a:r>
              <a:rPr lang="it-IT">
                <a:solidFill>
                  <a:srgbClr val="FFFFFF"/>
                </a:solidFill>
              </a:rPr>
              <a:t>Fare clic per modificare lo stile del titolo dello schema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AC1FE5B8-D695-49EA-BEA4-B9282CC4EF8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57901" y="1"/>
            <a:ext cx="6134099" cy="6857999"/>
          </a:xfrm>
          <a:custGeom>
            <a:avLst/>
            <a:gdLst>
              <a:gd name="connsiteX0" fmla="*/ 2378699 w 6134099"/>
              <a:gd name="connsiteY0" fmla="*/ 0 h 6857999"/>
              <a:gd name="connsiteX1" fmla="*/ 6134099 w 6134099"/>
              <a:gd name="connsiteY1" fmla="*/ 0 h 6857999"/>
              <a:gd name="connsiteX2" fmla="*/ 6134099 w 6134099"/>
              <a:gd name="connsiteY2" fmla="*/ 6857999 h 6857999"/>
              <a:gd name="connsiteX3" fmla="*/ 2401766 w 6134099"/>
              <a:gd name="connsiteY3" fmla="*/ 6857999 h 6857999"/>
              <a:gd name="connsiteX4" fmla="*/ 2397402 w 6134099"/>
              <a:gd name="connsiteY4" fmla="*/ 6856523 h 6857999"/>
              <a:gd name="connsiteX5" fmla="*/ 0 w 6134099"/>
              <a:gd name="connsiteY5" fmla="*/ 3424574 h 6857999"/>
              <a:gd name="connsiteX6" fmla="*/ 2231484 w 6134099"/>
              <a:gd name="connsiteY6" fmla="*/ 58045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34099" h="6857999">
                <a:moveTo>
                  <a:pt x="2378699" y="0"/>
                </a:moveTo>
                <a:lnTo>
                  <a:pt x="6134099" y="0"/>
                </a:lnTo>
                <a:lnTo>
                  <a:pt x="6134099" y="6857999"/>
                </a:lnTo>
                <a:lnTo>
                  <a:pt x="2401766" y="6857999"/>
                </a:lnTo>
                <a:lnTo>
                  <a:pt x="2397402" y="6856523"/>
                </a:lnTo>
                <a:cubicBezTo>
                  <a:pt x="998410" y="6344283"/>
                  <a:pt x="0" y="5001024"/>
                  <a:pt x="0" y="3424574"/>
                </a:cubicBezTo>
                <a:cubicBezTo>
                  <a:pt x="0" y="1911182"/>
                  <a:pt x="920134" y="612699"/>
                  <a:pt x="2231484" y="58045"/>
                </a:cubicBezTo>
                <a:close/>
              </a:path>
            </a:pathLst>
          </a:custGeom>
          <a:solidFill>
            <a:schemeClr val="accent6"/>
          </a:solidFill>
        </p:spPr>
        <p:txBody>
          <a:bodyPr wrap="square" rtlCol="0" anchor="ctr">
            <a:noAutofit/>
          </a:bodyPr>
          <a:lstStyle>
            <a:lvl1pPr algn="ctr">
              <a:defRPr/>
            </a:lvl1pPr>
          </a:lstStyle>
          <a:p>
            <a:pPr rtl="0"/>
            <a:r>
              <a:rPr lang="it-IT"/>
              <a:t>Fare clic sull'icona per inserire un'immagine</a:t>
            </a:r>
            <a:endParaRPr lang="en-GB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E24FC61A-6DA9-444C-9D55-2FE464BD5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327140"/>
            <a:ext cx="11576868" cy="2530860"/>
          </a:xfrm>
          <a:custGeom>
            <a:avLst/>
            <a:gdLst>
              <a:gd name="connsiteX0" fmla="*/ 0 w 11576868"/>
              <a:gd name="connsiteY0" fmla="*/ 0 h 2500380"/>
              <a:gd name="connsiteX1" fmla="*/ 10326678 w 11576868"/>
              <a:gd name="connsiteY1" fmla="*/ 0 h 2500380"/>
              <a:gd name="connsiteX2" fmla="*/ 11576868 w 11576868"/>
              <a:gd name="connsiteY2" fmla="*/ 1250190 h 2500380"/>
              <a:gd name="connsiteX3" fmla="*/ 11576868 w 11576868"/>
              <a:gd name="connsiteY3" fmla="*/ 2500380 h 2500380"/>
              <a:gd name="connsiteX4" fmla="*/ 0 w 11576868"/>
              <a:gd name="connsiteY4" fmla="*/ 2500380 h 2500380"/>
              <a:gd name="connsiteX5" fmla="*/ 0 w 11576868"/>
              <a:gd name="connsiteY5" fmla="*/ 0 h 2500380"/>
              <a:gd name="connsiteX0" fmla="*/ 0 w 12449160"/>
              <a:gd name="connsiteY0" fmla="*/ 0 h 2500380"/>
              <a:gd name="connsiteX1" fmla="*/ 10326678 w 12449160"/>
              <a:gd name="connsiteY1" fmla="*/ 0 h 2500380"/>
              <a:gd name="connsiteX2" fmla="*/ 11576868 w 12449160"/>
              <a:gd name="connsiteY2" fmla="*/ 2500380 h 2500380"/>
              <a:gd name="connsiteX3" fmla="*/ 0 w 12449160"/>
              <a:gd name="connsiteY3" fmla="*/ 2500380 h 2500380"/>
              <a:gd name="connsiteX4" fmla="*/ 0 w 12449160"/>
              <a:gd name="connsiteY4" fmla="*/ 0 h 2500380"/>
              <a:gd name="connsiteX0" fmla="*/ 0 w 11640738"/>
              <a:gd name="connsiteY0" fmla="*/ 0 h 2500380"/>
              <a:gd name="connsiteX1" fmla="*/ 10326678 w 11640738"/>
              <a:gd name="connsiteY1" fmla="*/ 0 h 2500380"/>
              <a:gd name="connsiteX2" fmla="*/ 11576868 w 11640738"/>
              <a:gd name="connsiteY2" fmla="*/ 2500380 h 2500380"/>
              <a:gd name="connsiteX3" fmla="*/ 0 w 11640738"/>
              <a:gd name="connsiteY3" fmla="*/ 2500380 h 2500380"/>
              <a:gd name="connsiteX4" fmla="*/ 0 w 11640738"/>
              <a:gd name="connsiteY4" fmla="*/ 0 h 2500380"/>
              <a:gd name="connsiteX0" fmla="*/ 0 w 11576868"/>
              <a:gd name="connsiteY0" fmla="*/ 0 h 2500380"/>
              <a:gd name="connsiteX1" fmla="*/ 10326678 w 11576868"/>
              <a:gd name="connsiteY1" fmla="*/ 0 h 2500380"/>
              <a:gd name="connsiteX2" fmla="*/ 11576868 w 11576868"/>
              <a:gd name="connsiteY2" fmla="*/ 2500380 h 2500380"/>
              <a:gd name="connsiteX3" fmla="*/ 0 w 11576868"/>
              <a:gd name="connsiteY3" fmla="*/ 2500380 h 2500380"/>
              <a:gd name="connsiteX4" fmla="*/ 0 w 11576868"/>
              <a:gd name="connsiteY4" fmla="*/ 0 h 2500380"/>
              <a:gd name="connsiteX0" fmla="*/ 0 w 11576868"/>
              <a:gd name="connsiteY0" fmla="*/ 0 h 2500380"/>
              <a:gd name="connsiteX1" fmla="*/ 9732318 w 11576868"/>
              <a:gd name="connsiteY1" fmla="*/ 0 h 2500380"/>
              <a:gd name="connsiteX2" fmla="*/ 11576868 w 11576868"/>
              <a:gd name="connsiteY2" fmla="*/ 2500380 h 2500380"/>
              <a:gd name="connsiteX3" fmla="*/ 0 w 11576868"/>
              <a:gd name="connsiteY3" fmla="*/ 2500380 h 2500380"/>
              <a:gd name="connsiteX4" fmla="*/ 0 w 11576868"/>
              <a:gd name="connsiteY4" fmla="*/ 0 h 2500380"/>
              <a:gd name="connsiteX0" fmla="*/ 0 w 11576868"/>
              <a:gd name="connsiteY0" fmla="*/ 0 h 2500380"/>
              <a:gd name="connsiteX1" fmla="*/ 9092238 w 11576868"/>
              <a:gd name="connsiteY1" fmla="*/ 0 h 2500380"/>
              <a:gd name="connsiteX2" fmla="*/ 11576868 w 11576868"/>
              <a:gd name="connsiteY2" fmla="*/ 2500380 h 2500380"/>
              <a:gd name="connsiteX3" fmla="*/ 0 w 11576868"/>
              <a:gd name="connsiteY3" fmla="*/ 2500380 h 2500380"/>
              <a:gd name="connsiteX4" fmla="*/ 0 w 11576868"/>
              <a:gd name="connsiteY4" fmla="*/ 0 h 2500380"/>
              <a:gd name="connsiteX0" fmla="*/ 0 w 11576868"/>
              <a:gd name="connsiteY0" fmla="*/ 0 h 2500380"/>
              <a:gd name="connsiteX1" fmla="*/ 8817918 w 11576868"/>
              <a:gd name="connsiteY1" fmla="*/ 0 h 2500380"/>
              <a:gd name="connsiteX2" fmla="*/ 11576868 w 11576868"/>
              <a:gd name="connsiteY2" fmla="*/ 2500380 h 2500380"/>
              <a:gd name="connsiteX3" fmla="*/ 0 w 11576868"/>
              <a:gd name="connsiteY3" fmla="*/ 2500380 h 2500380"/>
              <a:gd name="connsiteX4" fmla="*/ 0 w 11576868"/>
              <a:gd name="connsiteY4" fmla="*/ 0 h 2500380"/>
              <a:gd name="connsiteX0" fmla="*/ 0 w 11576868"/>
              <a:gd name="connsiteY0" fmla="*/ 0 h 2500380"/>
              <a:gd name="connsiteX1" fmla="*/ 8558838 w 11576868"/>
              <a:gd name="connsiteY1" fmla="*/ 0 h 2500380"/>
              <a:gd name="connsiteX2" fmla="*/ 11576868 w 11576868"/>
              <a:gd name="connsiteY2" fmla="*/ 2500380 h 2500380"/>
              <a:gd name="connsiteX3" fmla="*/ 0 w 11576868"/>
              <a:gd name="connsiteY3" fmla="*/ 2500380 h 2500380"/>
              <a:gd name="connsiteX4" fmla="*/ 0 w 11576868"/>
              <a:gd name="connsiteY4" fmla="*/ 0 h 2500380"/>
              <a:gd name="connsiteX0" fmla="*/ 0 w 11576868"/>
              <a:gd name="connsiteY0" fmla="*/ 10567 h 2510947"/>
              <a:gd name="connsiteX1" fmla="*/ 8558838 w 11576868"/>
              <a:gd name="connsiteY1" fmla="*/ 10567 h 2510947"/>
              <a:gd name="connsiteX2" fmla="*/ 11576868 w 11576868"/>
              <a:gd name="connsiteY2" fmla="*/ 2510947 h 2510947"/>
              <a:gd name="connsiteX3" fmla="*/ 0 w 11576868"/>
              <a:gd name="connsiteY3" fmla="*/ 2510947 h 2510947"/>
              <a:gd name="connsiteX4" fmla="*/ 0 w 11576868"/>
              <a:gd name="connsiteY4" fmla="*/ 10567 h 2510947"/>
              <a:gd name="connsiteX0" fmla="*/ 0 w 11576868"/>
              <a:gd name="connsiteY0" fmla="*/ 462 h 2500842"/>
              <a:gd name="connsiteX1" fmla="*/ 8558838 w 11576868"/>
              <a:gd name="connsiteY1" fmla="*/ 462 h 2500842"/>
              <a:gd name="connsiteX2" fmla="*/ 11576868 w 11576868"/>
              <a:gd name="connsiteY2" fmla="*/ 2500842 h 2500842"/>
              <a:gd name="connsiteX3" fmla="*/ 0 w 11576868"/>
              <a:gd name="connsiteY3" fmla="*/ 2500842 h 2500842"/>
              <a:gd name="connsiteX4" fmla="*/ 0 w 11576868"/>
              <a:gd name="connsiteY4" fmla="*/ 462 h 2500842"/>
              <a:gd name="connsiteX0" fmla="*/ 0 w 11576868"/>
              <a:gd name="connsiteY0" fmla="*/ 30928 h 2531308"/>
              <a:gd name="connsiteX1" fmla="*/ 8558838 w 11576868"/>
              <a:gd name="connsiteY1" fmla="*/ 448 h 2531308"/>
              <a:gd name="connsiteX2" fmla="*/ 11576868 w 11576868"/>
              <a:gd name="connsiteY2" fmla="*/ 2531308 h 2531308"/>
              <a:gd name="connsiteX3" fmla="*/ 0 w 11576868"/>
              <a:gd name="connsiteY3" fmla="*/ 2531308 h 2531308"/>
              <a:gd name="connsiteX4" fmla="*/ 0 w 11576868"/>
              <a:gd name="connsiteY4" fmla="*/ 30928 h 2531308"/>
              <a:gd name="connsiteX0" fmla="*/ 0 w 11576868"/>
              <a:gd name="connsiteY0" fmla="*/ 30480 h 2530860"/>
              <a:gd name="connsiteX1" fmla="*/ 8558838 w 11576868"/>
              <a:gd name="connsiteY1" fmla="*/ 0 h 2530860"/>
              <a:gd name="connsiteX2" fmla="*/ 11576868 w 11576868"/>
              <a:gd name="connsiteY2" fmla="*/ 2530860 h 2530860"/>
              <a:gd name="connsiteX3" fmla="*/ 0 w 11576868"/>
              <a:gd name="connsiteY3" fmla="*/ 2530860 h 2530860"/>
              <a:gd name="connsiteX4" fmla="*/ 0 w 11576868"/>
              <a:gd name="connsiteY4" fmla="*/ 30480 h 2530860"/>
              <a:gd name="connsiteX0" fmla="*/ 0 w 11576868"/>
              <a:gd name="connsiteY0" fmla="*/ 30480 h 2530860"/>
              <a:gd name="connsiteX1" fmla="*/ 8558838 w 11576868"/>
              <a:gd name="connsiteY1" fmla="*/ 0 h 2530860"/>
              <a:gd name="connsiteX2" fmla="*/ 11576868 w 11576868"/>
              <a:gd name="connsiteY2" fmla="*/ 2530860 h 2530860"/>
              <a:gd name="connsiteX3" fmla="*/ 0 w 11576868"/>
              <a:gd name="connsiteY3" fmla="*/ 2530860 h 2530860"/>
              <a:gd name="connsiteX4" fmla="*/ 0 w 11576868"/>
              <a:gd name="connsiteY4" fmla="*/ 30480 h 2530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76868" h="2530860">
                <a:moveTo>
                  <a:pt x="0" y="30480"/>
                </a:moveTo>
                <a:lnTo>
                  <a:pt x="8558838" y="0"/>
                </a:lnTo>
                <a:cubicBezTo>
                  <a:pt x="10335916" y="20490"/>
                  <a:pt x="11453941" y="1016850"/>
                  <a:pt x="11576868" y="2530860"/>
                </a:cubicBezTo>
                <a:lnTo>
                  <a:pt x="0" y="2530860"/>
                </a:lnTo>
                <a:lnTo>
                  <a:pt x="0" y="30480"/>
                </a:lnTo>
                <a:close/>
              </a:path>
            </a:pathLst>
          </a:custGeom>
          <a:solidFill>
            <a:schemeClr val="accent2">
              <a:lumMod val="75000"/>
              <a:alpha val="80000"/>
            </a:schemeClr>
          </a:solidFill>
        </p:spPr>
        <p:txBody>
          <a:bodyPr rtlCol="0" anchor="t"/>
          <a:lstStyle>
            <a:lvl1pPr marL="914400" indent="0">
              <a:lnSpc>
                <a:spcPct val="400000"/>
              </a:lnSpc>
              <a:buNone/>
              <a:defRPr>
                <a:solidFill>
                  <a:schemeClr val="bg2"/>
                </a:solidFill>
              </a:defRPr>
            </a:lvl1pPr>
          </a:lstStyle>
          <a:p>
            <a:pPr rtl="0"/>
            <a:r>
              <a:rPr lang="it-IT">
                <a:solidFill>
                  <a:srgbClr val="FFFFFF"/>
                </a:solidFill>
              </a:rPr>
              <a:t>Fare clic per modificare lo stile del sottotitolo dello schema</a:t>
            </a:r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901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Chart Table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9839C-7D7A-49F1-8BFE-85C6C7D78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256" y="448056"/>
            <a:ext cx="9914859" cy="1329004"/>
          </a:xfrm>
        </p:spPr>
        <p:txBody>
          <a:bodyPr rtlCol="0">
            <a:normAutofit/>
          </a:bodyPr>
          <a:lstStyle>
            <a:lvl1pPr>
              <a:lnSpc>
                <a:spcPct val="100000"/>
              </a:lnSpc>
              <a:defRPr sz="4000"/>
            </a:lvl1pPr>
          </a:lstStyle>
          <a:p>
            <a:pPr rtl="0"/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E748DC-EBB9-44C6-8566-38F87FF7FD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919673"/>
            <a:ext cx="9914860" cy="412331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A2F5AB-D8C6-4AE1-8FAE-CD0499CB6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4400" y="6437376"/>
            <a:ext cx="3775914" cy="365125"/>
          </a:xfrm>
        </p:spPr>
        <p:txBody>
          <a:bodyPr rtlCol="0"/>
          <a:lstStyle>
            <a:lvl1pPr algn="l">
              <a:defRPr>
                <a:solidFill>
                  <a:schemeClr val="accent2"/>
                </a:solidFill>
              </a:defRPr>
            </a:lvl1pPr>
          </a:lstStyle>
          <a:p>
            <a:pPr rtl="0"/>
            <a:r>
              <a:rPr lang="en-US"/>
              <a:t>3rd WORKSHOP ON INTERNATIONAL COOPERATION IN SPACEBORNE IMAGING SPECTROSCOPY - 13-15 November 2024  ESA-ESTEC, Noordwijk, The Netherland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342198-F50F-4C8A-9BD9-4CC3950F8F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23285" y="6434524"/>
            <a:ext cx="2067867" cy="365125"/>
          </a:xfrm>
        </p:spPr>
        <p:txBody>
          <a:bodyPr rtlCol="0"/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pPr rtl="0"/>
            <a:r>
              <a:rPr lang="it-IT"/>
              <a:t>2/8/20XX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5C58D8-B582-4DB3-A94D-056240199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1152" y="6434524"/>
            <a:ext cx="693261" cy="365125"/>
          </a:xfrm>
        </p:spPr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08AB70BE-1769-45B8-85A6-0C837432C7E6}" type="slidenum">
              <a:rPr lang="en-GB" smtClean="0"/>
              <a:pPr rtl="0"/>
              <a:t>‹N›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954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Chart Table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9839C-7D7A-49F1-8BFE-85C6C7D78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256" y="448056"/>
            <a:ext cx="9914859" cy="1329004"/>
          </a:xfrm>
        </p:spPr>
        <p:txBody>
          <a:bodyPr rtlCol="0">
            <a:normAutofit/>
          </a:bodyPr>
          <a:lstStyle>
            <a:lvl1pPr>
              <a:lnSpc>
                <a:spcPct val="100000"/>
              </a:lnSpc>
              <a:defRPr sz="4000"/>
            </a:lvl1pPr>
          </a:lstStyle>
          <a:p>
            <a:pPr rtl="0"/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E748DC-EBB9-44C6-8566-38F87FF7FD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3440" y="1825625"/>
            <a:ext cx="10500360" cy="435133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A2F5AB-D8C6-4AE1-8FAE-CD0499CB6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4400" y="6437376"/>
            <a:ext cx="3775914" cy="365125"/>
          </a:xfrm>
        </p:spPr>
        <p:txBody>
          <a:bodyPr rtlCol="0"/>
          <a:lstStyle>
            <a:lvl1pPr algn="l">
              <a:defRPr>
                <a:solidFill>
                  <a:schemeClr val="accent2"/>
                </a:solidFill>
              </a:defRPr>
            </a:lvl1pPr>
          </a:lstStyle>
          <a:p>
            <a:pPr rtl="0"/>
            <a:r>
              <a:rPr lang="en-US"/>
              <a:t>3rd WORKSHOP ON INTERNATIONAL COOPERATION IN SPACEBORNE IMAGING SPECTROSCOPY - 13-15 November 2024  ESA-ESTEC, Noordwijk, The Netherland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342198-F50F-4C8A-9BD9-4CC3950F8F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23285" y="6434524"/>
            <a:ext cx="2067867" cy="365125"/>
          </a:xfrm>
        </p:spPr>
        <p:txBody>
          <a:bodyPr rtlCol="0"/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pPr rtl="0"/>
            <a:r>
              <a:rPr lang="it-IT"/>
              <a:t>2/8/20XX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5C58D8-B582-4DB3-A94D-056240199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1152" y="6434524"/>
            <a:ext cx="693261" cy="365125"/>
          </a:xfrm>
        </p:spPr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08AB70BE-1769-45B8-85A6-0C837432C7E6}" type="slidenum">
              <a:rPr lang="en-GB" smtClean="0"/>
              <a:pPr rtl="0"/>
              <a:t>‹N›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4635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F47EA1B-2641-431A-B894-4A66FC5A04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6246663" y="-1789711"/>
            <a:ext cx="3354778" cy="6934200"/>
          </a:xfrm>
          <a:custGeom>
            <a:avLst/>
            <a:gdLst>
              <a:gd name="connsiteX0" fmla="*/ 2352312 w 2353172"/>
              <a:gd name="connsiteY0" fmla="*/ 0 h 4863918"/>
              <a:gd name="connsiteX1" fmla="*/ 2353172 w 2353172"/>
              <a:gd name="connsiteY1" fmla="*/ 0 h 4863918"/>
              <a:gd name="connsiteX2" fmla="*/ 2353172 w 2353172"/>
              <a:gd name="connsiteY2" fmla="*/ 4863918 h 4863918"/>
              <a:gd name="connsiteX3" fmla="*/ 2352312 w 2353172"/>
              <a:gd name="connsiteY3" fmla="*/ 4863918 h 4863918"/>
              <a:gd name="connsiteX4" fmla="*/ 2340504 w 2353172"/>
              <a:gd name="connsiteY4" fmla="*/ 4630072 h 4863918"/>
              <a:gd name="connsiteX5" fmla="*/ 134816 w 2353172"/>
              <a:gd name="connsiteY5" fmla="*/ 2438342 h 4863918"/>
              <a:gd name="connsiteX6" fmla="*/ 0 w 2353172"/>
              <a:gd name="connsiteY6" fmla="*/ 2431959 h 4863918"/>
              <a:gd name="connsiteX7" fmla="*/ 134816 w 2353172"/>
              <a:gd name="connsiteY7" fmla="*/ 2425576 h 4863918"/>
              <a:gd name="connsiteX8" fmla="*/ 2340504 w 2353172"/>
              <a:gd name="connsiteY8" fmla="*/ 233845 h 4863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53172" h="4863918">
                <a:moveTo>
                  <a:pt x="2352312" y="0"/>
                </a:moveTo>
                <a:lnTo>
                  <a:pt x="2353172" y="0"/>
                </a:lnTo>
                <a:lnTo>
                  <a:pt x="2353172" y="4863918"/>
                </a:lnTo>
                <a:lnTo>
                  <a:pt x="2352312" y="4863918"/>
                </a:lnTo>
                <a:lnTo>
                  <a:pt x="2340504" y="4630072"/>
                </a:lnTo>
                <a:cubicBezTo>
                  <a:pt x="2222700" y="3470082"/>
                  <a:pt x="1296917" y="2548952"/>
                  <a:pt x="134816" y="2438342"/>
                </a:cubicBezTo>
                <a:lnTo>
                  <a:pt x="0" y="2431959"/>
                </a:lnTo>
                <a:lnTo>
                  <a:pt x="134816" y="2425576"/>
                </a:lnTo>
                <a:cubicBezTo>
                  <a:pt x="1296917" y="2314966"/>
                  <a:pt x="2222700" y="1393835"/>
                  <a:pt x="2340504" y="23384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GB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21A2820-A76E-454D-9A0E-F8F7B21367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9327" y="919717"/>
            <a:ext cx="5761074" cy="3423684"/>
          </a:xfrm>
        </p:spPr>
        <p:txBody>
          <a:bodyPr rtlCol="0"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r>
              <a:rPr lang="it-IT">
                <a:solidFill>
                  <a:srgbClr val="FFFFFF"/>
                </a:solidFill>
              </a:rPr>
              <a:t>Fare clic per modificare lo stile del titolo dello schema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0ED9A69A-6A32-4722-924D-7FEFEA9195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9327" y="4795284"/>
            <a:ext cx="4846674" cy="1084522"/>
          </a:xfrm>
        </p:spPr>
        <p:txBody>
          <a:bodyPr rtlCol="0"/>
          <a:lstStyle>
            <a:lvl1pPr>
              <a:buNone/>
              <a:defRPr>
                <a:solidFill>
                  <a:schemeClr val="bg2"/>
                </a:solidFill>
              </a:defRPr>
            </a:lvl1pPr>
          </a:lstStyle>
          <a:p>
            <a:pPr rtl="0"/>
            <a:r>
              <a:rPr lang="it-IT">
                <a:solidFill>
                  <a:srgbClr val="FFFFFF"/>
                </a:solidFill>
              </a:rPr>
              <a:t>Fare clic per modificare lo stile del sottotitolo dello schema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1587820-C6FA-402E-9F8D-2DAE5BF958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4513861" y="3447061"/>
            <a:ext cx="3354778" cy="3467100"/>
          </a:xfrm>
          <a:custGeom>
            <a:avLst/>
            <a:gdLst>
              <a:gd name="connsiteX0" fmla="*/ 0 w 2353172"/>
              <a:gd name="connsiteY0" fmla="*/ 0 h 2431959"/>
              <a:gd name="connsiteX1" fmla="*/ 2353172 w 2353172"/>
              <a:gd name="connsiteY1" fmla="*/ 0 h 2431959"/>
              <a:gd name="connsiteX2" fmla="*/ 2353172 w 2353172"/>
              <a:gd name="connsiteY2" fmla="*/ 2431959 h 2431959"/>
              <a:gd name="connsiteX3" fmla="*/ 2352312 w 2353172"/>
              <a:gd name="connsiteY3" fmla="*/ 2431959 h 2431959"/>
              <a:gd name="connsiteX4" fmla="*/ 2340504 w 2353172"/>
              <a:gd name="connsiteY4" fmla="*/ 2198113 h 2431959"/>
              <a:gd name="connsiteX5" fmla="*/ 134816 w 2353172"/>
              <a:gd name="connsiteY5" fmla="*/ 6383 h 243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53172" h="2431959">
                <a:moveTo>
                  <a:pt x="0" y="0"/>
                </a:moveTo>
                <a:lnTo>
                  <a:pt x="2353172" y="0"/>
                </a:lnTo>
                <a:lnTo>
                  <a:pt x="2353172" y="2431959"/>
                </a:lnTo>
                <a:lnTo>
                  <a:pt x="2352312" y="2431959"/>
                </a:lnTo>
                <a:lnTo>
                  <a:pt x="2340504" y="2198113"/>
                </a:lnTo>
                <a:cubicBezTo>
                  <a:pt x="2222700" y="1038123"/>
                  <a:pt x="1296917" y="116993"/>
                  <a:pt x="134816" y="6383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753C5C-8415-4BF0-810D-A4C22F695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52728" y="6434560"/>
            <a:ext cx="3428012" cy="365125"/>
          </a:xfrm>
        </p:spPr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r>
              <a:rPr lang="en-US"/>
              <a:t>3rd WORKSHOP ON INTERNATIONAL COOPERATION IN SPACEBORNE IMAGING SPECTROSCOPY - 13-15 November 2024  ESA-ESTEC, Noordwijk, The Netherland</a:t>
            </a:r>
            <a:endParaRPr lang="en-GB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31E70801-1BA4-4276-9934-E418115C032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924800" y="1"/>
            <a:ext cx="4267200" cy="6858000"/>
          </a:xfrm>
          <a:custGeom>
            <a:avLst/>
            <a:gdLst>
              <a:gd name="connsiteX0" fmla="*/ 3466352 w 4267200"/>
              <a:gd name="connsiteY0" fmla="*/ 0 h 6858000"/>
              <a:gd name="connsiteX1" fmla="*/ 4267200 w 4267200"/>
              <a:gd name="connsiteY1" fmla="*/ 0 h 6858000"/>
              <a:gd name="connsiteX2" fmla="*/ 4267200 w 4267200"/>
              <a:gd name="connsiteY2" fmla="*/ 6858000 h 6858000"/>
              <a:gd name="connsiteX3" fmla="*/ 0 w 4267200"/>
              <a:gd name="connsiteY3" fmla="*/ 6858000 h 6858000"/>
              <a:gd name="connsiteX4" fmla="*/ 0 w 4267200"/>
              <a:gd name="connsiteY4" fmla="*/ 3338980 h 6858000"/>
              <a:gd name="connsiteX5" fmla="*/ 8352 w 4267200"/>
              <a:gd name="connsiteY5" fmla="*/ 3162578 h 6858000"/>
              <a:gd name="connsiteX6" fmla="*/ 3132972 w 4267200"/>
              <a:gd name="connsiteY6" fmla="*/ 18059 h 6858000"/>
              <a:gd name="connsiteX7" fmla="*/ 3466352 w 4267200"/>
              <a:gd name="connsiteY7" fmla="*/ 122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67200" h="6858000">
                <a:moveTo>
                  <a:pt x="3466352" y="0"/>
                </a:moveTo>
                <a:lnTo>
                  <a:pt x="4267200" y="0"/>
                </a:lnTo>
                <a:lnTo>
                  <a:pt x="4267200" y="6858000"/>
                </a:lnTo>
                <a:lnTo>
                  <a:pt x="0" y="6858000"/>
                </a:lnTo>
                <a:lnTo>
                  <a:pt x="0" y="3338980"/>
                </a:lnTo>
                <a:lnTo>
                  <a:pt x="8352" y="3162578"/>
                </a:lnTo>
                <a:cubicBezTo>
                  <a:pt x="166042" y="1505839"/>
                  <a:pt x="1479242" y="186005"/>
                  <a:pt x="3132972" y="18059"/>
                </a:cubicBezTo>
                <a:lnTo>
                  <a:pt x="3466352" y="1225"/>
                </a:lnTo>
                <a:close/>
              </a:path>
            </a:pathLst>
          </a:custGeom>
          <a:solidFill>
            <a:schemeClr val="accent6"/>
          </a:solidFill>
        </p:spPr>
        <p:txBody>
          <a:bodyPr wrap="square" rtlCol="0" anchor="ctr">
            <a:noAutofit/>
          </a:bodyPr>
          <a:lstStyle/>
          <a:p>
            <a:pPr rtl="0"/>
            <a:r>
              <a:rPr lang="it-IT"/>
              <a:t>Fare clic sull'icona per inserire un'immagine</a:t>
            </a:r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2485D4-41D3-4182-8DFE-2E0713EC0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r>
              <a:rPr lang="it-IT"/>
              <a:t>2/8/20XX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5EBFEA-4321-48C4-9CA1-43517540C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08AB70BE-1769-45B8-85A6-0C837432C7E6}" type="slidenum">
              <a:rPr lang="en-GB" smtClean="0"/>
              <a:pPr rtl="0"/>
              <a:t>‹N›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277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BCA75F14-4851-4FA1-AF45-240D9124B9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AE08278-E6C4-4B25-8343-43C881C007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844850" y="1"/>
            <a:ext cx="2347151" cy="4454343"/>
          </a:xfrm>
          <a:custGeom>
            <a:avLst/>
            <a:gdLst>
              <a:gd name="connsiteX0" fmla="*/ 2329738 w 2347151"/>
              <a:gd name="connsiteY0" fmla="*/ 0 h 4454343"/>
              <a:gd name="connsiteX1" fmla="*/ 2347151 w 2347151"/>
              <a:gd name="connsiteY1" fmla="*/ 0 h 4454343"/>
              <a:gd name="connsiteX2" fmla="*/ 2347151 w 2347151"/>
              <a:gd name="connsiteY2" fmla="*/ 4454343 h 4454343"/>
              <a:gd name="connsiteX3" fmla="*/ 2340504 w 2347151"/>
              <a:gd name="connsiteY3" fmla="*/ 4322705 h 4454343"/>
              <a:gd name="connsiteX4" fmla="*/ 134816 w 2347151"/>
              <a:gd name="connsiteY4" fmla="*/ 2130974 h 4454343"/>
              <a:gd name="connsiteX5" fmla="*/ 0 w 2347151"/>
              <a:gd name="connsiteY5" fmla="*/ 2124591 h 4454343"/>
              <a:gd name="connsiteX6" fmla="*/ 134816 w 2347151"/>
              <a:gd name="connsiteY6" fmla="*/ 2118208 h 4454343"/>
              <a:gd name="connsiteX7" fmla="*/ 2309087 w 2347151"/>
              <a:gd name="connsiteY7" fmla="*/ 141037 h 4454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47151" h="4454343">
                <a:moveTo>
                  <a:pt x="2329738" y="0"/>
                </a:moveTo>
                <a:lnTo>
                  <a:pt x="2347151" y="0"/>
                </a:lnTo>
                <a:lnTo>
                  <a:pt x="2347151" y="4454343"/>
                </a:lnTo>
                <a:lnTo>
                  <a:pt x="2340504" y="4322705"/>
                </a:lnTo>
                <a:cubicBezTo>
                  <a:pt x="2222700" y="3162715"/>
                  <a:pt x="1296917" y="2241584"/>
                  <a:pt x="134816" y="2130974"/>
                </a:cubicBezTo>
                <a:lnTo>
                  <a:pt x="0" y="2124591"/>
                </a:lnTo>
                <a:lnTo>
                  <a:pt x="134816" y="2118208"/>
                </a:lnTo>
                <a:cubicBezTo>
                  <a:pt x="1224286" y="2014511"/>
                  <a:pt x="2106054" y="1198443"/>
                  <a:pt x="2309087" y="141037"/>
                </a:cubicBezTo>
                <a:close/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GB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20CC2109-6984-401D-BF1D-B4F0C35B03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844850" y="-770"/>
            <a:ext cx="2347151" cy="4454343"/>
          </a:xfrm>
          <a:custGeom>
            <a:avLst/>
            <a:gdLst>
              <a:gd name="connsiteX0" fmla="*/ 2329738 w 2347151"/>
              <a:gd name="connsiteY0" fmla="*/ 0 h 4454343"/>
              <a:gd name="connsiteX1" fmla="*/ 2347151 w 2347151"/>
              <a:gd name="connsiteY1" fmla="*/ 0 h 4454343"/>
              <a:gd name="connsiteX2" fmla="*/ 2347151 w 2347151"/>
              <a:gd name="connsiteY2" fmla="*/ 4454343 h 4454343"/>
              <a:gd name="connsiteX3" fmla="*/ 2340504 w 2347151"/>
              <a:gd name="connsiteY3" fmla="*/ 4322705 h 4454343"/>
              <a:gd name="connsiteX4" fmla="*/ 134816 w 2347151"/>
              <a:gd name="connsiteY4" fmla="*/ 2130974 h 4454343"/>
              <a:gd name="connsiteX5" fmla="*/ 0 w 2347151"/>
              <a:gd name="connsiteY5" fmla="*/ 2124591 h 4454343"/>
              <a:gd name="connsiteX6" fmla="*/ 134816 w 2347151"/>
              <a:gd name="connsiteY6" fmla="*/ 2118208 h 4454343"/>
              <a:gd name="connsiteX7" fmla="*/ 2309087 w 2347151"/>
              <a:gd name="connsiteY7" fmla="*/ 141037 h 4454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47151" h="4454343">
                <a:moveTo>
                  <a:pt x="2329738" y="0"/>
                </a:moveTo>
                <a:lnTo>
                  <a:pt x="2347151" y="0"/>
                </a:lnTo>
                <a:lnTo>
                  <a:pt x="2347151" y="4454343"/>
                </a:lnTo>
                <a:lnTo>
                  <a:pt x="2340504" y="4322705"/>
                </a:lnTo>
                <a:cubicBezTo>
                  <a:pt x="2222700" y="3162715"/>
                  <a:pt x="1296917" y="2241584"/>
                  <a:pt x="134816" y="2130974"/>
                </a:cubicBezTo>
                <a:lnTo>
                  <a:pt x="0" y="2124591"/>
                </a:lnTo>
                <a:lnTo>
                  <a:pt x="134816" y="2118208"/>
                </a:lnTo>
                <a:cubicBezTo>
                  <a:pt x="1224286" y="2014511"/>
                  <a:pt x="2106054" y="1198443"/>
                  <a:pt x="2309087" y="141037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2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GB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4510ECF1-6DD2-4E35-8398-66D763897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0159"/>
            <a:ext cx="12191999" cy="2128731"/>
          </a:xfrm>
          <a:custGeom>
            <a:avLst/>
            <a:gdLst>
              <a:gd name="connsiteX0" fmla="*/ 0 w 12191999"/>
              <a:gd name="connsiteY0" fmla="*/ 0 h 2123863"/>
              <a:gd name="connsiteX1" fmla="*/ 12191999 w 12191999"/>
              <a:gd name="connsiteY1" fmla="*/ 0 h 2123863"/>
              <a:gd name="connsiteX2" fmla="*/ 12191999 w 12191999"/>
              <a:gd name="connsiteY2" fmla="*/ 0 h 2123863"/>
              <a:gd name="connsiteX3" fmla="*/ 12191999 w 12191999"/>
              <a:gd name="connsiteY3" fmla="*/ 1061932 h 2123863"/>
              <a:gd name="connsiteX4" fmla="*/ 11130067 w 12191999"/>
              <a:gd name="connsiteY4" fmla="*/ 2123864 h 2123863"/>
              <a:gd name="connsiteX5" fmla="*/ 1061932 w 12191999"/>
              <a:gd name="connsiteY5" fmla="*/ 2123863 h 2123863"/>
              <a:gd name="connsiteX6" fmla="*/ 0 w 12191999"/>
              <a:gd name="connsiteY6" fmla="*/ 1061931 h 2123863"/>
              <a:gd name="connsiteX7" fmla="*/ 0 w 12191999"/>
              <a:gd name="connsiteY7" fmla="*/ 0 h 2123863"/>
              <a:gd name="connsiteX8" fmla="*/ 0 w 12191999"/>
              <a:gd name="connsiteY8" fmla="*/ 0 h 2123863"/>
              <a:gd name="connsiteX0" fmla="*/ 0 w 12191999"/>
              <a:gd name="connsiteY0" fmla="*/ 0 h 2123864"/>
              <a:gd name="connsiteX1" fmla="*/ 12191999 w 12191999"/>
              <a:gd name="connsiteY1" fmla="*/ 0 h 2123864"/>
              <a:gd name="connsiteX2" fmla="*/ 12191999 w 12191999"/>
              <a:gd name="connsiteY2" fmla="*/ 0 h 2123864"/>
              <a:gd name="connsiteX3" fmla="*/ 11130067 w 12191999"/>
              <a:gd name="connsiteY3" fmla="*/ 2123864 h 2123864"/>
              <a:gd name="connsiteX4" fmla="*/ 1061932 w 12191999"/>
              <a:gd name="connsiteY4" fmla="*/ 2123863 h 2123864"/>
              <a:gd name="connsiteX5" fmla="*/ 0 w 12191999"/>
              <a:gd name="connsiteY5" fmla="*/ 1061931 h 2123864"/>
              <a:gd name="connsiteX6" fmla="*/ 0 w 12191999"/>
              <a:gd name="connsiteY6" fmla="*/ 0 h 2123864"/>
              <a:gd name="connsiteX7" fmla="*/ 0 w 12191999"/>
              <a:gd name="connsiteY7" fmla="*/ 0 h 2123864"/>
              <a:gd name="connsiteX0" fmla="*/ 0 w 12191999"/>
              <a:gd name="connsiteY0" fmla="*/ 0 h 2123863"/>
              <a:gd name="connsiteX1" fmla="*/ 12191999 w 12191999"/>
              <a:gd name="connsiteY1" fmla="*/ 0 h 2123863"/>
              <a:gd name="connsiteX2" fmla="*/ 12191999 w 12191999"/>
              <a:gd name="connsiteY2" fmla="*/ 0 h 2123863"/>
              <a:gd name="connsiteX3" fmla="*/ 10261387 w 12191999"/>
              <a:gd name="connsiteY3" fmla="*/ 2108624 h 2123863"/>
              <a:gd name="connsiteX4" fmla="*/ 1061932 w 12191999"/>
              <a:gd name="connsiteY4" fmla="*/ 2123863 h 2123863"/>
              <a:gd name="connsiteX5" fmla="*/ 0 w 12191999"/>
              <a:gd name="connsiteY5" fmla="*/ 1061931 h 2123863"/>
              <a:gd name="connsiteX6" fmla="*/ 0 w 12191999"/>
              <a:gd name="connsiteY6" fmla="*/ 0 h 2123863"/>
              <a:gd name="connsiteX7" fmla="*/ 0 w 12191999"/>
              <a:gd name="connsiteY7" fmla="*/ 0 h 2123863"/>
              <a:gd name="connsiteX0" fmla="*/ 0 w 12191999"/>
              <a:gd name="connsiteY0" fmla="*/ 0 h 2123863"/>
              <a:gd name="connsiteX1" fmla="*/ 12191999 w 12191999"/>
              <a:gd name="connsiteY1" fmla="*/ 0 h 2123863"/>
              <a:gd name="connsiteX2" fmla="*/ 12191999 w 12191999"/>
              <a:gd name="connsiteY2" fmla="*/ 0 h 2123863"/>
              <a:gd name="connsiteX3" fmla="*/ 9758467 w 12191999"/>
              <a:gd name="connsiteY3" fmla="*/ 2108624 h 2123863"/>
              <a:gd name="connsiteX4" fmla="*/ 1061932 w 12191999"/>
              <a:gd name="connsiteY4" fmla="*/ 2123863 h 2123863"/>
              <a:gd name="connsiteX5" fmla="*/ 0 w 12191999"/>
              <a:gd name="connsiteY5" fmla="*/ 1061931 h 2123863"/>
              <a:gd name="connsiteX6" fmla="*/ 0 w 12191999"/>
              <a:gd name="connsiteY6" fmla="*/ 0 h 2123863"/>
              <a:gd name="connsiteX7" fmla="*/ 0 w 12191999"/>
              <a:gd name="connsiteY7" fmla="*/ 0 h 2123863"/>
              <a:gd name="connsiteX0" fmla="*/ 0 w 12191999"/>
              <a:gd name="connsiteY0" fmla="*/ 0 h 2123864"/>
              <a:gd name="connsiteX1" fmla="*/ 12191999 w 12191999"/>
              <a:gd name="connsiteY1" fmla="*/ 0 h 2123864"/>
              <a:gd name="connsiteX2" fmla="*/ 12191999 w 12191999"/>
              <a:gd name="connsiteY2" fmla="*/ 0 h 2123864"/>
              <a:gd name="connsiteX3" fmla="*/ 9636547 w 12191999"/>
              <a:gd name="connsiteY3" fmla="*/ 2123864 h 2123864"/>
              <a:gd name="connsiteX4" fmla="*/ 1061932 w 12191999"/>
              <a:gd name="connsiteY4" fmla="*/ 2123863 h 2123864"/>
              <a:gd name="connsiteX5" fmla="*/ 0 w 12191999"/>
              <a:gd name="connsiteY5" fmla="*/ 1061931 h 2123864"/>
              <a:gd name="connsiteX6" fmla="*/ 0 w 12191999"/>
              <a:gd name="connsiteY6" fmla="*/ 0 h 2123864"/>
              <a:gd name="connsiteX7" fmla="*/ 0 w 12191999"/>
              <a:gd name="connsiteY7" fmla="*/ 0 h 2123864"/>
              <a:gd name="connsiteX0" fmla="*/ 0 w 12191999"/>
              <a:gd name="connsiteY0" fmla="*/ 0 h 2123864"/>
              <a:gd name="connsiteX1" fmla="*/ 12191999 w 12191999"/>
              <a:gd name="connsiteY1" fmla="*/ 0 h 2123864"/>
              <a:gd name="connsiteX2" fmla="*/ 12191999 w 12191999"/>
              <a:gd name="connsiteY2" fmla="*/ 0 h 2123864"/>
              <a:gd name="connsiteX3" fmla="*/ 9636547 w 12191999"/>
              <a:gd name="connsiteY3" fmla="*/ 2123864 h 2123864"/>
              <a:gd name="connsiteX4" fmla="*/ 1061932 w 12191999"/>
              <a:gd name="connsiteY4" fmla="*/ 2123863 h 2123864"/>
              <a:gd name="connsiteX5" fmla="*/ 0 w 12191999"/>
              <a:gd name="connsiteY5" fmla="*/ 1061931 h 2123864"/>
              <a:gd name="connsiteX6" fmla="*/ 0 w 12191999"/>
              <a:gd name="connsiteY6" fmla="*/ 0 h 2123864"/>
              <a:gd name="connsiteX7" fmla="*/ 0 w 12191999"/>
              <a:gd name="connsiteY7" fmla="*/ 0 h 2123864"/>
              <a:gd name="connsiteX0" fmla="*/ 0 w 12191999"/>
              <a:gd name="connsiteY0" fmla="*/ 0 h 2123864"/>
              <a:gd name="connsiteX1" fmla="*/ 12191999 w 12191999"/>
              <a:gd name="connsiteY1" fmla="*/ 0 h 2123864"/>
              <a:gd name="connsiteX2" fmla="*/ 11612879 w 12191999"/>
              <a:gd name="connsiteY2" fmla="*/ 381000 h 2123864"/>
              <a:gd name="connsiteX3" fmla="*/ 9636547 w 12191999"/>
              <a:gd name="connsiteY3" fmla="*/ 2123864 h 2123864"/>
              <a:gd name="connsiteX4" fmla="*/ 1061932 w 12191999"/>
              <a:gd name="connsiteY4" fmla="*/ 2123863 h 2123864"/>
              <a:gd name="connsiteX5" fmla="*/ 0 w 12191999"/>
              <a:gd name="connsiteY5" fmla="*/ 1061931 h 2123864"/>
              <a:gd name="connsiteX6" fmla="*/ 0 w 12191999"/>
              <a:gd name="connsiteY6" fmla="*/ 0 h 2123864"/>
              <a:gd name="connsiteX7" fmla="*/ 0 w 12191999"/>
              <a:gd name="connsiteY7" fmla="*/ 0 h 2123864"/>
              <a:gd name="connsiteX0" fmla="*/ 0 w 12191999"/>
              <a:gd name="connsiteY0" fmla="*/ 0 h 2123864"/>
              <a:gd name="connsiteX1" fmla="*/ 12191999 w 12191999"/>
              <a:gd name="connsiteY1" fmla="*/ 0 h 2123864"/>
              <a:gd name="connsiteX2" fmla="*/ 11612879 w 12191999"/>
              <a:gd name="connsiteY2" fmla="*/ 381000 h 2123864"/>
              <a:gd name="connsiteX3" fmla="*/ 9636547 w 12191999"/>
              <a:gd name="connsiteY3" fmla="*/ 2123864 h 2123864"/>
              <a:gd name="connsiteX4" fmla="*/ 1061932 w 12191999"/>
              <a:gd name="connsiteY4" fmla="*/ 2123863 h 2123864"/>
              <a:gd name="connsiteX5" fmla="*/ 0 w 12191999"/>
              <a:gd name="connsiteY5" fmla="*/ 1061931 h 2123864"/>
              <a:gd name="connsiteX6" fmla="*/ 0 w 12191999"/>
              <a:gd name="connsiteY6" fmla="*/ 0 h 2123864"/>
              <a:gd name="connsiteX7" fmla="*/ 0 w 12191999"/>
              <a:gd name="connsiteY7" fmla="*/ 0 h 2123864"/>
              <a:gd name="connsiteX0" fmla="*/ 0 w 12732723"/>
              <a:gd name="connsiteY0" fmla="*/ 0 h 2123864"/>
              <a:gd name="connsiteX1" fmla="*/ 12191999 w 12732723"/>
              <a:gd name="connsiteY1" fmla="*/ 0 h 2123864"/>
              <a:gd name="connsiteX2" fmla="*/ 9636547 w 12732723"/>
              <a:gd name="connsiteY2" fmla="*/ 2123864 h 2123864"/>
              <a:gd name="connsiteX3" fmla="*/ 1061932 w 12732723"/>
              <a:gd name="connsiteY3" fmla="*/ 2123863 h 2123864"/>
              <a:gd name="connsiteX4" fmla="*/ 0 w 12732723"/>
              <a:gd name="connsiteY4" fmla="*/ 1061931 h 2123864"/>
              <a:gd name="connsiteX5" fmla="*/ 0 w 12732723"/>
              <a:gd name="connsiteY5" fmla="*/ 0 h 2123864"/>
              <a:gd name="connsiteX6" fmla="*/ 0 w 12732723"/>
              <a:gd name="connsiteY6" fmla="*/ 0 h 2123864"/>
              <a:gd name="connsiteX0" fmla="*/ 0 w 12191999"/>
              <a:gd name="connsiteY0" fmla="*/ 0 h 2123864"/>
              <a:gd name="connsiteX1" fmla="*/ 12191999 w 12191999"/>
              <a:gd name="connsiteY1" fmla="*/ 0 h 2123864"/>
              <a:gd name="connsiteX2" fmla="*/ 9636547 w 12191999"/>
              <a:gd name="connsiteY2" fmla="*/ 2123864 h 2123864"/>
              <a:gd name="connsiteX3" fmla="*/ 1061932 w 12191999"/>
              <a:gd name="connsiteY3" fmla="*/ 2123863 h 2123864"/>
              <a:gd name="connsiteX4" fmla="*/ 0 w 12191999"/>
              <a:gd name="connsiteY4" fmla="*/ 1061931 h 2123864"/>
              <a:gd name="connsiteX5" fmla="*/ 0 w 12191999"/>
              <a:gd name="connsiteY5" fmla="*/ 0 h 2123864"/>
              <a:gd name="connsiteX6" fmla="*/ 0 w 12191999"/>
              <a:gd name="connsiteY6" fmla="*/ 0 h 2123864"/>
              <a:gd name="connsiteX0" fmla="*/ 0 w 12191999"/>
              <a:gd name="connsiteY0" fmla="*/ 0 h 2123864"/>
              <a:gd name="connsiteX1" fmla="*/ 12191999 w 12191999"/>
              <a:gd name="connsiteY1" fmla="*/ 0 h 2123864"/>
              <a:gd name="connsiteX2" fmla="*/ 9636547 w 12191999"/>
              <a:gd name="connsiteY2" fmla="*/ 2123864 h 2123864"/>
              <a:gd name="connsiteX3" fmla="*/ 1061932 w 12191999"/>
              <a:gd name="connsiteY3" fmla="*/ 2123863 h 2123864"/>
              <a:gd name="connsiteX4" fmla="*/ 0 w 12191999"/>
              <a:gd name="connsiteY4" fmla="*/ 1061931 h 2123864"/>
              <a:gd name="connsiteX5" fmla="*/ 0 w 12191999"/>
              <a:gd name="connsiteY5" fmla="*/ 0 h 2123864"/>
              <a:gd name="connsiteX6" fmla="*/ 0 w 12191999"/>
              <a:gd name="connsiteY6" fmla="*/ 0 h 2123864"/>
              <a:gd name="connsiteX0" fmla="*/ 0 w 12191999"/>
              <a:gd name="connsiteY0" fmla="*/ 0 h 2123864"/>
              <a:gd name="connsiteX1" fmla="*/ 12191999 w 12191999"/>
              <a:gd name="connsiteY1" fmla="*/ 0 h 2123864"/>
              <a:gd name="connsiteX2" fmla="*/ 9636547 w 12191999"/>
              <a:gd name="connsiteY2" fmla="*/ 2123864 h 2123864"/>
              <a:gd name="connsiteX3" fmla="*/ 1061932 w 12191999"/>
              <a:gd name="connsiteY3" fmla="*/ 2123863 h 2123864"/>
              <a:gd name="connsiteX4" fmla="*/ 0 w 12191999"/>
              <a:gd name="connsiteY4" fmla="*/ 1061931 h 2123864"/>
              <a:gd name="connsiteX5" fmla="*/ 0 w 12191999"/>
              <a:gd name="connsiteY5" fmla="*/ 0 h 2123864"/>
              <a:gd name="connsiteX6" fmla="*/ 0 w 12191999"/>
              <a:gd name="connsiteY6" fmla="*/ 0 h 2123864"/>
              <a:gd name="connsiteX0" fmla="*/ 0 w 12191999"/>
              <a:gd name="connsiteY0" fmla="*/ 0 h 2126534"/>
              <a:gd name="connsiteX1" fmla="*/ 12191999 w 12191999"/>
              <a:gd name="connsiteY1" fmla="*/ 0 h 2126534"/>
              <a:gd name="connsiteX2" fmla="*/ 9636547 w 12191999"/>
              <a:gd name="connsiteY2" fmla="*/ 2123864 h 2126534"/>
              <a:gd name="connsiteX3" fmla="*/ 1061932 w 12191999"/>
              <a:gd name="connsiteY3" fmla="*/ 2123863 h 2126534"/>
              <a:gd name="connsiteX4" fmla="*/ 0 w 12191999"/>
              <a:gd name="connsiteY4" fmla="*/ 1061931 h 2126534"/>
              <a:gd name="connsiteX5" fmla="*/ 0 w 12191999"/>
              <a:gd name="connsiteY5" fmla="*/ 0 h 2126534"/>
              <a:gd name="connsiteX6" fmla="*/ 0 w 12191999"/>
              <a:gd name="connsiteY6" fmla="*/ 0 h 2126534"/>
              <a:gd name="connsiteX0" fmla="*/ 0 w 12191999"/>
              <a:gd name="connsiteY0" fmla="*/ 0 h 2388136"/>
              <a:gd name="connsiteX1" fmla="*/ 12191999 w 12191999"/>
              <a:gd name="connsiteY1" fmla="*/ 0 h 2388136"/>
              <a:gd name="connsiteX2" fmla="*/ 9636547 w 12191999"/>
              <a:gd name="connsiteY2" fmla="*/ 2123864 h 2388136"/>
              <a:gd name="connsiteX3" fmla="*/ 1061932 w 12191999"/>
              <a:gd name="connsiteY3" fmla="*/ 2123863 h 2388136"/>
              <a:gd name="connsiteX4" fmla="*/ 0 w 12191999"/>
              <a:gd name="connsiteY4" fmla="*/ 2128731 h 2388136"/>
              <a:gd name="connsiteX5" fmla="*/ 0 w 12191999"/>
              <a:gd name="connsiteY5" fmla="*/ 0 h 2388136"/>
              <a:gd name="connsiteX6" fmla="*/ 0 w 12191999"/>
              <a:gd name="connsiteY6" fmla="*/ 0 h 2388136"/>
              <a:gd name="connsiteX0" fmla="*/ 0 w 12191999"/>
              <a:gd name="connsiteY0" fmla="*/ 0 h 2128731"/>
              <a:gd name="connsiteX1" fmla="*/ 12191999 w 12191999"/>
              <a:gd name="connsiteY1" fmla="*/ 0 h 2128731"/>
              <a:gd name="connsiteX2" fmla="*/ 9636547 w 12191999"/>
              <a:gd name="connsiteY2" fmla="*/ 2123864 h 2128731"/>
              <a:gd name="connsiteX3" fmla="*/ 0 w 12191999"/>
              <a:gd name="connsiteY3" fmla="*/ 2128731 h 2128731"/>
              <a:gd name="connsiteX4" fmla="*/ 0 w 12191999"/>
              <a:gd name="connsiteY4" fmla="*/ 0 h 2128731"/>
              <a:gd name="connsiteX5" fmla="*/ 0 w 12191999"/>
              <a:gd name="connsiteY5" fmla="*/ 0 h 2128731"/>
              <a:gd name="connsiteX0" fmla="*/ 0 w 12191999"/>
              <a:gd name="connsiteY0" fmla="*/ 0 h 2128731"/>
              <a:gd name="connsiteX1" fmla="*/ 12191999 w 12191999"/>
              <a:gd name="connsiteY1" fmla="*/ 0 h 2128731"/>
              <a:gd name="connsiteX2" fmla="*/ 9636547 w 12191999"/>
              <a:gd name="connsiteY2" fmla="*/ 2123864 h 2128731"/>
              <a:gd name="connsiteX3" fmla="*/ 0 w 12191999"/>
              <a:gd name="connsiteY3" fmla="*/ 2128731 h 2128731"/>
              <a:gd name="connsiteX4" fmla="*/ 0 w 12191999"/>
              <a:gd name="connsiteY4" fmla="*/ 0 h 2128731"/>
              <a:gd name="connsiteX5" fmla="*/ 0 w 12191999"/>
              <a:gd name="connsiteY5" fmla="*/ 0 h 2128731"/>
              <a:gd name="connsiteX0" fmla="*/ 0 w 12191999"/>
              <a:gd name="connsiteY0" fmla="*/ 0 h 2128731"/>
              <a:gd name="connsiteX1" fmla="*/ 12191999 w 12191999"/>
              <a:gd name="connsiteY1" fmla="*/ 0 h 2128731"/>
              <a:gd name="connsiteX2" fmla="*/ 9636547 w 12191999"/>
              <a:gd name="connsiteY2" fmla="*/ 2123864 h 2128731"/>
              <a:gd name="connsiteX3" fmla="*/ 0 w 12191999"/>
              <a:gd name="connsiteY3" fmla="*/ 2128731 h 2128731"/>
              <a:gd name="connsiteX4" fmla="*/ 0 w 12191999"/>
              <a:gd name="connsiteY4" fmla="*/ 0 h 2128731"/>
              <a:gd name="connsiteX5" fmla="*/ 0 w 12191999"/>
              <a:gd name="connsiteY5" fmla="*/ 0 h 2128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1999" h="2128731">
                <a:moveTo>
                  <a:pt x="0" y="0"/>
                </a:moveTo>
                <a:lnTo>
                  <a:pt x="12191999" y="0"/>
                </a:lnTo>
                <a:cubicBezTo>
                  <a:pt x="12045490" y="887377"/>
                  <a:pt x="11262958" y="2196607"/>
                  <a:pt x="9636547" y="2123864"/>
                </a:cubicBezTo>
                <a:lnTo>
                  <a:pt x="0" y="2128731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alpha val="80000"/>
            </a:schemeClr>
          </a:solidFill>
        </p:spPr>
        <p:txBody>
          <a:bodyPr rtlCol="0"/>
          <a:lstStyle>
            <a:lvl1pPr marL="914400">
              <a:lnSpc>
                <a:spcPct val="100000"/>
              </a:lnSpc>
              <a:defRPr>
                <a:solidFill>
                  <a:schemeClr val="bg2"/>
                </a:solidFill>
              </a:defRPr>
            </a:lvl1pPr>
          </a:lstStyle>
          <a:p>
            <a:pPr rtl="0"/>
            <a:r>
              <a:rPr lang="it-IT">
                <a:solidFill>
                  <a:srgbClr val="FFFFFF"/>
                </a:solidFill>
              </a:rPr>
              <a:t>Fare clic per modificare lo stile del titolo dello schema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5" name="Picture Placeholder 36">
            <a:extLst>
              <a:ext uri="{FF2B5EF4-FFF2-40B4-BE49-F238E27FC236}">
                <a16:creationId xmlns:a16="http://schemas.microsoft.com/office/drawing/2014/main" id="{22F784D1-8CE5-4710-ADC3-2F70D5766F77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63600" y="2185416"/>
            <a:ext cx="2286000" cy="1746504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it-IT"/>
              <a:t>Fare clic sull'icona per inserire un'immagine</a:t>
            </a:r>
            <a:endParaRPr lang="en-GB" dirty="0"/>
          </a:p>
        </p:txBody>
      </p:sp>
      <p:sp>
        <p:nvSpPr>
          <p:cNvPr id="24" name="Text Placeholder 30">
            <a:extLst>
              <a:ext uri="{FF2B5EF4-FFF2-40B4-BE49-F238E27FC236}">
                <a16:creationId xmlns:a16="http://schemas.microsoft.com/office/drawing/2014/main" id="{1F2D6BF5-159D-4F01-BDEB-0FBD75D3F49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71298" y="3970230"/>
            <a:ext cx="2286000" cy="877824"/>
          </a:xfrm>
        </p:spPr>
        <p:txBody>
          <a:bodyPr rtlCol="0" anchor="b" anchorCtr="0"/>
          <a:lstStyle>
            <a:lvl1pPr>
              <a:buNone/>
              <a:defRPr sz="2000" b="1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en-GB"/>
              <a:t>Name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18C033F-CC28-477A-8A72-AD0398D3680F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64181" y="4948171"/>
            <a:ext cx="2286000" cy="741904"/>
          </a:xfrm>
        </p:spPr>
        <p:txBody>
          <a:bodyPr rtlCol="0">
            <a:noAutofit/>
          </a:bodyPr>
          <a:lstStyle>
            <a:lvl1pPr marL="0" indent="0"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GB"/>
              <a:t>Title</a:t>
            </a:r>
          </a:p>
        </p:txBody>
      </p:sp>
      <p:sp>
        <p:nvSpPr>
          <p:cNvPr id="26" name="Picture Placeholder 36">
            <a:extLst>
              <a:ext uri="{FF2B5EF4-FFF2-40B4-BE49-F238E27FC236}">
                <a16:creationId xmlns:a16="http://schemas.microsoft.com/office/drawing/2014/main" id="{599604B7-B0E5-4112-9123-341EB9C62675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593592" y="2185416"/>
            <a:ext cx="2286000" cy="1746504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it-IT"/>
              <a:t>Fare clic sull'icona per inserire un'immagine</a:t>
            </a:r>
            <a:endParaRPr lang="en-GB" dirty="0"/>
          </a:p>
        </p:txBody>
      </p:sp>
      <p:sp>
        <p:nvSpPr>
          <p:cNvPr id="21" name="Text Placeholder 30">
            <a:extLst>
              <a:ext uri="{FF2B5EF4-FFF2-40B4-BE49-F238E27FC236}">
                <a16:creationId xmlns:a16="http://schemas.microsoft.com/office/drawing/2014/main" id="{B4836FAA-F9D8-465B-8985-A5A10F5F2E2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593592" y="3971853"/>
            <a:ext cx="2286000" cy="877824"/>
          </a:xfrm>
        </p:spPr>
        <p:txBody>
          <a:bodyPr rtlCol="0" anchor="b" anchorCtr="0"/>
          <a:lstStyle>
            <a:lvl1pPr>
              <a:buNone/>
              <a:defRPr sz="2000" b="1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en-GB"/>
              <a:t>Name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83A2A0BF-0F76-4FDC-97BF-55EBAD5FFFE7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3593592" y="4948171"/>
            <a:ext cx="2286000" cy="741904"/>
          </a:xfrm>
        </p:spPr>
        <p:txBody>
          <a:bodyPr rtlCol="0">
            <a:noAutofit/>
          </a:bodyPr>
          <a:lstStyle>
            <a:lvl1pPr marL="0" indent="0"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GB"/>
              <a:t>Title</a:t>
            </a:r>
          </a:p>
        </p:txBody>
      </p:sp>
      <p:sp>
        <p:nvSpPr>
          <p:cNvPr id="27" name="Picture Placeholder 36">
            <a:extLst>
              <a:ext uri="{FF2B5EF4-FFF2-40B4-BE49-F238E27FC236}">
                <a16:creationId xmlns:a16="http://schemas.microsoft.com/office/drawing/2014/main" id="{811A58E2-70B8-4F18-AF4A-136F58682C4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309360" y="2185416"/>
            <a:ext cx="2286000" cy="1746504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it-IT"/>
              <a:t>Fare clic sull'icona per inserire un'immagine</a:t>
            </a:r>
            <a:endParaRPr lang="en-GB" dirty="0"/>
          </a:p>
        </p:txBody>
      </p:sp>
      <p:sp>
        <p:nvSpPr>
          <p:cNvPr id="22" name="Text Placeholder 30">
            <a:extLst>
              <a:ext uri="{FF2B5EF4-FFF2-40B4-BE49-F238E27FC236}">
                <a16:creationId xmlns:a16="http://schemas.microsoft.com/office/drawing/2014/main" id="{51A90A66-376F-4665-B6E9-475C686D797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09360" y="3971853"/>
            <a:ext cx="2286000" cy="877824"/>
          </a:xfrm>
        </p:spPr>
        <p:txBody>
          <a:bodyPr rtlCol="0" anchor="b" anchorCtr="0"/>
          <a:lstStyle>
            <a:lvl1pPr>
              <a:buNone/>
              <a:defRPr sz="2000" b="1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en-GB"/>
              <a:t>Name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7FD8E69F-7035-465B-98F7-47AAF27D3AD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309360" y="4949098"/>
            <a:ext cx="2286000" cy="741904"/>
          </a:xfrm>
        </p:spPr>
        <p:txBody>
          <a:bodyPr rtlCol="0">
            <a:noAutofit/>
          </a:bodyPr>
          <a:lstStyle>
            <a:lvl1pPr marL="0" indent="0"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GB"/>
              <a:t>Title</a:t>
            </a:r>
          </a:p>
        </p:txBody>
      </p:sp>
      <p:sp>
        <p:nvSpPr>
          <p:cNvPr id="28" name="Picture Placeholder 36">
            <a:extLst>
              <a:ext uri="{FF2B5EF4-FFF2-40B4-BE49-F238E27FC236}">
                <a16:creationId xmlns:a16="http://schemas.microsoft.com/office/drawing/2014/main" id="{D390D85C-0A55-413E-9301-4F451686AB8B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9015984" y="2185416"/>
            <a:ext cx="2286000" cy="1746504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it-IT"/>
              <a:t>Fare clic sull'icona per inserire un'immagine</a:t>
            </a:r>
            <a:endParaRPr lang="en-GB" dirty="0"/>
          </a:p>
        </p:txBody>
      </p:sp>
      <p:sp>
        <p:nvSpPr>
          <p:cNvPr id="23" name="Text Placeholder 30">
            <a:extLst>
              <a:ext uri="{FF2B5EF4-FFF2-40B4-BE49-F238E27FC236}">
                <a16:creationId xmlns:a16="http://schemas.microsoft.com/office/drawing/2014/main" id="{4C70777F-7849-4350-9858-AB46DD43F28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5984" y="3976192"/>
            <a:ext cx="2286000" cy="877824"/>
          </a:xfrm>
        </p:spPr>
        <p:txBody>
          <a:bodyPr rtlCol="0" anchor="b" anchorCtr="0"/>
          <a:lstStyle>
            <a:lvl1pPr>
              <a:buNone/>
              <a:defRPr sz="2000" b="1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en-GB"/>
              <a:t>Name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08918885-EB29-485A-A99A-D589B7ABAD71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9015984" y="4945456"/>
            <a:ext cx="2286000" cy="741904"/>
          </a:xfrm>
        </p:spPr>
        <p:txBody>
          <a:bodyPr rtlCol="0">
            <a:noAutofit/>
          </a:bodyPr>
          <a:lstStyle>
            <a:lvl1pPr marL="0" indent="0"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GB"/>
              <a:t>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753C5C-8415-4BF0-810D-A4C22F695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r>
              <a:rPr lang="en-US"/>
              <a:t>3rd WORKSHOP ON INTERNATIONAL COOPERATION IN SPACEBORNE IMAGING SPECTROSCOPY - 13-15 November 2024  ESA-ESTEC, Noordwijk, The Netherland</a:t>
            </a:r>
            <a:endParaRPr lang="en-GB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2485D4-41D3-4182-8DFE-2E0713EC0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r>
              <a:rPr lang="it-IT"/>
              <a:t>2/8/20XX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5EBFEA-4321-48C4-9CA1-43517540C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08AB70BE-1769-45B8-85A6-0C837432C7E6}" type="slidenum">
              <a:rPr lang="en-GB" smtClean="0"/>
              <a:pPr rtl="0"/>
              <a:t>‹N›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9113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0_Content 2 column (comparison sli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51886-4F39-4E3E-948D-DBC73F267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48056"/>
            <a:ext cx="10515600" cy="1325563"/>
          </a:xfrm>
        </p:spPr>
        <p:txBody>
          <a:bodyPr rtlCol="0"/>
          <a:lstStyle/>
          <a:p>
            <a:pPr rtl="0"/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2C7B2A-B6BE-46FD-9278-A5246BF7EE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rtlCol="0"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E85295-E4B5-4D75-954F-B07A2F4CAB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35623"/>
            <a:ext cx="5157787" cy="3554039"/>
          </a:xfrm>
        </p:spPr>
        <p:txBody>
          <a:bodyPr rtlCol="0">
            <a:noAutofit/>
          </a:bodyPr>
          <a:lstStyle>
            <a:lvl1pPr marL="283464" indent="-283464">
              <a:defRPr sz="2000"/>
            </a:lvl1pPr>
            <a:lvl2pPr marL="283464" indent="-283464">
              <a:defRPr sz="1800"/>
            </a:lvl2pPr>
            <a:lvl3pPr marL="283464" indent="-283464">
              <a:defRPr sz="1600"/>
            </a:lvl3pPr>
            <a:lvl4pPr marL="283464" indent="-283464">
              <a:defRPr sz="1400"/>
            </a:lvl4pPr>
            <a:lvl5pPr marL="283464" indent="-283464">
              <a:defRPr sz="1400"/>
            </a:lvl5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87ABF0-C78D-4589-8FA5-0D6238B4B0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rtlCol="0"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6A4064-2E0A-4FC3-837B-14EC0EF3A6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35623"/>
            <a:ext cx="5183188" cy="3554040"/>
          </a:xfrm>
        </p:spPr>
        <p:txBody>
          <a:bodyPr rtlCol="0">
            <a:noAutofit/>
          </a:bodyPr>
          <a:lstStyle>
            <a:lvl1pPr marL="283464" indent="-283464">
              <a:defRPr sz="2000"/>
            </a:lvl1pPr>
            <a:lvl2pPr marL="283464" indent="-283464">
              <a:defRPr sz="1800"/>
            </a:lvl2pPr>
            <a:lvl3pPr marL="283464" indent="-283464">
              <a:defRPr sz="1600"/>
            </a:lvl3pPr>
            <a:lvl4pPr marL="283464" indent="-283464">
              <a:defRPr sz="1400"/>
            </a:lvl4pPr>
            <a:lvl5pPr marL="283464" indent="-283464">
              <a:defRPr sz="1400"/>
            </a:lvl5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14EC709-AAD9-475C-AC6A-943A8E872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US"/>
              <a:t>3rd WORKSHOP ON INTERNATIONAL COOPERATION IN SPACEBORNE IMAGING SPECTROSCOPY - 13-15 November 2024  ESA-ESTEC, Noordwijk, The Netherland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E3C169-8D29-4CC4-9581-748178F3C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r>
              <a:rPr lang="it-IT"/>
              <a:t>2/8/20XX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20C0E3E-587D-46EB-AAF5-011C137B0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08AB70BE-1769-45B8-85A6-0C837432C7E6}" type="slidenum">
              <a:rPr lang="en-GB" smtClean="0"/>
              <a:pPr rtl="0"/>
              <a:t>‹N›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5568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7A08E557-10DB-421A-876E-1AE58F8E07C4}"/>
              </a:ext>
            </a:extLst>
          </p:cNvPr>
          <p:cNvSpPr/>
          <p:nvPr/>
        </p:nvSpPr>
        <p:spPr>
          <a:xfrm>
            <a:off x="8839807" y="3732560"/>
            <a:ext cx="3352193" cy="3125440"/>
          </a:xfrm>
          <a:custGeom>
            <a:avLst/>
            <a:gdLst>
              <a:gd name="connsiteX0" fmla="*/ 0 w 3352193"/>
              <a:gd name="connsiteY0" fmla="*/ 3125374 h 3125440"/>
              <a:gd name="connsiteX1" fmla="*/ 2579 w 3352193"/>
              <a:gd name="connsiteY1" fmla="*/ 3125440 h 3125440"/>
              <a:gd name="connsiteX2" fmla="*/ 0 w 3352193"/>
              <a:gd name="connsiteY2" fmla="*/ 3125440 h 3125440"/>
              <a:gd name="connsiteX3" fmla="*/ 3352193 w 3352193"/>
              <a:gd name="connsiteY3" fmla="*/ 0 h 3125440"/>
              <a:gd name="connsiteX4" fmla="*/ 3352193 w 3352193"/>
              <a:gd name="connsiteY4" fmla="*/ 3125440 h 3125440"/>
              <a:gd name="connsiteX5" fmla="*/ 2579 w 3352193"/>
              <a:gd name="connsiteY5" fmla="*/ 3125440 h 3125440"/>
              <a:gd name="connsiteX6" fmla="*/ 3348685 w 3352193"/>
              <a:gd name="connsiteY6" fmla="*/ 47035 h 3125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2193" h="3125440">
                <a:moveTo>
                  <a:pt x="0" y="3125374"/>
                </a:moveTo>
                <a:lnTo>
                  <a:pt x="2579" y="3125440"/>
                </a:lnTo>
                <a:lnTo>
                  <a:pt x="0" y="3125440"/>
                </a:lnTo>
                <a:close/>
                <a:moveTo>
                  <a:pt x="3352193" y="0"/>
                </a:moveTo>
                <a:lnTo>
                  <a:pt x="3352193" y="3125440"/>
                </a:lnTo>
                <a:lnTo>
                  <a:pt x="2579" y="3125440"/>
                </a:lnTo>
                <a:cubicBezTo>
                  <a:pt x="1744073" y="3125440"/>
                  <a:pt x="3176441" y="1776129"/>
                  <a:pt x="3348685" y="47035"/>
                </a:cubicBezTo>
                <a:close/>
              </a:path>
            </a:pathLst>
          </a:cu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2EBCA0-8609-4F35-8CA7-7AD35FDACD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400" y="6434560"/>
            <a:ext cx="34280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pc="50" baseline="0">
                <a:solidFill>
                  <a:schemeClr val="accent2"/>
                </a:solidFill>
                <a:latin typeface="+mn-lt"/>
              </a:defRPr>
            </a:lvl1pPr>
          </a:lstStyle>
          <a:p>
            <a:pPr rtl="0"/>
            <a:r>
              <a:rPr lang="en-US" sz="1000"/>
              <a:t>3rd WORKSHOP ON INTERNATIONAL COOPERATION IN SPACEBORNE IMAGING SPECTROSCOPY - 13-15 November 2024  ESA-ESTEC, Noordwijk, The Netherland</a:t>
            </a:r>
            <a:endParaRPr lang="en-GB" sz="100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DA9639-38D2-4CD4-A861-F6B4C6CB9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775" y="590372"/>
            <a:ext cx="10202248" cy="13258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it-IT"/>
              <a:t>Fare clic per modificare lo stile del titolo dello schema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AF00B1-16C1-47B3-A7A0-B714683128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8825" y="1916262"/>
            <a:ext cx="10192198" cy="4133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CF9501-5B6B-4DAF-B59D-3C129ED805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017000" y="6433202"/>
            <a:ext cx="2374150" cy="3678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spc="50" baseline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/>
              <a:t>2/8/20XX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685DBD-B7AE-41D8-8CF1-B21CD58E1B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1150" y="6433203"/>
            <a:ext cx="693263" cy="3678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FFFFF"/>
                </a:solidFill>
                <a:latin typeface="+mj-lt"/>
              </a:defRPr>
            </a:lvl1pPr>
          </a:lstStyle>
          <a:p>
            <a:pPr rtl="0"/>
            <a:fld id="{08AB70BE-1769-45B8-85A6-0C837432C7E6}" type="slidenum">
              <a:rPr lang="en-GB" smtClean="0"/>
              <a:pPr rtl="0"/>
              <a:t>‹N›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7632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73" r:id="rId2"/>
    <p:sldLayoutId id="2147483674" r:id="rId3"/>
    <p:sldLayoutId id="2147483675" r:id="rId4"/>
    <p:sldLayoutId id="2147483662" r:id="rId5"/>
    <p:sldLayoutId id="2147483688" r:id="rId6"/>
    <p:sldLayoutId id="2147483679" r:id="rId7"/>
    <p:sldLayoutId id="2147483685" r:id="rId8"/>
    <p:sldLayoutId id="2147483665" r:id="rId9"/>
    <p:sldLayoutId id="2147483681" r:id="rId10"/>
    <p:sldLayoutId id="2147483678" r:id="rId11"/>
    <p:sldLayoutId id="2147483683" r:id="rId12"/>
    <p:sldLayoutId id="2147483684" r:id="rId13"/>
    <p:sldLayoutId id="2147483661" r:id="rId14"/>
    <p:sldLayoutId id="2147483663" r:id="rId15"/>
    <p:sldLayoutId id="2147483664" r:id="rId16"/>
    <p:sldLayoutId id="2147483666" r:id="rId17"/>
    <p:sldLayoutId id="2147483668" r:id="rId18"/>
    <p:sldLayoutId id="2147483669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5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2736">
          <p15:clr>
            <a:srgbClr val="F26B43"/>
          </p15:clr>
        </p15:guide>
        <p15:guide id="4" orient="horz" pos="3312">
          <p15:clr>
            <a:srgbClr val="F26B43"/>
          </p15:clr>
        </p15:guide>
        <p15:guide id="5" orient="horz" pos="432">
          <p15:clr>
            <a:srgbClr val="F26B43"/>
          </p15:clr>
        </p15:guide>
        <p15:guide id="7" pos="4416">
          <p15:clr>
            <a:srgbClr val="F26B43"/>
          </p15:clr>
        </p15:guide>
        <p15:guide id="8" pos="5568">
          <p15:clr>
            <a:srgbClr val="F26B43"/>
          </p15:clr>
        </p15:guide>
        <p15:guide id="9" pos="7296">
          <p15:clr>
            <a:srgbClr val="F26B43"/>
          </p15:clr>
        </p15:guide>
        <p15:guide id="10" pos="2688">
          <p15:clr>
            <a:srgbClr val="F26B43"/>
          </p15:clr>
        </p15:guide>
        <p15:guide id="11" pos="1536">
          <p15:clr>
            <a:srgbClr val="F26B43"/>
          </p15:clr>
        </p15:guide>
        <p15:guide id="12" pos="384">
          <p15:clr>
            <a:srgbClr val="F26B43"/>
          </p15:clr>
        </p15:guide>
        <p15:guide id="13" pos="2112">
          <p15:clr>
            <a:srgbClr val="F26B43"/>
          </p15:clr>
        </p15:guide>
        <p15:guide id="14" pos="4992">
          <p15:clr>
            <a:srgbClr val="F26B43"/>
          </p15:clr>
        </p15:guide>
        <p15:guide id="15" pos="6720">
          <p15:clr>
            <a:srgbClr val="F26B43"/>
          </p15:clr>
        </p15:guide>
        <p15:guide id="16" pos="960">
          <p15:clr>
            <a:srgbClr val="F26B43"/>
          </p15:clr>
        </p15:guide>
        <p15:guide id="17" pos="3264">
          <p15:clr>
            <a:srgbClr val="F26B43"/>
          </p15:clr>
        </p15:guide>
        <p15:guide id="18" orient="horz" pos="1008">
          <p15:clr>
            <a:srgbClr val="F26B43"/>
          </p15:clr>
        </p15:guide>
        <p15:guide id="19" orient="horz" pos="3888">
          <p15:clr>
            <a:srgbClr val="F26B43"/>
          </p15:clr>
        </p15:guide>
        <p15:guide id="20" pos="6144">
          <p15:clr>
            <a:srgbClr val="F26B43"/>
          </p15:clr>
        </p15:guide>
        <p15:guide id="21" orient="horz" pos="1584">
          <p15:clr>
            <a:srgbClr val="F26B43"/>
          </p15:clr>
        </p15:guide>
        <p15:guide id="22" pos="576">
          <p15:clr>
            <a:srgbClr val="F26B43"/>
          </p15:clr>
        </p15:guide>
        <p15:guide id="23" pos="7104">
          <p15:clr>
            <a:srgbClr val="F26B43"/>
          </p15:clr>
        </p15:guide>
        <p15:guide id="24" pos="768">
          <p15:clr>
            <a:srgbClr val="F26B43"/>
          </p15:clr>
        </p15:guide>
        <p15:guide id="25" pos="691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21.png"/><Relationship Id="rId7" Type="http://schemas.openxmlformats.org/officeDocument/2006/relationships/hyperlink" Target="https://prisma.asi.it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hyperlink" Target="mailto:prisma_missionmanagement@asi.it" TargetMode="Externa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jpe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prisma.asi.it/" TargetMode="Externa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immagine 4" descr="Immagine che contiene aria aperta, cielo, luna, tramonto&#10;&#10;Descrizione generata automaticamente">
            <a:extLst>
              <a:ext uri="{FF2B5EF4-FFF2-40B4-BE49-F238E27FC236}">
                <a16:creationId xmlns:a16="http://schemas.microsoft.com/office/drawing/2014/main" id="{55C50617-E04D-2FD3-6710-3E4C64D2BDA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34" y="0"/>
            <a:ext cx="11273115" cy="6858000"/>
          </a:xfrm>
          <a:noFill/>
        </p:spPr>
      </p:pic>
      <p:sp>
        <p:nvSpPr>
          <p:cNvPr id="30" name="Title 29">
            <a:extLst>
              <a:ext uri="{FF2B5EF4-FFF2-40B4-BE49-F238E27FC236}">
                <a16:creationId xmlns:a16="http://schemas.microsoft.com/office/drawing/2014/main" id="{9DAE0213-8971-4F41-9E3D-5FCCD40DC2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521" y="5213106"/>
            <a:ext cx="11582479" cy="1635368"/>
          </a:xfrm>
          <a:solidFill>
            <a:srgbClr val="003571">
              <a:alpha val="80000"/>
            </a:srgbClr>
          </a:solidFill>
        </p:spPr>
        <p:txBody>
          <a:bodyPr tIns="324000" bIns="0" rtlCol="0" anchor="t">
            <a:normAutofit fontScale="90000"/>
          </a:bodyPr>
          <a:lstStyle/>
          <a:p>
            <a:pPr algn="ctr"/>
            <a:br>
              <a:rPr lang="it-IT" sz="1600" dirty="0">
                <a:latin typeface="+mj-lt"/>
              </a:rPr>
            </a:b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entro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Geodesia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Spaziale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“Giuseppe Colombo”, Matera, Italy</a:t>
            </a:r>
            <a:br>
              <a:rPr lang="en-GB" sz="4400" dirty="0">
                <a:latin typeface="+mj-lt"/>
              </a:rPr>
            </a:br>
            <a:endParaRPr lang="en-GB" sz="4400" dirty="0">
              <a:solidFill>
                <a:srgbClr val="FFFFFF"/>
              </a:solidFill>
            </a:endParaRPr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623FB30D-4353-4FDD-9FA6-2C7A5AF303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918736" y="5345357"/>
            <a:ext cx="8144977" cy="1389916"/>
          </a:xfrm>
        </p:spPr>
        <p:txBody>
          <a:bodyPr rtlCol="0">
            <a:normAutofit fontScale="70000" lnSpcReduction="20000"/>
          </a:bodyPr>
          <a:lstStyle/>
          <a:p>
            <a:pPr rtl="0"/>
            <a:r>
              <a:rPr lang="it-IT" sz="8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GB" sz="8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genzia</a:t>
            </a:r>
            <a:r>
              <a:rPr lang="en-GB" sz="8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8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Spaziale</a:t>
            </a:r>
            <a:r>
              <a:rPr lang="en-GB" sz="8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8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Italiana</a:t>
            </a:r>
            <a:endParaRPr lang="it-IT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1A090344-6307-48E6-8C75-AEC10AA0687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86" y="22975"/>
            <a:ext cx="1401875" cy="1243834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6FF4D807-E54E-476A-B9F3-4E0A3902E4E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70819" y="346760"/>
            <a:ext cx="901595" cy="920049"/>
          </a:xfrm>
          <a:prstGeom prst="rect">
            <a:avLst/>
          </a:prstGeom>
        </p:spPr>
      </p:pic>
      <p:sp>
        <p:nvSpPr>
          <p:cNvPr id="9" name="Rettangolo 3">
            <a:extLst>
              <a:ext uri="{FF2B5EF4-FFF2-40B4-BE49-F238E27FC236}">
                <a16:creationId xmlns:a16="http://schemas.microsoft.com/office/drawing/2014/main" id="{60059102-4411-4C97-951F-D882048915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9210" y="1339300"/>
            <a:ext cx="9059383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it-IT" sz="4000" b="1" dirty="0">
                <a:solidFill>
                  <a:schemeClr val="bg1"/>
                </a:solidFill>
              </a:rPr>
              <a:t>Status of the PRISMA mission (at the turn of 5 years in orbit)</a:t>
            </a:r>
            <a:endParaRPr lang="it-IT" altLang="it-IT" sz="2400" b="1" dirty="0">
              <a:solidFill>
                <a:schemeClr val="bg1"/>
              </a:solidFill>
            </a:endParaRPr>
          </a:p>
          <a:p>
            <a:endParaRPr lang="it-IT" altLang="it-IT" sz="1000" b="1" dirty="0">
              <a:solidFill>
                <a:schemeClr val="bg1"/>
              </a:solidFill>
            </a:endParaRPr>
          </a:p>
        </p:txBody>
      </p:sp>
      <p:sp>
        <p:nvSpPr>
          <p:cNvPr id="8" name="Rettangolo 3">
            <a:extLst>
              <a:ext uri="{FF2B5EF4-FFF2-40B4-BE49-F238E27FC236}">
                <a16:creationId xmlns:a16="http://schemas.microsoft.com/office/drawing/2014/main" id="{9A8BBFC9-DB15-4857-91E1-288F17FA89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6842" y="2907173"/>
            <a:ext cx="765175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r>
              <a:rPr lang="it-IT" altLang="it-IT" sz="3200" b="1" u="sng" dirty="0">
                <a:solidFill>
                  <a:schemeClr val="bg1"/>
                </a:solidFill>
              </a:rPr>
              <a:t>Sara VENAFRA,</a:t>
            </a:r>
            <a:r>
              <a:rPr lang="it-IT" altLang="it-IT" sz="3200" b="1" dirty="0">
                <a:solidFill>
                  <a:schemeClr val="bg1"/>
                </a:solidFill>
              </a:rPr>
              <a:t> Ettore LOPINTO, Patrizia SACCO</a:t>
            </a:r>
          </a:p>
        </p:txBody>
      </p:sp>
    </p:spTree>
    <p:extLst>
      <p:ext uri="{BB962C8B-B14F-4D97-AF65-F5344CB8AC3E}">
        <p14:creationId xmlns:p14="http://schemas.microsoft.com/office/powerpoint/2010/main" val="10328043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55FC34B-AEBB-4162-8BC0-9234A2B839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6371302"/>
            <a:ext cx="11576868" cy="486697"/>
          </a:xfrm>
          <a:solidFill>
            <a:srgbClr val="003571">
              <a:alpha val="80000"/>
            </a:srgbClr>
          </a:solidFill>
        </p:spPr>
        <p:txBody>
          <a:bodyPr rtlCol="0">
            <a:normAutofit fontScale="40000" lnSpcReduction="20000"/>
          </a:bodyPr>
          <a:lstStyle/>
          <a:p>
            <a:pPr rtl="0"/>
            <a:r>
              <a:rPr lang="en-GB" dirty="0"/>
              <a:t>                 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5D3E2A19-E278-4EE2-97EC-2DBC41D3012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86" y="22975"/>
            <a:ext cx="1401875" cy="1243834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E670F6FB-8E94-4C13-8DD8-8CEF86E7C6D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31717" y="13143"/>
            <a:ext cx="1160285" cy="1184034"/>
          </a:xfrm>
          <a:prstGeom prst="rect">
            <a:avLst/>
          </a:prstGeom>
        </p:spPr>
      </p:pic>
      <p:sp>
        <p:nvSpPr>
          <p:cNvPr id="12" name="Titolo 1">
            <a:extLst>
              <a:ext uri="{FF2B5EF4-FFF2-40B4-BE49-F238E27FC236}">
                <a16:creationId xmlns:a16="http://schemas.microsoft.com/office/drawing/2014/main" id="{5F84F4F4-487D-4AE7-8630-32389FF8CDA9}"/>
              </a:ext>
            </a:extLst>
          </p:cNvPr>
          <p:cNvSpPr txBox="1">
            <a:spLocks/>
          </p:cNvSpPr>
          <p:nvPr/>
        </p:nvSpPr>
        <p:spPr>
          <a:xfrm>
            <a:off x="1553497" y="408516"/>
            <a:ext cx="7301884" cy="4727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defPPr rtl="0">
              <a:defRPr lang="en-GB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4000" b="1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 dirty="0" err="1"/>
              <a:t>Orders</a:t>
            </a:r>
            <a:r>
              <a:rPr lang="it-IT" dirty="0"/>
              <a:t> from </a:t>
            </a:r>
            <a:r>
              <a:rPr lang="it-IT" dirty="0" err="1"/>
              <a:t>catalogue</a:t>
            </a:r>
            <a:endParaRPr lang="it-IT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0D3B456C-02FD-4111-94FE-56529DB256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6315" y="958149"/>
            <a:ext cx="5021672" cy="3559422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B7A93999-6C5F-4C8B-AD05-722511F469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012" y="958148"/>
            <a:ext cx="5298845" cy="3475585"/>
          </a:xfrm>
          <a:prstGeom prst="rect">
            <a:avLst/>
          </a:prstGeom>
        </p:spPr>
      </p:pic>
      <p:sp>
        <p:nvSpPr>
          <p:cNvPr id="8" name="Ovale 7">
            <a:extLst>
              <a:ext uri="{FF2B5EF4-FFF2-40B4-BE49-F238E27FC236}">
                <a16:creationId xmlns:a16="http://schemas.microsoft.com/office/drawing/2014/main" id="{76AE334A-FC91-4A0C-B0DE-5124BA8D28AB}"/>
              </a:ext>
            </a:extLst>
          </p:cNvPr>
          <p:cNvSpPr/>
          <p:nvPr/>
        </p:nvSpPr>
        <p:spPr>
          <a:xfrm>
            <a:off x="8071556" y="2562578"/>
            <a:ext cx="903111" cy="53057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3F7FCAEA-1ADF-4783-9769-6157DAD8A1EF}"/>
              </a:ext>
            </a:extLst>
          </p:cNvPr>
          <p:cNvCxnSpPr>
            <a:stCxn id="8" idx="4"/>
          </p:cNvCxnSpPr>
          <p:nvPr/>
        </p:nvCxnSpPr>
        <p:spPr>
          <a:xfrm>
            <a:off x="8523112" y="3093156"/>
            <a:ext cx="835377" cy="179493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663AE2DB-8ACF-422D-856C-94EACEAE6551}"/>
              </a:ext>
            </a:extLst>
          </p:cNvPr>
          <p:cNvSpPr txBox="1"/>
          <p:nvPr/>
        </p:nvSpPr>
        <p:spPr>
          <a:xfrm>
            <a:off x="8071555" y="4901394"/>
            <a:ext cx="30755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CSIRO </a:t>
            </a:r>
            <a:r>
              <a:rPr lang="it-IT" dirty="0" err="1"/>
              <a:t>mineral</a:t>
            </a:r>
            <a:r>
              <a:rPr lang="it-IT" dirty="0"/>
              <a:t> mapping </a:t>
            </a:r>
            <a:r>
              <a:rPr lang="it-IT" dirty="0" err="1"/>
              <a:t>demonstration</a:t>
            </a:r>
            <a:r>
              <a:rPr lang="it-IT" dirty="0"/>
              <a:t> over Australia</a:t>
            </a: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10084E27-C371-411E-967E-4B3EBB886F3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11771" y="2876903"/>
            <a:ext cx="3075571" cy="3981097"/>
          </a:xfrm>
          <a:prstGeom prst="rect">
            <a:avLst/>
          </a:prstGeom>
        </p:spPr>
      </p:pic>
      <p:sp>
        <p:nvSpPr>
          <p:cNvPr id="15" name="Ovale 14">
            <a:extLst>
              <a:ext uri="{FF2B5EF4-FFF2-40B4-BE49-F238E27FC236}">
                <a16:creationId xmlns:a16="http://schemas.microsoft.com/office/drawing/2014/main" id="{7DF76702-1E88-4A74-BA85-FADFD69FBC1A}"/>
              </a:ext>
            </a:extLst>
          </p:cNvPr>
          <p:cNvSpPr/>
          <p:nvPr/>
        </p:nvSpPr>
        <p:spPr>
          <a:xfrm rot="1791656">
            <a:off x="2468561" y="2638766"/>
            <a:ext cx="525221" cy="57667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6" name="Connettore 2 15">
            <a:extLst>
              <a:ext uri="{FF2B5EF4-FFF2-40B4-BE49-F238E27FC236}">
                <a16:creationId xmlns:a16="http://schemas.microsoft.com/office/drawing/2014/main" id="{CDCF652B-DF0A-4A60-A868-11D03A1FC1D4}"/>
              </a:ext>
            </a:extLst>
          </p:cNvPr>
          <p:cNvCxnSpPr>
            <a:cxnSpLocks/>
          </p:cNvCxnSpPr>
          <p:nvPr/>
        </p:nvCxnSpPr>
        <p:spPr>
          <a:xfrm flipH="1">
            <a:off x="1822273" y="3190552"/>
            <a:ext cx="777148" cy="183326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18AD353A-4C9A-4DA3-B025-EA19EFE85064}"/>
              </a:ext>
            </a:extLst>
          </p:cNvPr>
          <p:cNvSpPr txBox="1"/>
          <p:nvPr/>
        </p:nvSpPr>
        <p:spPr>
          <a:xfrm>
            <a:off x="301111" y="5023816"/>
            <a:ext cx="3726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Methane</a:t>
            </a:r>
            <a:r>
              <a:rPr lang="it-IT" dirty="0"/>
              <a:t> </a:t>
            </a:r>
            <a:r>
              <a:rPr lang="it-IT" dirty="0" err="1"/>
              <a:t>detection</a:t>
            </a:r>
            <a:r>
              <a:rPr lang="it-IT" dirty="0"/>
              <a:t> </a:t>
            </a:r>
            <a:r>
              <a:rPr lang="it-IT" dirty="0" err="1"/>
              <a:t>exp</a:t>
            </a:r>
            <a:r>
              <a:rPr lang="it-IT" dirty="0"/>
              <a:t>. (Texas)</a:t>
            </a:r>
          </a:p>
        </p:txBody>
      </p:sp>
      <p:sp>
        <p:nvSpPr>
          <p:cNvPr id="18" name="Ovale 17">
            <a:extLst>
              <a:ext uri="{FF2B5EF4-FFF2-40B4-BE49-F238E27FC236}">
                <a16:creationId xmlns:a16="http://schemas.microsoft.com/office/drawing/2014/main" id="{91064AC1-4F1D-4C86-9D09-7941EAD3C812}"/>
              </a:ext>
            </a:extLst>
          </p:cNvPr>
          <p:cNvSpPr/>
          <p:nvPr/>
        </p:nvSpPr>
        <p:spPr>
          <a:xfrm rot="1791656">
            <a:off x="5299177" y="4599899"/>
            <a:ext cx="525221" cy="57667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9" name="Connettore 2 18">
            <a:extLst>
              <a:ext uri="{FF2B5EF4-FFF2-40B4-BE49-F238E27FC236}">
                <a16:creationId xmlns:a16="http://schemas.microsoft.com/office/drawing/2014/main" id="{AF7E97B7-B044-4A71-A104-BA1C62DDBE14}"/>
              </a:ext>
            </a:extLst>
          </p:cNvPr>
          <p:cNvCxnSpPr>
            <a:cxnSpLocks/>
          </p:cNvCxnSpPr>
          <p:nvPr/>
        </p:nvCxnSpPr>
        <p:spPr>
          <a:xfrm flipH="1">
            <a:off x="3515772" y="4959646"/>
            <a:ext cx="1800477" cy="90455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E3544596-6E9B-4D54-951F-AE49EF7387F2}"/>
              </a:ext>
            </a:extLst>
          </p:cNvPr>
          <p:cNvSpPr txBox="1"/>
          <p:nvPr/>
        </p:nvSpPr>
        <p:spPr>
          <a:xfrm>
            <a:off x="327150" y="5636418"/>
            <a:ext cx="3726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Remote sensing projects (Chile)</a:t>
            </a:r>
          </a:p>
        </p:txBody>
      </p:sp>
    </p:spTree>
    <p:extLst>
      <p:ext uri="{BB962C8B-B14F-4D97-AF65-F5344CB8AC3E}">
        <p14:creationId xmlns:p14="http://schemas.microsoft.com/office/powerpoint/2010/main" val="30307090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C48C8144-365B-4213-815A-49BF7DDC27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86" y="850569"/>
            <a:ext cx="12111642" cy="5984456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855FC34B-AEBB-4162-8BC0-9234A2B839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6371302"/>
            <a:ext cx="11576868" cy="486697"/>
          </a:xfrm>
          <a:solidFill>
            <a:srgbClr val="003571">
              <a:alpha val="80000"/>
            </a:srgbClr>
          </a:solidFill>
        </p:spPr>
        <p:txBody>
          <a:bodyPr rtlCol="0">
            <a:normAutofit fontScale="40000" lnSpcReduction="20000"/>
          </a:bodyPr>
          <a:lstStyle/>
          <a:p>
            <a:pPr rtl="0"/>
            <a:r>
              <a:rPr lang="en-GB" dirty="0"/>
              <a:t>                 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D3A38CB4-2934-46EC-B496-A91A86A9BAB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01157" y="2459510"/>
            <a:ext cx="2259760" cy="2241788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94B75F5A-284A-433F-8158-73C5AE73AD9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9129" y="115484"/>
            <a:ext cx="2241788" cy="2241788"/>
          </a:xfrm>
          <a:prstGeom prst="rect">
            <a:avLst/>
          </a:prstGeom>
        </p:spPr>
      </p:pic>
      <p:grpSp>
        <p:nvGrpSpPr>
          <p:cNvPr id="5" name="Gruppo 4">
            <a:extLst>
              <a:ext uri="{FF2B5EF4-FFF2-40B4-BE49-F238E27FC236}">
                <a16:creationId xmlns:a16="http://schemas.microsoft.com/office/drawing/2014/main" id="{10010CFF-1844-4AF3-9CBE-005619960C40}"/>
              </a:ext>
            </a:extLst>
          </p:cNvPr>
          <p:cNvGrpSpPr/>
          <p:nvPr/>
        </p:nvGrpSpPr>
        <p:grpSpPr>
          <a:xfrm>
            <a:off x="6508730" y="4833640"/>
            <a:ext cx="5642084" cy="1985159"/>
            <a:chOff x="6530330" y="4613476"/>
            <a:chExt cx="5642084" cy="1985159"/>
          </a:xfrm>
        </p:grpSpPr>
        <p:sp>
          <p:nvSpPr>
            <p:cNvPr id="8" name="Titolo 1">
              <a:extLst>
                <a:ext uri="{FF2B5EF4-FFF2-40B4-BE49-F238E27FC236}">
                  <a16:creationId xmlns:a16="http://schemas.microsoft.com/office/drawing/2014/main" id="{5710B05C-4041-48F7-B0D6-79CBF6E15AE4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530330" y="5667611"/>
              <a:ext cx="5642084" cy="93102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  <a:spAutoFit/>
            </a:bodyPr>
            <a:lstStyle>
              <a:lvl1pPr algn="l" rtl="0" eaLnBrk="1" fontAlgn="base" hangingPunct="1">
                <a:spcBef>
                  <a:spcPct val="0"/>
                </a:spcBef>
                <a:spcAft>
                  <a:spcPct val="0"/>
                </a:spcAft>
                <a:defRPr lang="en-GB" sz="2200" b="0" dirty="0" smtClean="0">
                  <a:solidFill>
                    <a:schemeClr val="bg1"/>
                  </a:solidFill>
                  <a:latin typeface="Verdana"/>
                  <a:ea typeface="+mj-ea"/>
                  <a:cs typeface="Verdana"/>
                </a:defRPr>
              </a:lvl1pPr>
              <a:lvl2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</a:defRPr>
              </a:lvl2pPr>
              <a:lvl3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</a:defRPr>
              </a:lvl3pPr>
              <a:lvl4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</a:defRPr>
              </a:lvl4pPr>
              <a:lvl5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</a:defRPr>
              </a:lvl5pPr>
              <a:lvl6pPr marL="4572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</a:defRPr>
              </a:lvl6pPr>
              <a:lvl7pPr marL="9144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</a:defRPr>
              </a:lvl7pPr>
              <a:lvl8pPr marL="13716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</a:defRPr>
              </a:lvl8pPr>
              <a:lvl9pPr marL="18288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</a:defRPr>
              </a:lvl9pPr>
            </a:lstStyle>
            <a:p>
              <a:pPr defTabSz="685800"/>
              <a:r>
                <a:rPr lang="it-IT" sz="3200" kern="0" dirty="0">
                  <a:solidFill>
                    <a:srgbClr val="FF0000"/>
                  </a:solidFill>
                </a:rPr>
                <a:t>Info, </a:t>
              </a:r>
              <a:r>
                <a:rPr lang="it-IT" sz="3200" kern="0" dirty="0" err="1">
                  <a:solidFill>
                    <a:srgbClr val="FF0000"/>
                  </a:solidFill>
                </a:rPr>
                <a:t>contacts</a:t>
              </a:r>
              <a:r>
                <a:rPr lang="it-IT" sz="3200" kern="0" dirty="0">
                  <a:solidFill>
                    <a:srgbClr val="FF0000"/>
                  </a:solidFill>
                </a:rPr>
                <a:t>, </a:t>
              </a:r>
              <a:r>
                <a:rPr lang="it-IT" sz="3200" kern="0" dirty="0" err="1">
                  <a:solidFill>
                    <a:srgbClr val="FF0000"/>
                  </a:solidFill>
                </a:rPr>
                <a:t>inquiries</a:t>
              </a:r>
              <a:r>
                <a:rPr lang="it-IT" sz="3200" kern="0" dirty="0">
                  <a:solidFill>
                    <a:srgbClr val="FF0000"/>
                  </a:solidFill>
                </a:rPr>
                <a:t>:</a:t>
              </a:r>
            </a:p>
            <a:p>
              <a:pPr defTabSz="685800"/>
              <a:r>
                <a:rPr lang="en-US" sz="2400" dirty="0">
                  <a:hlinkClick r:id="rId6"/>
                </a:rPr>
                <a:t>prisma_missionmanagement@asi.it</a:t>
              </a:r>
              <a:endParaRPr lang="it-IT" sz="3200" kern="0" dirty="0">
                <a:solidFill>
                  <a:srgbClr val="FF0000"/>
                </a:solidFill>
              </a:endParaRPr>
            </a:p>
          </p:txBody>
        </p:sp>
        <p:sp>
          <p:nvSpPr>
            <p:cNvPr id="10" name="Titolo 1">
              <a:extLst>
                <a:ext uri="{FF2B5EF4-FFF2-40B4-BE49-F238E27FC236}">
                  <a16:creationId xmlns:a16="http://schemas.microsoft.com/office/drawing/2014/main" id="{F9BA1E93-64E3-48AF-8EA8-CD01DC3E8456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530330" y="4613476"/>
              <a:ext cx="5642084" cy="105413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  <a:spAutoFit/>
            </a:bodyPr>
            <a:lstStyle>
              <a:lvl1pPr algn="l" rtl="0" eaLnBrk="1" fontAlgn="base" hangingPunct="1">
                <a:spcBef>
                  <a:spcPct val="0"/>
                </a:spcBef>
                <a:spcAft>
                  <a:spcPct val="0"/>
                </a:spcAft>
                <a:defRPr lang="en-GB" sz="2200" b="0" dirty="0" smtClean="0">
                  <a:solidFill>
                    <a:schemeClr val="bg1"/>
                  </a:solidFill>
                  <a:latin typeface="Verdana"/>
                  <a:ea typeface="+mj-ea"/>
                  <a:cs typeface="Verdana"/>
                </a:defRPr>
              </a:lvl1pPr>
              <a:lvl2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</a:defRPr>
              </a:lvl2pPr>
              <a:lvl3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</a:defRPr>
              </a:lvl3pPr>
              <a:lvl4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</a:defRPr>
              </a:lvl4pPr>
              <a:lvl5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</a:defRPr>
              </a:lvl5pPr>
              <a:lvl6pPr marL="4572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</a:defRPr>
              </a:lvl6pPr>
              <a:lvl7pPr marL="9144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</a:defRPr>
              </a:lvl7pPr>
              <a:lvl8pPr marL="13716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</a:defRPr>
              </a:lvl8pPr>
              <a:lvl9pPr marL="18288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</a:defRPr>
              </a:lvl9pPr>
            </a:lstStyle>
            <a:p>
              <a:pPr defTabSz="685800"/>
              <a:r>
                <a:rPr lang="it-IT" sz="3200" kern="0" dirty="0" err="1">
                  <a:solidFill>
                    <a:srgbClr val="FF0000"/>
                  </a:solidFill>
                </a:rPr>
                <a:t>portal</a:t>
              </a:r>
              <a:r>
                <a:rPr lang="it-IT" sz="3200" kern="0" dirty="0">
                  <a:solidFill>
                    <a:srgbClr val="FF0000"/>
                  </a:solidFill>
                </a:rPr>
                <a:t>:</a:t>
              </a:r>
            </a:p>
            <a:p>
              <a:pPr defTabSz="685800"/>
              <a:r>
                <a:rPr lang="it-IT" sz="3200" kern="0" dirty="0">
                  <a:solidFill>
                    <a:srgbClr val="FF0000"/>
                  </a:solidFill>
                  <a:hlinkClick r:id="rId7"/>
                </a:rPr>
                <a:t>https://prisma.asi.it</a:t>
              </a:r>
              <a:endParaRPr lang="it-IT" sz="3200" kern="0" dirty="0">
                <a:solidFill>
                  <a:srgbClr val="FF0000"/>
                </a:solidFill>
              </a:endParaRPr>
            </a:p>
          </p:txBody>
        </p:sp>
      </p:grpSp>
      <p:sp>
        <p:nvSpPr>
          <p:cNvPr id="12" name="Titolo 1">
            <a:extLst>
              <a:ext uri="{FF2B5EF4-FFF2-40B4-BE49-F238E27FC236}">
                <a16:creationId xmlns:a16="http://schemas.microsoft.com/office/drawing/2014/main" id="{DC984F97-6086-42DA-9FFE-D00C0BB70023}"/>
              </a:ext>
            </a:extLst>
          </p:cNvPr>
          <p:cNvSpPr txBox="1">
            <a:spLocks/>
          </p:cNvSpPr>
          <p:nvPr/>
        </p:nvSpPr>
        <p:spPr>
          <a:xfrm>
            <a:off x="1540244" y="246651"/>
            <a:ext cx="7882051" cy="4727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 rtl="0">
              <a:defRPr lang="en-GB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4000" b="1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 sz="2400" dirty="0"/>
              <a:t>Image of Rome, </a:t>
            </a:r>
            <a:r>
              <a:rPr lang="it-IT" sz="2400" dirty="0" err="1"/>
              <a:t>acquired</a:t>
            </a:r>
            <a:r>
              <a:rPr lang="it-IT" sz="2400" dirty="0"/>
              <a:t> on 10 </a:t>
            </a:r>
            <a:r>
              <a:rPr lang="it-IT" sz="2400" dirty="0" err="1"/>
              <a:t>Sept</a:t>
            </a:r>
            <a:r>
              <a:rPr lang="it-IT" sz="2400" dirty="0"/>
              <a:t> 2024, </a:t>
            </a:r>
            <a:r>
              <a:rPr lang="it-IT" sz="2400" dirty="0" err="1"/>
              <a:t>pansharpened</a:t>
            </a:r>
            <a:endParaRPr lang="it-IT" sz="2400" dirty="0"/>
          </a:p>
          <a:p>
            <a:r>
              <a:rPr lang="it-IT" sz="2400" dirty="0"/>
              <a:t>(</a:t>
            </a:r>
            <a:r>
              <a:rPr lang="it-IT" sz="2400" dirty="0" err="1"/>
              <a:t>crop</a:t>
            </a:r>
            <a:r>
              <a:rPr lang="it-IT" sz="2400" dirty="0"/>
              <a:t>)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5D3E2A19-E278-4EE2-97EC-2DBC41D3012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86" y="22975"/>
            <a:ext cx="1401875" cy="1243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7731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F924B7-710C-4A57-8CFD-02AED0241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 rtl="0"/>
            <a:r>
              <a:rPr lang="en-GB" sz="4800" b="1" dirty="0">
                <a:solidFill>
                  <a:srgbClr val="0031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331D72FC-DA58-4C81-8A6D-2766DA418FD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5A8907-8F83-4D28-A679-FA8F63B9A1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3479" y="2520181"/>
            <a:ext cx="5791836" cy="1817637"/>
          </a:xfrm>
        </p:spPr>
        <p:txBody>
          <a:bodyPr rtlCol="0"/>
          <a:lstStyle/>
          <a:p>
            <a:pPr algn="ctr" rtl="0"/>
            <a:r>
              <a:rPr lang="en-GB" b="1" dirty="0" err="1">
                <a:solidFill>
                  <a:srgbClr val="0031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Agenzia</a:t>
            </a:r>
            <a:r>
              <a:rPr lang="en-GB" b="1" dirty="0">
                <a:solidFill>
                  <a:srgbClr val="0031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solidFill>
                  <a:srgbClr val="0031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Spaziale</a:t>
            </a:r>
            <a:r>
              <a:rPr lang="en-GB" b="1" dirty="0">
                <a:solidFill>
                  <a:srgbClr val="0031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solidFill>
                  <a:srgbClr val="0031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Italiana</a:t>
            </a:r>
            <a:endParaRPr lang="en-GB" b="1" dirty="0">
              <a:solidFill>
                <a:srgbClr val="00315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0"/>
            <a:r>
              <a:rPr lang="it-IT" b="1" dirty="0">
                <a:solidFill>
                  <a:srgbClr val="0031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Centro di Geodesia Spaziale “Giuseppe Colombo”</a:t>
            </a:r>
          </a:p>
          <a:p>
            <a:pPr algn="ctr" rtl="0"/>
            <a:r>
              <a:rPr lang="it-IT" b="1" dirty="0">
                <a:solidFill>
                  <a:srgbClr val="0031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Matera, </a:t>
            </a:r>
            <a:r>
              <a:rPr lang="it-IT" b="1" dirty="0" err="1">
                <a:solidFill>
                  <a:srgbClr val="0031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Italy</a:t>
            </a:r>
            <a:endParaRPr lang="it-IT" b="1" dirty="0">
              <a:solidFill>
                <a:srgbClr val="00315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rtl="0"/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9293E6D-52CE-414C-A9A9-7A3C0CE08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8AB70BE-1769-45B8-85A6-0C837432C7E6}" type="slidenum">
              <a:rPr lang="en-GB" smtClean="0"/>
              <a:pPr rtl="0"/>
              <a:t>12</a:t>
            </a:fld>
            <a:endParaRPr lang="en-GB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EEF5AAF3-E5C1-4EF7-B295-EAE375CECAA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86" y="22975"/>
            <a:ext cx="1401875" cy="1243834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9EC207D3-8A6D-4F7D-9D22-E06B8AB6863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31717" y="13143"/>
            <a:ext cx="1160285" cy="1184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895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egnaposto immagine 6" descr="Immagine che contiene edificio, aria aperta, casa, notte&#10;&#10;Descrizione generata automaticamente">
            <a:extLst>
              <a:ext uri="{FF2B5EF4-FFF2-40B4-BE49-F238E27FC236}">
                <a16:creationId xmlns:a16="http://schemas.microsoft.com/office/drawing/2014/main" id="{DE96FDAE-A5FD-0A04-E358-23C4AF815EE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1EAE460E-5FC8-45EA-B10F-E699814E8EA0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pic>
        <p:nvPicPr>
          <p:cNvPr id="18" name="Picture Placeholder 17">
            <a:extLst>
              <a:ext uri="{FF2B5EF4-FFF2-40B4-BE49-F238E27FC236}">
                <a16:creationId xmlns:a16="http://schemas.microsoft.com/office/drawing/2014/main" id="{D9F63E76-B657-482E-810D-3321F4B962AA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0B4EBE43-9BF3-4053-9882-9A8FE1110EEF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04AC6251-86B6-46D0-9E3A-E833E8CCD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8AB70BE-1769-45B8-85A6-0C837432C7E6}" type="slidenum">
              <a:rPr lang="en-GB" smtClean="0"/>
              <a:pPr/>
              <a:t>2</a:t>
            </a:fld>
            <a:endParaRPr lang="en-GB" dirty="0"/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DFFC5DB7-2A7A-43F2-97CB-4B9C89EE3E8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86" y="22975"/>
            <a:ext cx="1401875" cy="1243834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AB0FA170-7CA9-4BBA-B5E3-D56004C5597D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31717" y="13143"/>
            <a:ext cx="1160285" cy="1184034"/>
          </a:xfrm>
          <a:prstGeom prst="rect">
            <a:avLst/>
          </a:prstGeom>
        </p:spPr>
      </p:pic>
      <p:sp>
        <p:nvSpPr>
          <p:cNvPr id="19" name="Rettangolo 18">
            <a:extLst>
              <a:ext uri="{FF2B5EF4-FFF2-40B4-BE49-F238E27FC236}">
                <a16:creationId xmlns:a16="http://schemas.microsoft.com/office/drawing/2014/main" id="{1BB9335E-7207-48F2-867E-257863383FD3}"/>
              </a:ext>
            </a:extLst>
          </p:cNvPr>
          <p:cNvSpPr/>
          <p:nvPr/>
        </p:nvSpPr>
        <p:spPr>
          <a:xfrm>
            <a:off x="115878" y="1398494"/>
            <a:ext cx="5075553" cy="3743777"/>
          </a:xfrm>
          <a:prstGeom prst="rect">
            <a:avLst/>
          </a:prstGeom>
        </p:spPr>
        <p:txBody>
          <a:bodyPr/>
          <a:lstStyle/>
          <a:p>
            <a:pPr defTabSz="685800">
              <a:lnSpc>
                <a:spcPct val="90000"/>
              </a:lnSpc>
              <a:spcBef>
                <a:spcPts val="750"/>
              </a:spcBef>
            </a:pPr>
            <a:r>
              <a:rPr lang="en-US" sz="2800" dirty="0"/>
              <a:t>Presentation highlights</a:t>
            </a:r>
          </a:p>
          <a:p>
            <a:pPr marL="257175" indent="-257175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The mission in brief</a:t>
            </a:r>
          </a:p>
          <a:p>
            <a:pPr marL="257175" indent="-257175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Mission statistics</a:t>
            </a:r>
          </a:p>
          <a:p>
            <a:pPr marL="914400" lvl="1" indent="-457200" defTabSz="685800">
              <a:lnSpc>
                <a:spcPct val="90000"/>
              </a:lnSpc>
              <a:spcBef>
                <a:spcPts val="750"/>
              </a:spcBef>
              <a:buFont typeface="Wingdings" panose="05000000000000000000" pitchFamily="2" charset="2"/>
              <a:buChar char="q"/>
            </a:pPr>
            <a:r>
              <a:rPr lang="it-IT" sz="2400" dirty="0"/>
              <a:t>Users</a:t>
            </a:r>
          </a:p>
          <a:p>
            <a:pPr marL="914400" lvl="1" indent="-457200" defTabSz="685800">
              <a:lnSpc>
                <a:spcPct val="90000"/>
              </a:lnSpc>
              <a:spcBef>
                <a:spcPts val="750"/>
              </a:spcBef>
              <a:buFont typeface="Wingdings" panose="05000000000000000000" pitchFamily="2" charset="2"/>
              <a:buChar char="q"/>
            </a:pPr>
            <a:r>
              <a:rPr lang="it-IT" sz="2400" dirty="0" err="1"/>
              <a:t>Archived</a:t>
            </a:r>
            <a:r>
              <a:rPr lang="it-IT" sz="2400" dirty="0"/>
              <a:t> data</a:t>
            </a:r>
          </a:p>
          <a:p>
            <a:pPr marL="914400" lvl="1" indent="-457200" defTabSz="685800">
              <a:lnSpc>
                <a:spcPct val="90000"/>
              </a:lnSpc>
              <a:spcBef>
                <a:spcPts val="750"/>
              </a:spcBef>
              <a:buFont typeface="Wingdings" panose="05000000000000000000" pitchFamily="2" charset="2"/>
              <a:buChar char="q"/>
            </a:pPr>
            <a:r>
              <a:rPr lang="it-IT" sz="2400" dirty="0" err="1"/>
              <a:t>Catalogue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448384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55FC34B-AEBB-4162-8BC0-9234A2B839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6371302"/>
            <a:ext cx="11576868" cy="486697"/>
          </a:xfrm>
          <a:solidFill>
            <a:srgbClr val="003571">
              <a:alpha val="80000"/>
            </a:srgbClr>
          </a:solidFill>
        </p:spPr>
        <p:txBody>
          <a:bodyPr rtlCol="0">
            <a:normAutofit fontScale="40000" lnSpcReduction="20000"/>
          </a:bodyPr>
          <a:lstStyle/>
          <a:p>
            <a:pPr rtl="0"/>
            <a:r>
              <a:rPr lang="en-GB" dirty="0"/>
              <a:t>                 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5D3E2A19-E278-4EE2-97EC-2DBC41D3012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86" y="22975"/>
            <a:ext cx="1401875" cy="1243834"/>
          </a:xfrm>
          <a:prstGeom prst="rect">
            <a:avLst/>
          </a:prstGeom>
        </p:spPr>
      </p:pic>
      <p:sp>
        <p:nvSpPr>
          <p:cNvPr id="12" name="Titolo 1">
            <a:extLst>
              <a:ext uri="{FF2B5EF4-FFF2-40B4-BE49-F238E27FC236}">
                <a16:creationId xmlns:a16="http://schemas.microsoft.com/office/drawing/2014/main" id="{5F84F4F4-487D-4AE7-8630-32389FF8CDA9}"/>
              </a:ext>
            </a:extLst>
          </p:cNvPr>
          <p:cNvSpPr txBox="1">
            <a:spLocks/>
          </p:cNvSpPr>
          <p:nvPr/>
        </p:nvSpPr>
        <p:spPr>
          <a:xfrm>
            <a:off x="1553497" y="408516"/>
            <a:ext cx="7301884" cy="4727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defPPr rtl="0">
              <a:defRPr lang="en-GB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4000" b="1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Mission </a:t>
            </a:r>
            <a:r>
              <a:rPr lang="it-IT" dirty="0" err="1"/>
              <a:t>Overview</a:t>
            </a:r>
            <a:endParaRPr lang="it-IT" dirty="0"/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4AA96C7A-2793-4EDC-870E-977000993D8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31717" y="13143"/>
            <a:ext cx="1160285" cy="1184034"/>
          </a:xfrm>
          <a:prstGeom prst="rect">
            <a:avLst/>
          </a:prstGeom>
        </p:spPr>
      </p:pic>
      <p:sp>
        <p:nvSpPr>
          <p:cNvPr id="14" name="Segnaposto contenuto 2">
            <a:extLst>
              <a:ext uri="{FF2B5EF4-FFF2-40B4-BE49-F238E27FC236}">
                <a16:creationId xmlns:a16="http://schemas.microsoft.com/office/drawing/2014/main" id="{42187740-8212-4337-81A1-A1742C91B88D}"/>
              </a:ext>
            </a:extLst>
          </p:cNvPr>
          <p:cNvSpPr txBox="1">
            <a:spLocks/>
          </p:cNvSpPr>
          <p:nvPr/>
        </p:nvSpPr>
        <p:spPr>
          <a:xfrm>
            <a:off x="111829" y="1089021"/>
            <a:ext cx="11854029" cy="5559667"/>
          </a:xfrm>
          <a:prstGeom prst="rect">
            <a:avLst/>
          </a:prstGeom>
          <a:noFill/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 extrusionH="76200">
            <a:bevelT w="101600" prst="riblet"/>
            <a:bevelB w="114300" prst="hardEdge"/>
            <a:extrusionClr>
              <a:schemeClr val="accent5">
                <a:lumMod val="75000"/>
              </a:schemeClr>
            </a:extrusionClr>
          </a:sp3d>
        </p:spPr>
        <p:txBody>
          <a:bodyPr vert="horz" lIns="68580" tIns="34290" rIns="68580" bIns="34290" rtlCol="0">
            <a:noAutofit/>
          </a:bodyPr>
          <a:lstStyle>
            <a:lvl1pPr marL="0" indent="-3429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1pPr>
            <a:lvl2pPr marL="8100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2pPr>
            <a:lvl3pPr marL="14076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3pPr>
            <a:lvl4pPr marL="20052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4pPr>
            <a:lvl5pPr marL="26028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5pPr>
            <a:lvl6pPr marL="34798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6pPr>
            <a:lvl7pPr marL="39370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7pPr>
            <a:lvl8pPr marL="43942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8pPr>
            <a:lvl9pPr marL="48514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marL="272654" indent="-272654" defTabSz="633062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it-IT" b="1" kern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Italian EO </a:t>
            </a:r>
            <a:r>
              <a:rPr lang="it-IT" b="1" kern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hyperspectral</a:t>
            </a:r>
            <a:r>
              <a:rPr lang="it-IT" b="1" kern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Mission</a:t>
            </a:r>
            <a:r>
              <a:rPr lang="it-IT" kern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kern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fully</a:t>
            </a:r>
            <a:r>
              <a:rPr lang="it-IT" kern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kern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funded</a:t>
            </a:r>
            <a:r>
              <a:rPr lang="it-IT" kern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by ASI and </a:t>
            </a:r>
            <a:r>
              <a:rPr lang="en-US" altLang="it-IT" kern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realized by Italian Industries Consortium led by OHB Italia, Leonardo and Telespazio, conceived as a p</a:t>
            </a:r>
            <a:r>
              <a:rPr lang="en-CA" kern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re-operational demonstrator</a:t>
            </a:r>
          </a:p>
          <a:p>
            <a:pPr marL="272654" indent="-272654" defTabSz="633062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r>
              <a:rPr lang="en-CA" kern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Launched on March 22, 2019, </a:t>
            </a:r>
            <a:r>
              <a:rPr lang="en-CA" b="1" kern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ended his 5.25 years nominal lifetime on June 19, 2024</a:t>
            </a:r>
          </a:p>
          <a:p>
            <a:pPr marL="272654" indent="-272654" defTabSz="633062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r>
              <a:rPr lang="en-CA" kern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Access to Users opened on May 21, 2020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https://prisma.asi.it/</a:t>
            </a:r>
            <a:endParaRPr lang="en-US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2654" indent="-272654" defTabSz="633062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r>
              <a:rPr lang="en-US" kern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Sensor with  </a:t>
            </a:r>
            <a:r>
              <a:rPr lang="en-US" b="1" kern="0" dirty="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240 total bands in VNIR</a:t>
            </a:r>
            <a:r>
              <a:rPr lang="en-US" kern="0" dirty="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(#66 , 400–1010 nm) </a:t>
            </a:r>
            <a:r>
              <a:rPr lang="en-US" b="1" kern="0" dirty="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&amp; SWIR</a:t>
            </a:r>
            <a:r>
              <a:rPr lang="en-US" kern="0" dirty="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(#174, 920–2505 nm), partial spectral overlap</a:t>
            </a:r>
          </a:p>
          <a:p>
            <a:pPr marL="501183" lvl="1" indent="-211021" defTabSz="633062">
              <a:lnSpc>
                <a:spcPct val="100000"/>
              </a:lnSpc>
              <a:buFont typeface="Wingdings" pitchFamily="2" charset="2"/>
              <a:buChar char="m"/>
              <a:defRPr/>
            </a:pPr>
            <a:r>
              <a:rPr lang="en-US" kern="0" dirty="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High spectral Resolution (better of 14 nm)</a:t>
            </a:r>
          </a:p>
          <a:p>
            <a:pPr marL="501183" lvl="1" indent="-211021" defTabSz="633062">
              <a:lnSpc>
                <a:spcPct val="100000"/>
              </a:lnSpc>
              <a:buFont typeface="Wingdings" pitchFamily="2" charset="2"/>
              <a:buChar char="m"/>
              <a:defRPr/>
            </a:pPr>
            <a:r>
              <a:rPr lang="en-US" kern="0" dirty="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Medium spatial resolution (30m) and swath (30km)</a:t>
            </a:r>
          </a:p>
          <a:p>
            <a:pPr marL="501183" lvl="1" indent="-211021" defTabSz="633062">
              <a:lnSpc>
                <a:spcPct val="100000"/>
              </a:lnSpc>
              <a:buFont typeface="Wingdings" pitchFamily="2" charset="2"/>
              <a:buChar char="m"/>
              <a:defRPr/>
            </a:pPr>
            <a:r>
              <a:rPr lang="en-US" kern="0" dirty="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PAN camera (400–700 nm) offers added capability with fine (5m) spatial resolution</a:t>
            </a:r>
          </a:p>
          <a:p>
            <a:pPr marL="272654" indent="-272654" defTabSz="633062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kern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Primary mode – Service </a:t>
            </a:r>
            <a:r>
              <a:rPr lang="en-US" b="1" kern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 Demand</a:t>
            </a:r>
            <a:r>
              <a:rPr lang="en-US" kern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user requests, subject to quota and a priority level (depends by the user type)</a:t>
            </a:r>
          </a:p>
          <a:p>
            <a:pPr marL="272654" indent="-272654" defTabSz="633062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kern="0" dirty="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Secondary mode – </a:t>
            </a:r>
            <a:r>
              <a:rPr lang="en-US" b="1" kern="0" dirty="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Background</a:t>
            </a:r>
            <a:r>
              <a:rPr lang="en-US" kern="0" dirty="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mission to fill-up resources still available after planning of users requests + systematic acquisitions</a:t>
            </a:r>
          </a:p>
          <a:p>
            <a:pPr marL="272654" indent="-272654" defTabSz="633062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it-IT" kern="0" dirty="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Products are in </a:t>
            </a:r>
            <a:r>
              <a:rPr lang="it-IT" b="1" kern="0" dirty="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HDF5-EOS format</a:t>
            </a:r>
            <a:r>
              <a:rPr lang="it-IT" kern="0" dirty="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and include HYP data cube + PAN image + metadata</a:t>
            </a:r>
          </a:p>
          <a:p>
            <a:pPr marL="501183" lvl="1" indent="-211021" defTabSz="633062">
              <a:lnSpc>
                <a:spcPct val="100000"/>
              </a:lnSpc>
              <a:buFont typeface="Wingdings" pitchFamily="2" charset="2"/>
              <a:buChar char="m"/>
              <a:defRPr/>
            </a:pPr>
            <a:r>
              <a:rPr lang="it-IT" kern="0" dirty="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Level 1: </a:t>
            </a:r>
            <a:r>
              <a:rPr lang="it-IT" b="1" kern="0" dirty="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Top-of-Atmosphere </a:t>
            </a:r>
            <a:r>
              <a:rPr lang="it-IT" b="1" kern="0" dirty="0" err="1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Radiance</a:t>
            </a:r>
            <a:r>
              <a:rPr lang="it-IT" kern="0" dirty="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it-IT" kern="0" dirty="0" err="1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radiometrically</a:t>
            </a:r>
            <a:r>
              <a:rPr lang="it-IT" kern="0" dirty="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it-IT" kern="0" dirty="0" err="1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corrected</a:t>
            </a:r>
            <a:r>
              <a:rPr lang="it-IT" kern="0" dirty="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and </a:t>
            </a:r>
            <a:r>
              <a:rPr lang="it-IT" kern="0" dirty="0" err="1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calibrated</a:t>
            </a:r>
            <a:r>
              <a:rPr lang="it-IT" kern="0" dirty="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in physical </a:t>
            </a:r>
            <a:r>
              <a:rPr lang="it-IT" kern="0" dirty="0" err="1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units</a:t>
            </a:r>
            <a:r>
              <a:rPr lang="it-IT" kern="0" dirty="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(incl. Cloud </a:t>
            </a:r>
            <a:r>
              <a:rPr lang="it-IT" kern="0" dirty="0" err="1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mask</a:t>
            </a:r>
            <a:r>
              <a:rPr lang="it-IT" kern="0" dirty="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; Sun-</a:t>
            </a:r>
            <a:r>
              <a:rPr lang="it-IT" kern="0" dirty="0" err="1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glint</a:t>
            </a:r>
            <a:r>
              <a:rPr lang="it-IT" kern="0" dirty="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it-IT" kern="0" dirty="0" err="1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Mask</a:t>
            </a:r>
            <a:r>
              <a:rPr lang="it-IT" kern="0" dirty="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; </a:t>
            </a:r>
            <a:r>
              <a:rPr lang="it-IT" kern="0" dirty="0" err="1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Classification</a:t>
            </a:r>
            <a:r>
              <a:rPr lang="it-IT" kern="0" dirty="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it-IT" kern="0" dirty="0" err="1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Mask</a:t>
            </a:r>
            <a:r>
              <a:rPr lang="it-IT" kern="0" dirty="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; Calibration and </a:t>
            </a:r>
            <a:r>
              <a:rPr lang="it-IT" kern="0" dirty="0" err="1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characterization</a:t>
            </a:r>
            <a:r>
              <a:rPr lang="it-IT" kern="0" dirty="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data)</a:t>
            </a:r>
          </a:p>
          <a:p>
            <a:pPr marL="501183" lvl="1" indent="-211021" defTabSz="633062">
              <a:lnSpc>
                <a:spcPct val="100000"/>
              </a:lnSpc>
              <a:buFont typeface="Wingdings" pitchFamily="2" charset="2"/>
              <a:buChar char="m"/>
              <a:defRPr/>
            </a:pPr>
            <a:r>
              <a:rPr lang="it-IT" kern="0" dirty="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Level 2B: </a:t>
            </a:r>
            <a:r>
              <a:rPr lang="it-IT" kern="0" dirty="0" err="1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Geolocated</a:t>
            </a:r>
            <a:r>
              <a:rPr lang="it-IT" kern="0" dirty="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it-IT" kern="0" dirty="0" err="1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at</a:t>
            </a:r>
            <a:r>
              <a:rPr lang="it-IT" kern="0" dirty="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it-IT" b="1" kern="0" dirty="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Bottom-of-Atmosphere </a:t>
            </a:r>
            <a:r>
              <a:rPr lang="it-IT" b="1" kern="0" dirty="0" err="1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Radiance</a:t>
            </a:r>
            <a:endParaRPr lang="it-IT" b="1" kern="0" dirty="0">
              <a:solidFill>
                <a:schemeClr val="bg1"/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501183" lvl="1" indent="-211021" defTabSz="633062">
              <a:lnSpc>
                <a:spcPct val="100000"/>
              </a:lnSpc>
              <a:buFont typeface="Wingdings" pitchFamily="2" charset="2"/>
              <a:buChar char="m"/>
              <a:defRPr/>
            </a:pPr>
            <a:r>
              <a:rPr lang="it-IT" kern="0" dirty="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Level 2C: </a:t>
            </a:r>
            <a:r>
              <a:rPr lang="it-IT" kern="0" dirty="0" err="1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Geolocated</a:t>
            </a:r>
            <a:r>
              <a:rPr lang="it-IT" kern="0" dirty="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it-IT" kern="0" dirty="0" err="1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at</a:t>
            </a:r>
            <a:r>
              <a:rPr lang="it-IT" kern="0" dirty="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it-IT" b="1" kern="0" dirty="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Bottom-of-Atmosphere </a:t>
            </a:r>
            <a:r>
              <a:rPr lang="it-IT" b="1" kern="0" dirty="0" err="1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Reflectance</a:t>
            </a:r>
            <a:r>
              <a:rPr lang="it-IT" kern="0" dirty="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(incl. Aerosol </a:t>
            </a:r>
            <a:r>
              <a:rPr lang="it-IT" kern="0" dirty="0" err="1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Characterization</a:t>
            </a:r>
            <a:r>
              <a:rPr lang="it-IT" kern="0" dirty="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Product (VNIR); Water </a:t>
            </a:r>
            <a:r>
              <a:rPr lang="it-IT" kern="0" dirty="0" err="1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Vapour</a:t>
            </a:r>
            <a:r>
              <a:rPr lang="it-IT" kern="0" dirty="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it-IT" kern="0" dirty="0" err="1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Map</a:t>
            </a:r>
            <a:r>
              <a:rPr lang="it-IT" kern="0" dirty="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Product (HYP); Cloud </a:t>
            </a:r>
            <a:r>
              <a:rPr lang="it-IT" kern="0" dirty="0" err="1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Characterization</a:t>
            </a:r>
            <a:r>
              <a:rPr lang="it-IT" kern="0" dirty="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)</a:t>
            </a:r>
          </a:p>
          <a:p>
            <a:pPr marL="501183" lvl="1" indent="-211021" defTabSz="633062">
              <a:lnSpc>
                <a:spcPct val="100000"/>
              </a:lnSpc>
              <a:buFont typeface="Wingdings" pitchFamily="2" charset="2"/>
              <a:buChar char="m"/>
              <a:defRPr/>
            </a:pPr>
            <a:r>
              <a:rPr lang="it-IT" kern="0" dirty="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Level 2D: </a:t>
            </a:r>
            <a:r>
              <a:rPr lang="it-IT" kern="0" dirty="0" err="1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Geocoded</a:t>
            </a:r>
            <a:r>
              <a:rPr lang="it-IT" kern="0" dirty="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it-IT" kern="0" dirty="0" err="1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version</a:t>
            </a:r>
            <a:r>
              <a:rPr lang="it-IT" kern="0" dirty="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of the level 2C products </a:t>
            </a:r>
            <a:r>
              <a:rPr lang="it-IT" b="1" kern="0" dirty="0" err="1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Geocoded</a:t>
            </a:r>
            <a:r>
              <a:rPr lang="it-IT" b="1" kern="0" dirty="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Bottom-of-Atmosphere Reflectance</a:t>
            </a:r>
            <a:endParaRPr lang="it-IT" kern="0" dirty="0">
              <a:solidFill>
                <a:schemeClr val="bg1"/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501183" lvl="1" indent="-211021" defTabSz="633062">
              <a:lnSpc>
                <a:spcPct val="100000"/>
              </a:lnSpc>
              <a:buFont typeface="Wingdings" pitchFamily="2" charset="2"/>
              <a:buChar char="m"/>
              <a:defRPr/>
            </a:pPr>
            <a:r>
              <a:rPr lang="en-GB" b="1" kern="0" dirty="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Absolute HYP radiometric accuracy</a:t>
            </a:r>
            <a:r>
              <a:rPr lang="en-GB" kern="0" dirty="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better than </a:t>
            </a:r>
            <a:r>
              <a:rPr lang="en-GB" b="1" kern="0" dirty="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5%</a:t>
            </a:r>
            <a:r>
              <a:rPr lang="en-GB" kern="0" dirty="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(TOA or BOA)</a:t>
            </a:r>
            <a:endParaRPr lang="en-US" kern="0" dirty="0">
              <a:solidFill>
                <a:schemeClr val="bg1"/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272654" indent="-272654" defTabSz="633062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b="1" kern="0" dirty="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Quasi-open data policy, products are given free of charge </a:t>
            </a:r>
            <a:r>
              <a:rPr lang="en-US" sz="1400" b="1" kern="0" dirty="0">
                <a:solidFill>
                  <a:schemeClr val="bg1"/>
                </a:solidFill>
                <a:ea typeface="Verdana" panose="020B0604030504040204" pitchFamily="34" charset="0"/>
              </a:rPr>
              <a:t>for commercial exploitation too (allowed since mid 2024)</a:t>
            </a:r>
            <a:endParaRPr lang="en-US" b="1" kern="0" dirty="0">
              <a:solidFill>
                <a:schemeClr val="bg1"/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272654" indent="-272654" defTabSz="633062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b="1" kern="0" dirty="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MISSION STATUS: completed his nominal lifetime but is still in fully operational conditions.</a:t>
            </a:r>
          </a:p>
        </p:txBody>
      </p:sp>
    </p:spTree>
    <p:extLst>
      <p:ext uri="{BB962C8B-B14F-4D97-AF65-F5344CB8AC3E}">
        <p14:creationId xmlns:p14="http://schemas.microsoft.com/office/powerpoint/2010/main" val="32660767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55FC34B-AEBB-4162-8BC0-9234A2B839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6371302"/>
            <a:ext cx="11576868" cy="486697"/>
          </a:xfrm>
          <a:solidFill>
            <a:srgbClr val="003571">
              <a:alpha val="80000"/>
            </a:srgbClr>
          </a:solidFill>
        </p:spPr>
        <p:txBody>
          <a:bodyPr rtlCol="0">
            <a:normAutofit fontScale="40000" lnSpcReduction="20000"/>
          </a:bodyPr>
          <a:lstStyle/>
          <a:p>
            <a:pPr rtl="0"/>
            <a:r>
              <a:rPr lang="en-GB" dirty="0"/>
              <a:t>                 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5D3E2A19-E278-4EE2-97EC-2DBC41D3012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86" y="22975"/>
            <a:ext cx="1401875" cy="1243834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E670F6FB-8E94-4C13-8DD8-8CEF86E7C6D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31717" y="13143"/>
            <a:ext cx="1160285" cy="1184034"/>
          </a:xfrm>
          <a:prstGeom prst="rect">
            <a:avLst/>
          </a:prstGeom>
        </p:spPr>
      </p:pic>
      <p:sp>
        <p:nvSpPr>
          <p:cNvPr id="12" name="Titolo 1">
            <a:extLst>
              <a:ext uri="{FF2B5EF4-FFF2-40B4-BE49-F238E27FC236}">
                <a16:creationId xmlns:a16="http://schemas.microsoft.com/office/drawing/2014/main" id="{5F84F4F4-487D-4AE7-8630-32389FF8CDA9}"/>
              </a:ext>
            </a:extLst>
          </p:cNvPr>
          <p:cNvSpPr txBox="1">
            <a:spLocks/>
          </p:cNvSpPr>
          <p:nvPr/>
        </p:nvSpPr>
        <p:spPr>
          <a:xfrm>
            <a:off x="1553497" y="408516"/>
            <a:ext cx="7301884" cy="4727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defPPr rtl="0">
              <a:defRPr lang="en-GB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4000" b="1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 dirty="0" err="1"/>
              <a:t>All</a:t>
            </a:r>
            <a:r>
              <a:rPr lang="it-IT" dirty="0"/>
              <a:t> Statistics @16/09/2024 - Users 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F4D0E652-B79D-47C2-90C9-D82B110B645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61" y="3171116"/>
            <a:ext cx="6300248" cy="3690726"/>
          </a:xfrm>
          <a:prstGeom prst="rect">
            <a:avLst/>
          </a:prstGeom>
        </p:spPr>
      </p:pic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6BED08D5-3FDA-4BBA-8D77-6A306DD17B66}"/>
              </a:ext>
            </a:extLst>
          </p:cNvPr>
          <p:cNvSpPr txBox="1">
            <a:spLocks/>
          </p:cNvSpPr>
          <p:nvPr/>
        </p:nvSpPr>
        <p:spPr>
          <a:xfrm>
            <a:off x="115623" y="1138936"/>
            <a:ext cx="4283330" cy="348900"/>
          </a:xfrm>
          <a:prstGeom prst="rect">
            <a:avLst/>
          </a:prstGeom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2862</a:t>
            </a:r>
            <a:r>
              <a:rPr lang="it-IT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it-IT" sz="1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Licenses</a:t>
            </a:r>
            <a:r>
              <a:rPr lang="it-IT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it-IT" sz="1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activated</a:t>
            </a:r>
            <a:r>
              <a:rPr lang="it-IT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with 5149 </a:t>
            </a:r>
            <a:r>
              <a:rPr lang="it-IT" sz="1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total</a:t>
            </a:r>
            <a:r>
              <a:rPr lang="it-IT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users (1.8 users per </a:t>
            </a:r>
            <a:r>
              <a:rPr lang="it-IT" sz="1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license</a:t>
            </a:r>
            <a:r>
              <a:rPr lang="it-IT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</a:p>
        </p:txBody>
      </p:sp>
      <p:sp>
        <p:nvSpPr>
          <p:cNvPr id="10" name="Segnaposto contenuto 2">
            <a:extLst>
              <a:ext uri="{FF2B5EF4-FFF2-40B4-BE49-F238E27FC236}">
                <a16:creationId xmlns:a16="http://schemas.microsoft.com/office/drawing/2014/main" id="{D1CCAC81-6322-4BDF-B815-CEE235357207}"/>
              </a:ext>
            </a:extLst>
          </p:cNvPr>
          <p:cNvSpPr txBox="1">
            <a:spLocks/>
          </p:cNvSpPr>
          <p:nvPr/>
        </p:nvSpPr>
        <p:spPr>
          <a:xfrm>
            <a:off x="115623" y="1664340"/>
            <a:ext cx="4800506" cy="135613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b="1" dirty="0">
                <a:solidFill>
                  <a:schemeClr val="bg1"/>
                </a:solidFill>
                <a:ea typeface="Verdana" panose="020B0604030504040204" pitchFamily="34" charset="0"/>
              </a:rPr>
              <a:t>5</a:t>
            </a:r>
            <a:r>
              <a:rPr lang="it-IT" sz="1600" dirty="0">
                <a:solidFill>
                  <a:schemeClr val="bg1"/>
                </a:solidFill>
                <a:ea typeface="Verdana" panose="020B0604030504040204" pitchFamily="34" charset="0"/>
              </a:rPr>
              <a:t> </a:t>
            </a:r>
            <a:r>
              <a:rPr lang="it-IT" sz="1600" dirty="0" err="1">
                <a:solidFill>
                  <a:schemeClr val="bg1"/>
                </a:solidFill>
                <a:ea typeface="Verdana" panose="020B0604030504040204" pitchFamily="34" charset="0"/>
              </a:rPr>
              <a:t>nations</a:t>
            </a:r>
            <a:r>
              <a:rPr lang="it-IT" sz="1600" dirty="0">
                <a:solidFill>
                  <a:schemeClr val="bg1"/>
                </a:solidFill>
                <a:ea typeface="Verdana" panose="020B0604030504040204" pitchFamily="34" charset="0"/>
              </a:rPr>
              <a:t> </a:t>
            </a:r>
            <a:r>
              <a:rPr lang="it-IT" sz="1600" dirty="0" err="1">
                <a:solidFill>
                  <a:schemeClr val="bg1"/>
                </a:solidFill>
                <a:ea typeface="Verdana" panose="020B0604030504040204" pitchFamily="34" charset="0"/>
              </a:rPr>
              <a:t>covers</a:t>
            </a:r>
            <a:r>
              <a:rPr lang="it-IT" sz="1600" dirty="0">
                <a:solidFill>
                  <a:schemeClr val="bg1"/>
                </a:solidFill>
                <a:ea typeface="Verdana" panose="020B0604030504040204" pitchFamily="34" charset="0"/>
              </a:rPr>
              <a:t> </a:t>
            </a:r>
            <a:r>
              <a:rPr lang="it-IT" sz="1600" b="1" dirty="0">
                <a:solidFill>
                  <a:schemeClr val="bg1"/>
                </a:solidFill>
                <a:ea typeface="Verdana" panose="020B0604030504040204" pitchFamily="34" charset="0"/>
              </a:rPr>
              <a:t>52.7% </a:t>
            </a:r>
            <a:r>
              <a:rPr lang="it-IT" sz="1600" dirty="0">
                <a:solidFill>
                  <a:schemeClr val="bg1"/>
                </a:solidFill>
                <a:ea typeface="Verdana" panose="020B0604030504040204" pitchFamily="34" charset="0"/>
              </a:rPr>
              <a:t>of the </a:t>
            </a:r>
            <a:r>
              <a:rPr lang="it-IT" sz="1600" dirty="0" err="1">
                <a:solidFill>
                  <a:schemeClr val="bg1"/>
                </a:solidFill>
                <a:ea typeface="Verdana" panose="020B0604030504040204" pitchFamily="34" charset="0"/>
              </a:rPr>
              <a:t>Licenses</a:t>
            </a:r>
            <a:endParaRPr lang="it-IT" sz="1600" dirty="0">
              <a:solidFill>
                <a:schemeClr val="bg1"/>
              </a:solidFill>
            </a:endParaRPr>
          </a:p>
          <a:p>
            <a:pPr lvl="1"/>
            <a:r>
              <a:rPr lang="it-IT" sz="1600" dirty="0">
                <a:solidFill>
                  <a:schemeClr val="bg1"/>
                </a:solidFill>
              </a:rPr>
              <a:t>the Italian users </a:t>
            </a:r>
            <a:r>
              <a:rPr lang="it-IT" sz="1600" dirty="0" err="1">
                <a:solidFill>
                  <a:schemeClr val="bg1"/>
                </a:solidFill>
              </a:rPr>
              <a:t>represent</a:t>
            </a:r>
            <a:r>
              <a:rPr lang="it-IT" sz="1600" dirty="0">
                <a:solidFill>
                  <a:schemeClr val="bg1"/>
                </a:solidFill>
              </a:rPr>
              <a:t> the </a:t>
            </a:r>
            <a:r>
              <a:rPr lang="it-IT" sz="1600" b="1" dirty="0">
                <a:solidFill>
                  <a:schemeClr val="bg1"/>
                </a:solidFill>
              </a:rPr>
              <a:t>21.1%</a:t>
            </a:r>
          </a:p>
          <a:p>
            <a:pPr lvl="1"/>
            <a:r>
              <a:rPr lang="it-IT" sz="1600" dirty="0">
                <a:solidFill>
                  <a:schemeClr val="bg1"/>
                </a:solidFill>
              </a:rPr>
              <a:t>India, USA, China and Germany together account the </a:t>
            </a:r>
            <a:r>
              <a:rPr lang="it-IT" sz="1600" b="1" dirty="0">
                <a:solidFill>
                  <a:schemeClr val="bg1"/>
                </a:solidFill>
              </a:rPr>
              <a:t>31.6%</a:t>
            </a:r>
          </a:p>
          <a:p>
            <a:r>
              <a:rPr lang="it-IT" sz="1600" dirty="0">
                <a:solidFill>
                  <a:schemeClr val="bg1"/>
                </a:solidFill>
              </a:rPr>
              <a:t>The </a:t>
            </a:r>
            <a:r>
              <a:rPr lang="it-IT" sz="1600" dirty="0" err="1">
                <a:solidFill>
                  <a:schemeClr val="bg1"/>
                </a:solidFill>
              </a:rPr>
              <a:t>remaining</a:t>
            </a:r>
            <a:r>
              <a:rPr lang="it-IT" sz="1600" dirty="0">
                <a:solidFill>
                  <a:schemeClr val="bg1"/>
                </a:solidFill>
              </a:rPr>
              <a:t> </a:t>
            </a:r>
            <a:r>
              <a:rPr lang="it-IT" sz="1600" b="1" dirty="0">
                <a:solidFill>
                  <a:schemeClr val="bg1"/>
                </a:solidFill>
              </a:rPr>
              <a:t>96</a:t>
            </a:r>
            <a:r>
              <a:rPr lang="it-IT" sz="1600" dirty="0">
                <a:solidFill>
                  <a:schemeClr val="bg1"/>
                </a:solidFill>
              </a:rPr>
              <a:t> </a:t>
            </a:r>
            <a:r>
              <a:rPr lang="it-IT" sz="1600" dirty="0" err="1">
                <a:solidFill>
                  <a:schemeClr val="bg1"/>
                </a:solidFill>
              </a:rPr>
              <a:t>nations</a:t>
            </a:r>
            <a:r>
              <a:rPr lang="it-IT" sz="1600" dirty="0">
                <a:solidFill>
                  <a:schemeClr val="bg1"/>
                </a:solidFill>
              </a:rPr>
              <a:t> cover the </a:t>
            </a:r>
            <a:r>
              <a:rPr lang="it-IT" sz="1600" b="1" dirty="0">
                <a:solidFill>
                  <a:schemeClr val="bg1"/>
                </a:solidFill>
              </a:rPr>
              <a:t>47.3%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B10B8209-E456-43BB-AD35-2BFB5373DD3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2574" y="3185652"/>
            <a:ext cx="5669674" cy="3669037"/>
          </a:xfrm>
          <a:prstGeom prst="rect">
            <a:avLst/>
          </a:prstGeom>
        </p:spPr>
      </p:pic>
      <p:sp>
        <p:nvSpPr>
          <p:cNvPr id="14" name="Segnaposto contenuto 2">
            <a:extLst>
              <a:ext uri="{FF2B5EF4-FFF2-40B4-BE49-F238E27FC236}">
                <a16:creationId xmlns:a16="http://schemas.microsoft.com/office/drawing/2014/main" id="{317BE99D-ECA5-4189-92B0-C5A479B6E647}"/>
              </a:ext>
            </a:extLst>
          </p:cNvPr>
          <p:cNvSpPr txBox="1">
            <a:spLocks/>
          </p:cNvSpPr>
          <p:nvPr/>
        </p:nvSpPr>
        <p:spPr>
          <a:xfrm>
            <a:off x="6191557" y="1138936"/>
            <a:ext cx="5714682" cy="149005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b="1" dirty="0">
                <a:solidFill>
                  <a:schemeClr val="bg1"/>
                </a:solidFill>
              </a:rPr>
              <a:t>61.7% </a:t>
            </a:r>
            <a:r>
              <a:rPr lang="it-IT" sz="1600" dirty="0">
                <a:solidFill>
                  <a:schemeClr val="bg1"/>
                </a:solidFill>
              </a:rPr>
              <a:t>of the </a:t>
            </a:r>
            <a:r>
              <a:rPr lang="it-IT" sz="1600" dirty="0" err="1">
                <a:solidFill>
                  <a:schemeClr val="bg1"/>
                </a:solidFill>
              </a:rPr>
              <a:t>licenses</a:t>
            </a:r>
            <a:r>
              <a:rPr lang="it-IT" sz="1600" dirty="0">
                <a:solidFill>
                  <a:schemeClr val="bg1"/>
                </a:solidFill>
              </a:rPr>
              <a:t> are </a:t>
            </a:r>
            <a:r>
              <a:rPr lang="it-IT" sz="1600" dirty="0" err="1">
                <a:solidFill>
                  <a:schemeClr val="bg1"/>
                </a:solidFill>
              </a:rPr>
              <a:t>scientists</a:t>
            </a:r>
            <a:r>
              <a:rPr lang="it-IT" sz="1600" dirty="0">
                <a:solidFill>
                  <a:schemeClr val="bg1"/>
                </a:solidFill>
              </a:rPr>
              <a:t> (</a:t>
            </a:r>
            <a:r>
              <a:rPr lang="it-IT" sz="1600" b="1" dirty="0">
                <a:solidFill>
                  <a:schemeClr val="bg1"/>
                </a:solidFill>
              </a:rPr>
              <a:t>50.2%</a:t>
            </a:r>
            <a:r>
              <a:rPr lang="it-IT" sz="1600" dirty="0">
                <a:solidFill>
                  <a:schemeClr val="bg1"/>
                </a:solidFill>
              </a:rPr>
              <a:t> </a:t>
            </a:r>
            <a:r>
              <a:rPr lang="it-IT" sz="1600" dirty="0" err="1">
                <a:solidFill>
                  <a:schemeClr val="bg1"/>
                </a:solidFill>
              </a:rPr>
              <a:t>belongs</a:t>
            </a:r>
            <a:r>
              <a:rPr lang="it-IT" sz="1600" dirty="0">
                <a:solidFill>
                  <a:schemeClr val="bg1"/>
                </a:solidFill>
              </a:rPr>
              <a:t> to non-Italian Science and </a:t>
            </a:r>
            <a:r>
              <a:rPr lang="it-IT" sz="1600" dirty="0" err="1">
                <a:solidFill>
                  <a:schemeClr val="bg1"/>
                </a:solidFill>
              </a:rPr>
              <a:t>is</a:t>
            </a:r>
            <a:r>
              <a:rPr lang="it-IT" sz="1600" dirty="0">
                <a:solidFill>
                  <a:schemeClr val="bg1"/>
                </a:solidFill>
              </a:rPr>
              <a:t> the </a:t>
            </a:r>
            <a:r>
              <a:rPr lang="it-IT" sz="1600" dirty="0" err="1">
                <a:solidFill>
                  <a:schemeClr val="bg1"/>
                </a:solidFill>
              </a:rPr>
              <a:t>largest</a:t>
            </a:r>
            <a:r>
              <a:rPr lang="it-IT" sz="1600" dirty="0">
                <a:solidFill>
                  <a:schemeClr val="bg1"/>
                </a:solidFill>
              </a:rPr>
              <a:t> </a:t>
            </a:r>
            <a:r>
              <a:rPr lang="it-IT" sz="1600" dirty="0" err="1">
                <a:solidFill>
                  <a:schemeClr val="bg1"/>
                </a:solidFill>
              </a:rPr>
              <a:t>category</a:t>
            </a:r>
            <a:r>
              <a:rPr lang="it-IT" sz="1600" dirty="0">
                <a:solidFill>
                  <a:schemeClr val="bg1"/>
                </a:solidFill>
              </a:rPr>
              <a:t>)</a:t>
            </a:r>
          </a:p>
          <a:p>
            <a:r>
              <a:rPr lang="it-IT" sz="1600" dirty="0">
                <a:solidFill>
                  <a:schemeClr val="bg1"/>
                </a:solidFill>
              </a:rPr>
              <a:t>Institutional (</a:t>
            </a:r>
            <a:r>
              <a:rPr lang="it-IT" sz="1600" b="1" dirty="0">
                <a:solidFill>
                  <a:schemeClr val="bg1"/>
                </a:solidFill>
              </a:rPr>
              <a:t>8.2%</a:t>
            </a:r>
            <a:r>
              <a:rPr lang="it-IT" sz="1600" dirty="0">
                <a:solidFill>
                  <a:schemeClr val="bg1"/>
                </a:solidFill>
              </a:rPr>
              <a:t>) and commercial (</a:t>
            </a:r>
            <a:r>
              <a:rPr lang="it-IT" sz="1600" b="1" dirty="0">
                <a:solidFill>
                  <a:schemeClr val="bg1"/>
                </a:solidFill>
              </a:rPr>
              <a:t>9.8%</a:t>
            </a:r>
            <a:r>
              <a:rPr lang="it-IT" sz="1600" dirty="0">
                <a:solidFill>
                  <a:schemeClr val="bg1"/>
                </a:solidFill>
              </a:rPr>
              <a:t>) </a:t>
            </a:r>
            <a:r>
              <a:rPr lang="it-IT" sz="1600" dirty="0" err="1">
                <a:solidFill>
                  <a:schemeClr val="bg1"/>
                </a:solidFill>
              </a:rPr>
              <a:t>represent</a:t>
            </a:r>
            <a:r>
              <a:rPr lang="it-IT" sz="1600" dirty="0">
                <a:solidFill>
                  <a:schemeClr val="bg1"/>
                </a:solidFill>
              </a:rPr>
              <a:t> </a:t>
            </a:r>
            <a:r>
              <a:rPr lang="it-IT" sz="1600" b="1" dirty="0">
                <a:solidFill>
                  <a:schemeClr val="bg1"/>
                </a:solidFill>
              </a:rPr>
              <a:t>18%</a:t>
            </a:r>
            <a:r>
              <a:rPr lang="it-IT" sz="1600" dirty="0">
                <a:solidFill>
                  <a:schemeClr val="bg1"/>
                </a:solidFill>
              </a:rPr>
              <a:t> of </a:t>
            </a:r>
            <a:r>
              <a:rPr lang="it-IT" sz="1600" dirty="0" err="1">
                <a:solidFill>
                  <a:schemeClr val="bg1"/>
                </a:solidFill>
              </a:rPr>
              <a:t>licenses</a:t>
            </a:r>
            <a:endParaRPr lang="it-IT" sz="1600" dirty="0">
              <a:solidFill>
                <a:schemeClr val="bg1"/>
              </a:solidFill>
            </a:endParaRPr>
          </a:p>
          <a:p>
            <a:r>
              <a:rPr lang="it-IT" sz="1600" dirty="0">
                <a:solidFill>
                  <a:schemeClr val="bg1"/>
                </a:solidFill>
              </a:rPr>
              <a:t>Foreign commercial (</a:t>
            </a:r>
            <a:r>
              <a:rPr lang="it-IT" sz="1600" b="1" dirty="0">
                <a:solidFill>
                  <a:schemeClr val="bg1"/>
                </a:solidFill>
              </a:rPr>
              <a:t>7.3%</a:t>
            </a:r>
            <a:r>
              <a:rPr lang="it-IT" sz="1600" dirty="0">
                <a:solidFill>
                  <a:schemeClr val="bg1"/>
                </a:solidFill>
              </a:rPr>
              <a:t>) </a:t>
            </a:r>
            <a:r>
              <a:rPr lang="it-IT" sz="1600" dirty="0" err="1">
                <a:solidFill>
                  <a:schemeClr val="bg1"/>
                </a:solidFill>
              </a:rPr>
              <a:t>is</a:t>
            </a:r>
            <a:r>
              <a:rPr lang="it-IT" sz="1600" dirty="0">
                <a:solidFill>
                  <a:schemeClr val="bg1"/>
                </a:solidFill>
              </a:rPr>
              <a:t> </a:t>
            </a:r>
            <a:r>
              <a:rPr lang="it-IT" sz="1600" b="1" dirty="0">
                <a:solidFill>
                  <a:schemeClr val="bg1"/>
                </a:solidFill>
              </a:rPr>
              <a:t>2.8</a:t>
            </a:r>
            <a:r>
              <a:rPr lang="it-IT" sz="1600" dirty="0">
                <a:solidFill>
                  <a:schemeClr val="bg1"/>
                </a:solidFill>
              </a:rPr>
              <a:t> </a:t>
            </a:r>
            <a:r>
              <a:rPr lang="it-IT" sz="1600" dirty="0" err="1">
                <a:solidFill>
                  <a:schemeClr val="bg1"/>
                </a:solidFill>
              </a:rPr>
              <a:t>times</a:t>
            </a:r>
            <a:r>
              <a:rPr lang="it-IT" sz="1600" dirty="0">
                <a:solidFill>
                  <a:schemeClr val="bg1"/>
                </a:solidFill>
              </a:rPr>
              <a:t> the Italian commercial (</a:t>
            </a:r>
            <a:r>
              <a:rPr lang="it-IT" sz="1600" b="1" dirty="0">
                <a:solidFill>
                  <a:schemeClr val="bg1"/>
                </a:solidFill>
              </a:rPr>
              <a:t>2.6%</a:t>
            </a:r>
            <a:r>
              <a:rPr lang="it-IT" sz="1600" dirty="0">
                <a:solidFill>
                  <a:schemeClr val="bg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67525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55FC34B-AEBB-4162-8BC0-9234A2B839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6371302"/>
            <a:ext cx="11576868" cy="486697"/>
          </a:xfrm>
          <a:solidFill>
            <a:srgbClr val="003571">
              <a:alpha val="80000"/>
            </a:srgbClr>
          </a:solidFill>
        </p:spPr>
        <p:txBody>
          <a:bodyPr rtlCol="0">
            <a:normAutofit fontScale="40000" lnSpcReduction="20000"/>
          </a:bodyPr>
          <a:lstStyle/>
          <a:p>
            <a:pPr rtl="0"/>
            <a:r>
              <a:rPr lang="en-GB" dirty="0"/>
              <a:t>                 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5D3E2A19-E278-4EE2-97EC-2DBC41D3012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86" y="22975"/>
            <a:ext cx="1401875" cy="1243834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E670F6FB-8E94-4C13-8DD8-8CEF86E7C6D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31717" y="13143"/>
            <a:ext cx="1160285" cy="1184034"/>
          </a:xfrm>
          <a:prstGeom prst="rect">
            <a:avLst/>
          </a:prstGeom>
        </p:spPr>
      </p:pic>
      <p:sp>
        <p:nvSpPr>
          <p:cNvPr id="12" name="Titolo 1">
            <a:extLst>
              <a:ext uri="{FF2B5EF4-FFF2-40B4-BE49-F238E27FC236}">
                <a16:creationId xmlns:a16="http://schemas.microsoft.com/office/drawing/2014/main" id="{5F84F4F4-487D-4AE7-8630-32389FF8CDA9}"/>
              </a:ext>
            </a:extLst>
          </p:cNvPr>
          <p:cNvSpPr txBox="1">
            <a:spLocks/>
          </p:cNvSpPr>
          <p:nvPr/>
        </p:nvSpPr>
        <p:spPr>
          <a:xfrm>
            <a:off x="1553497" y="408516"/>
            <a:ext cx="7301884" cy="4727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defPPr rtl="0">
              <a:defRPr lang="en-GB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4000" b="1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Exploitation </a:t>
            </a:r>
            <a:r>
              <a:rPr lang="it-IT" dirty="0" err="1"/>
              <a:t>domains</a:t>
            </a:r>
            <a:endParaRPr lang="it-IT" dirty="0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0A696A49-2F59-4138-A851-170D485DBD9F}"/>
              </a:ext>
            </a:extLst>
          </p:cNvPr>
          <p:cNvSpPr/>
          <p:nvPr/>
        </p:nvSpPr>
        <p:spPr>
          <a:xfrm>
            <a:off x="115879" y="1256977"/>
            <a:ext cx="3522056" cy="2850424"/>
          </a:xfrm>
          <a:prstGeom prst="rect">
            <a:avLst/>
          </a:prstGeom>
        </p:spPr>
        <p:txBody>
          <a:bodyPr/>
          <a:lstStyle/>
          <a:p>
            <a:pPr defTabSz="685800">
              <a:lnSpc>
                <a:spcPct val="90000"/>
              </a:lnSpc>
              <a:spcBef>
                <a:spcPts val="750"/>
              </a:spcBef>
            </a:pPr>
            <a:r>
              <a:rPr lang="en-US" dirty="0">
                <a:solidFill>
                  <a:schemeClr val="bg1"/>
                </a:solidFill>
              </a:rPr>
              <a:t>The </a:t>
            </a:r>
            <a:r>
              <a:rPr lang="en-US" b="1" dirty="0">
                <a:solidFill>
                  <a:schemeClr val="bg1"/>
                </a:solidFill>
              </a:rPr>
              <a:t>70%</a:t>
            </a:r>
            <a:r>
              <a:rPr lang="en-US" dirty="0">
                <a:solidFill>
                  <a:schemeClr val="bg1"/>
                </a:solidFill>
              </a:rPr>
              <a:t> of the thematic exploitation areas which have been declared at registration time, covers in an almost uniform way </a:t>
            </a:r>
            <a:r>
              <a:rPr lang="en-US" b="1" dirty="0">
                <a:solidFill>
                  <a:schemeClr val="bg1"/>
                </a:solidFill>
              </a:rPr>
              <a:t>30 domains </a:t>
            </a:r>
            <a:r>
              <a:rPr lang="en-US" dirty="0">
                <a:solidFill>
                  <a:schemeClr val="bg1"/>
                </a:solidFill>
              </a:rPr>
              <a:t>ranging from Geology to Mineral Composition, but few themes stands out </a:t>
            </a:r>
          </a:p>
          <a:p>
            <a:pPr marL="257175" indent="-257175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chemeClr val="bg1"/>
                </a:solidFill>
              </a:rPr>
              <a:t>Agricolture</a:t>
            </a:r>
            <a:r>
              <a:rPr lang="en-US" dirty="0">
                <a:solidFill>
                  <a:schemeClr val="bg1"/>
                </a:solidFill>
              </a:rPr>
              <a:t> (8.9%)</a:t>
            </a:r>
          </a:p>
          <a:p>
            <a:pPr marL="257175" indent="-257175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Land </a:t>
            </a:r>
            <a:r>
              <a:rPr lang="en-US" dirty="0" err="1">
                <a:solidFill>
                  <a:schemeClr val="bg1"/>
                </a:solidFill>
              </a:rPr>
              <a:t>use+Land</a:t>
            </a:r>
            <a:r>
              <a:rPr lang="en-US" dirty="0">
                <a:solidFill>
                  <a:schemeClr val="bg1"/>
                </a:solidFill>
              </a:rPr>
              <a:t> cover (6%)</a:t>
            </a:r>
          </a:p>
          <a:p>
            <a:pPr marL="257175" indent="-257175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Forest (3.5%)</a:t>
            </a:r>
          </a:p>
          <a:p>
            <a:pPr marL="257175" indent="-257175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bg1"/>
                </a:solidFill>
              </a:rPr>
              <a:t>Mineral mapping (3,0%)</a:t>
            </a:r>
          </a:p>
          <a:p>
            <a:pPr marL="257175" indent="-257175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7D370B44-823F-4012-B0C7-5A9D4B63025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9907" y="1239940"/>
            <a:ext cx="8136214" cy="5088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568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1EDE6664-4451-4AE3-8D76-F817F03ABB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27293"/>
            <a:ext cx="12197498" cy="5810573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855FC34B-AEBB-4162-8BC0-9234A2B839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6371302"/>
            <a:ext cx="11576868" cy="486697"/>
          </a:xfrm>
          <a:solidFill>
            <a:srgbClr val="003571">
              <a:alpha val="80000"/>
            </a:srgbClr>
          </a:solidFill>
        </p:spPr>
        <p:txBody>
          <a:bodyPr rtlCol="0">
            <a:normAutofit fontScale="40000" lnSpcReduction="20000"/>
          </a:bodyPr>
          <a:lstStyle/>
          <a:p>
            <a:pPr rtl="0"/>
            <a:r>
              <a:rPr lang="en-GB" dirty="0"/>
              <a:t>                 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5D3E2A19-E278-4EE2-97EC-2DBC41D3012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86" y="22975"/>
            <a:ext cx="1401875" cy="1243834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E670F6FB-8E94-4C13-8DD8-8CEF86E7C6D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31717" y="13143"/>
            <a:ext cx="1160285" cy="1184034"/>
          </a:xfrm>
          <a:prstGeom prst="rect">
            <a:avLst/>
          </a:prstGeom>
        </p:spPr>
      </p:pic>
      <p:sp>
        <p:nvSpPr>
          <p:cNvPr id="12" name="Titolo 1">
            <a:extLst>
              <a:ext uri="{FF2B5EF4-FFF2-40B4-BE49-F238E27FC236}">
                <a16:creationId xmlns:a16="http://schemas.microsoft.com/office/drawing/2014/main" id="{5F84F4F4-487D-4AE7-8630-32389FF8CDA9}"/>
              </a:ext>
            </a:extLst>
          </p:cNvPr>
          <p:cNvSpPr txBox="1">
            <a:spLocks/>
          </p:cNvSpPr>
          <p:nvPr/>
        </p:nvSpPr>
        <p:spPr>
          <a:xfrm>
            <a:off x="1553497" y="408516"/>
            <a:ext cx="7301884" cy="4727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defPPr rtl="0">
              <a:defRPr lang="en-GB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4000" b="1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Archive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3D69ED02-9373-400D-8175-8CCF9863B4CF}"/>
              </a:ext>
            </a:extLst>
          </p:cNvPr>
          <p:cNvSpPr/>
          <p:nvPr/>
        </p:nvSpPr>
        <p:spPr>
          <a:xfrm>
            <a:off x="605423" y="3287388"/>
            <a:ext cx="2126269" cy="10335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514337">
              <a:buClr>
                <a:schemeClr val="accent2"/>
              </a:buClr>
            </a:pPr>
            <a:r>
              <a:rPr lang="it-IT" sz="2000" dirty="0">
                <a:solidFill>
                  <a:schemeClr val="tx1"/>
                </a:solidFill>
              </a:rPr>
              <a:t>Archive </a:t>
            </a:r>
            <a:r>
              <a:rPr lang="it-IT" sz="2000" dirty="0" err="1">
                <a:solidFill>
                  <a:schemeClr val="tx1"/>
                </a:solidFill>
              </a:rPr>
              <a:t>contains</a:t>
            </a:r>
            <a:r>
              <a:rPr lang="it-IT" sz="2000" dirty="0">
                <a:solidFill>
                  <a:schemeClr val="tx1"/>
                </a:solidFill>
              </a:rPr>
              <a:t> </a:t>
            </a:r>
            <a:r>
              <a:rPr lang="it-IT" sz="2000" b="1" dirty="0">
                <a:solidFill>
                  <a:schemeClr val="tx1"/>
                </a:solidFill>
              </a:rPr>
              <a:t>346774</a:t>
            </a:r>
            <a:r>
              <a:rPr lang="it-IT" sz="3600" dirty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images</a:t>
            </a:r>
          </a:p>
        </p:txBody>
      </p:sp>
    </p:spTree>
    <p:extLst>
      <p:ext uri="{BB962C8B-B14F-4D97-AF65-F5344CB8AC3E}">
        <p14:creationId xmlns:p14="http://schemas.microsoft.com/office/powerpoint/2010/main" val="13241194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55FC34B-AEBB-4162-8BC0-9234A2B839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6371302"/>
            <a:ext cx="11576868" cy="486697"/>
          </a:xfrm>
          <a:solidFill>
            <a:srgbClr val="003571">
              <a:alpha val="80000"/>
            </a:srgbClr>
          </a:solidFill>
        </p:spPr>
        <p:txBody>
          <a:bodyPr rtlCol="0">
            <a:normAutofit fontScale="40000" lnSpcReduction="20000"/>
          </a:bodyPr>
          <a:lstStyle/>
          <a:p>
            <a:pPr rtl="0"/>
            <a:r>
              <a:rPr lang="en-GB" dirty="0"/>
              <a:t>                 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5D3E2A19-E278-4EE2-97EC-2DBC41D3012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86" y="22975"/>
            <a:ext cx="1401875" cy="1243834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E670F6FB-8E94-4C13-8DD8-8CEF86E7C6D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31717" y="13143"/>
            <a:ext cx="1160285" cy="1184034"/>
          </a:xfrm>
          <a:prstGeom prst="rect">
            <a:avLst/>
          </a:prstGeom>
        </p:spPr>
      </p:pic>
      <p:sp>
        <p:nvSpPr>
          <p:cNvPr id="12" name="Titolo 1">
            <a:extLst>
              <a:ext uri="{FF2B5EF4-FFF2-40B4-BE49-F238E27FC236}">
                <a16:creationId xmlns:a16="http://schemas.microsoft.com/office/drawing/2014/main" id="{5F84F4F4-487D-4AE7-8630-32389FF8CDA9}"/>
              </a:ext>
            </a:extLst>
          </p:cNvPr>
          <p:cNvSpPr txBox="1">
            <a:spLocks/>
          </p:cNvSpPr>
          <p:nvPr/>
        </p:nvSpPr>
        <p:spPr>
          <a:xfrm>
            <a:off x="1553497" y="408516"/>
            <a:ext cx="7301884" cy="4727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defPPr rtl="0">
              <a:defRPr lang="en-GB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4000" b="1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Archive quality (</a:t>
            </a:r>
            <a:r>
              <a:rPr lang="it-IT" dirty="0" err="1"/>
              <a:t>cloudiness</a:t>
            </a:r>
            <a:r>
              <a:rPr lang="it-IT" dirty="0"/>
              <a:t>)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014806D3-908C-4B44-9FEA-370F4C28D5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86" y="1140848"/>
            <a:ext cx="12084702" cy="5377460"/>
          </a:xfrm>
          <a:prstGeom prst="rect">
            <a:avLst/>
          </a:prstGeo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761F020F-0723-4DDF-B082-F0671F535B25}"/>
              </a:ext>
            </a:extLst>
          </p:cNvPr>
          <p:cNvSpPr/>
          <p:nvPr/>
        </p:nvSpPr>
        <p:spPr>
          <a:xfrm>
            <a:off x="543262" y="5188477"/>
            <a:ext cx="5942543" cy="5974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pPr defTabSz="685800">
              <a:lnSpc>
                <a:spcPct val="90000"/>
              </a:lnSpc>
              <a:spcBef>
                <a:spcPts val="750"/>
              </a:spcBef>
            </a:pPr>
            <a:r>
              <a:rPr lang="it-IT" sz="1600" dirty="0"/>
              <a:t>49.7% of the </a:t>
            </a:r>
            <a:r>
              <a:rPr lang="it-IT" sz="1600" dirty="0" err="1"/>
              <a:t>entire</a:t>
            </a:r>
            <a:r>
              <a:rPr lang="it-IT" sz="1600" dirty="0"/>
              <a:t> </a:t>
            </a:r>
            <a:r>
              <a:rPr lang="it-IT" sz="1600" dirty="0" err="1"/>
              <a:t>content</a:t>
            </a:r>
            <a:r>
              <a:rPr lang="it-IT" sz="1600" dirty="0"/>
              <a:t> of the </a:t>
            </a:r>
            <a:r>
              <a:rPr lang="it-IT" sz="1600" dirty="0" err="1"/>
              <a:t>archive</a:t>
            </a:r>
            <a:r>
              <a:rPr lang="it-IT" sz="1600" dirty="0"/>
              <a:t> </a:t>
            </a:r>
            <a:r>
              <a:rPr lang="it-IT" sz="1600" dirty="0" err="1"/>
              <a:t>has</a:t>
            </a:r>
            <a:r>
              <a:rPr lang="it-IT" sz="1600" dirty="0"/>
              <a:t> a </a:t>
            </a:r>
            <a:r>
              <a:rPr lang="it-IT" sz="1600" dirty="0" err="1"/>
              <a:t>cloudiness</a:t>
            </a:r>
            <a:r>
              <a:rPr lang="it-IT" sz="1600" dirty="0"/>
              <a:t> &lt; 1%</a:t>
            </a:r>
          </a:p>
          <a:p>
            <a:pPr defTabSz="685800">
              <a:lnSpc>
                <a:spcPct val="90000"/>
              </a:lnSpc>
              <a:spcBef>
                <a:spcPts val="750"/>
              </a:spcBef>
            </a:pPr>
            <a:r>
              <a:rPr lang="it-IT" sz="1600" dirty="0"/>
              <a:t>13.4% of the </a:t>
            </a:r>
            <a:r>
              <a:rPr lang="it-IT" sz="1600" dirty="0" err="1"/>
              <a:t>entire</a:t>
            </a:r>
            <a:r>
              <a:rPr lang="it-IT" sz="1600" dirty="0"/>
              <a:t> </a:t>
            </a:r>
            <a:r>
              <a:rPr lang="it-IT" sz="1600" dirty="0" err="1"/>
              <a:t>content</a:t>
            </a:r>
            <a:r>
              <a:rPr lang="it-IT" sz="1600" dirty="0"/>
              <a:t> of the </a:t>
            </a:r>
            <a:r>
              <a:rPr lang="it-IT" sz="1600" dirty="0" err="1"/>
              <a:t>archive</a:t>
            </a:r>
            <a:r>
              <a:rPr lang="it-IT" sz="1600" dirty="0"/>
              <a:t> </a:t>
            </a:r>
            <a:r>
              <a:rPr lang="it-IT" sz="1600" dirty="0" err="1"/>
              <a:t>has</a:t>
            </a:r>
            <a:r>
              <a:rPr lang="it-IT" sz="1600" dirty="0"/>
              <a:t> a </a:t>
            </a:r>
            <a:r>
              <a:rPr lang="it-IT" sz="1600" dirty="0" err="1"/>
              <a:t>cloudiness</a:t>
            </a:r>
            <a:r>
              <a:rPr lang="it-IT" sz="1600" dirty="0"/>
              <a:t> &gt;50%</a:t>
            </a:r>
          </a:p>
          <a:p>
            <a:pPr defTabSz="685800">
              <a:lnSpc>
                <a:spcPct val="90000"/>
              </a:lnSpc>
              <a:spcBef>
                <a:spcPts val="750"/>
              </a:spcBef>
            </a:pPr>
            <a:endParaRPr lang="en-US" sz="1600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04169DEC-494F-46E8-B2D9-97BD4B7C5D3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86" y="22975"/>
            <a:ext cx="1401875" cy="1243834"/>
          </a:xfrm>
          <a:prstGeom prst="rect">
            <a:avLst/>
          </a:prstGeom>
        </p:spPr>
      </p:pic>
      <p:graphicFrame>
        <p:nvGraphicFramePr>
          <p:cNvPr id="13" name="Tabella 12">
            <a:extLst>
              <a:ext uri="{FF2B5EF4-FFF2-40B4-BE49-F238E27FC236}">
                <a16:creationId xmlns:a16="http://schemas.microsoft.com/office/drawing/2014/main" id="{E4CE8237-52B9-4E16-AC7C-F68778F5A6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5935923"/>
              </p:ext>
            </p:extLst>
          </p:nvPr>
        </p:nvGraphicFramePr>
        <p:xfrm>
          <a:off x="9760415" y="2377925"/>
          <a:ext cx="1486587" cy="29994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17659">
                  <a:extLst>
                    <a:ext uri="{9D8B030D-6E8A-4147-A177-3AD203B41FA5}">
                      <a16:colId xmlns:a16="http://schemas.microsoft.com/office/drawing/2014/main" val="3627281834"/>
                    </a:ext>
                  </a:extLst>
                </a:gridCol>
                <a:gridCol w="768928">
                  <a:extLst>
                    <a:ext uri="{9D8B030D-6E8A-4147-A177-3AD203B41FA5}">
                      <a16:colId xmlns:a16="http://schemas.microsoft.com/office/drawing/2014/main" val="1432325300"/>
                    </a:ext>
                  </a:extLst>
                </a:gridCol>
              </a:tblGrid>
              <a:tr h="265463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 dirty="0" err="1">
                          <a:effectLst/>
                        </a:rPr>
                        <a:t>Cloudiness</a:t>
                      </a:r>
                      <a:r>
                        <a:rPr lang="it-IT" sz="1100" u="none" strike="noStrike" dirty="0">
                          <a:effectLst/>
                        </a:rPr>
                        <a:t> Level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 dirty="0" err="1">
                          <a:effectLst/>
                        </a:rPr>
                        <a:t>Percentage</a:t>
                      </a:r>
                      <a:r>
                        <a:rPr lang="it-IT" sz="1100" u="none" strike="noStrike" dirty="0">
                          <a:effectLst/>
                        </a:rPr>
                        <a:t> of Products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05353116"/>
                  </a:ext>
                </a:extLst>
              </a:tr>
              <a:tr h="265463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 dirty="0">
                          <a:effectLst/>
                        </a:rPr>
                        <a:t>0%-1%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 dirty="0">
                          <a:effectLst/>
                        </a:rPr>
                        <a:t>49,7%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56689364"/>
                  </a:ext>
                </a:extLst>
              </a:tr>
              <a:tr h="265463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 dirty="0">
                          <a:effectLst/>
                        </a:rPr>
                        <a:t>1%-20%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 dirty="0">
                          <a:effectLst/>
                        </a:rPr>
                        <a:t>25,7%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72325261"/>
                  </a:ext>
                </a:extLst>
              </a:tr>
              <a:tr h="265463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 dirty="0">
                          <a:effectLst/>
                        </a:rPr>
                        <a:t>20%-30%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 dirty="0">
                          <a:effectLst/>
                        </a:rPr>
                        <a:t>4,8%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44109281"/>
                  </a:ext>
                </a:extLst>
              </a:tr>
              <a:tr h="265463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30%-40%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 dirty="0">
                          <a:effectLst/>
                        </a:rPr>
                        <a:t>3,5%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60634994"/>
                  </a:ext>
                </a:extLst>
              </a:tr>
              <a:tr h="265463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40%-50%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 dirty="0">
                          <a:effectLst/>
                        </a:rPr>
                        <a:t>2,8%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25122372"/>
                  </a:ext>
                </a:extLst>
              </a:tr>
              <a:tr h="265463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50%-60%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 dirty="0">
                          <a:effectLst/>
                        </a:rPr>
                        <a:t>2,3%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02389030"/>
                  </a:ext>
                </a:extLst>
              </a:tr>
              <a:tr h="265463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60%-70%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 dirty="0">
                          <a:effectLst/>
                        </a:rPr>
                        <a:t>2,0%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10194441"/>
                  </a:ext>
                </a:extLst>
              </a:tr>
              <a:tr h="265463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70%-80%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 dirty="0">
                          <a:effectLst/>
                        </a:rPr>
                        <a:t>2,0%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29247284"/>
                  </a:ext>
                </a:extLst>
              </a:tr>
              <a:tr h="265463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80%-90%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 dirty="0">
                          <a:effectLst/>
                        </a:rPr>
                        <a:t>2,1%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67539892"/>
                  </a:ext>
                </a:extLst>
              </a:tr>
              <a:tr h="265463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90%-100%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 dirty="0">
                          <a:effectLst/>
                        </a:rPr>
                        <a:t>5,0%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280236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79810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55FC34B-AEBB-4162-8BC0-9234A2B839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6371302"/>
            <a:ext cx="11576868" cy="486697"/>
          </a:xfrm>
          <a:solidFill>
            <a:srgbClr val="003571">
              <a:alpha val="80000"/>
            </a:srgbClr>
          </a:solidFill>
        </p:spPr>
        <p:txBody>
          <a:bodyPr rtlCol="0">
            <a:normAutofit fontScale="40000" lnSpcReduction="20000"/>
          </a:bodyPr>
          <a:lstStyle/>
          <a:p>
            <a:pPr rtl="0"/>
            <a:r>
              <a:rPr lang="en-GB" dirty="0"/>
              <a:t>                 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5D3E2A19-E278-4EE2-97EC-2DBC41D3012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86" y="22975"/>
            <a:ext cx="1401875" cy="1243834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E670F6FB-8E94-4C13-8DD8-8CEF86E7C6D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31717" y="13143"/>
            <a:ext cx="1160285" cy="1184034"/>
          </a:xfrm>
          <a:prstGeom prst="rect">
            <a:avLst/>
          </a:prstGeom>
        </p:spPr>
      </p:pic>
      <p:sp>
        <p:nvSpPr>
          <p:cNvPr id="12" name="Titolo 1">
            <a:extLst>
              <a:ext uri="{FF2B5EF4-FFF2-40B4-BE49-F238E27FC236}">
                <a16:creationId xmlns:a16="http://schemas.microsoft.com/office/drawing/2014/main" id="{5F84F4F4-487D-4AE7-8630-32389FF8CDA9}"/>
              </a:ext>
            </a:extLst>
          </p:cNvPr>
          <p:cNvSpPr txBox="1">
            <a:spLocks/>
          </p:cNvSpPr>
          <p:nvPr/>
        </p:nvSpPr>
        <p:spPr>
          <a:xfrm>
            <a:off x="1553497" y="408516"/>
            <a:ext cx="7301884" cy="4727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defPPr rtl="0">
              <a:defRPr lang="en-GB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4000" b="1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 dirty="0" err="1"/>
              <a:t>Orders</a:t>
            </a:r>
            <a:r>
              <a:rPr lang="it-IT" dirty="0"/>
              <a:t> from </a:t>
            </a:r>
            <a:r>
              <a:rPr lang="it-IT" dirty="0" err="1"/>
              <a:t>catalogue</a:t>
            </a:r>
            <a:endParaRPr lang="it-IT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936FCAA6-89C9-46F1-B406-7E6DA26B54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5806" y="1124492"/>
            <a:ext cx="11700387" cy="5710533"/>
          </a:xfrm>
          <a:prstGeom prst="rect">
            <a:avLst/>
          </a:prstGeo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B1BDCD83-3324-4EC0-8584-1F49174ED21E}"/>
              </a:ext>
            </a:extLst>
          </p:cNvPr>
          <p:cNvSpPr/>
          <p:nvPr/>
        </p:nvSpPr>
        <p:spPr>
          <a:xfrm>
            <a:off x="720523" y="5759562"/>
            <a:ext cx="8628405" cy="45239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pPr defTabSz="685800">
              <a:lnSpc>
                <a:spcPct val="90000"/>
              </a:lnSpc>
              <a:spcBef>
                <a:spcPts val="750"/>
              </a:spcBef>
            </a:pPr>
            <a:r>
              <a:rPr lang="it-IT" sz="1500" dirty="0" err="1"/>
              <a:t>Largest</a:t>
            </a:r>
            <a:r>
              <a:rPr lang="it-IT" sz="1500" dirty="0"/>
              <a:t> part of user </a:t>
            </a:r>
            <a:r>
              <a:rPr lang="it-IT" sz="1500" dirty="0" err="1"/>
              <a:t>orders</a:t>
            </a:r>
            <a:r>
              <a:rPr lang="it-IT" sz="1500" dirty="0"/>
              <a:t> </a:t>
            </a:r>
            <a:r>
              <a:rPr lang="it-IT" sz="1500" dirty="0" err="1"/>
              <a:t>is</a:t>
            </a:r>
            <a:r>
              <a:rPr lang="it-IT" sz="1500" dirty="0"/>
              <a:t> based on </a:t>
            </a:r>
            <a:r>
              <a:rPr lang="it-IT" sz="1500" dirty="0" err="1"/>
              <a:t>requesting</a:t>
            </a:r>
            <a:r>
              <a:rPr lang="it-IT" sz="1500" dirty="0"/>
              <a:t> production from the </a:t>
            </a:r>
            <a:r>
              <a:rPr lang="it-IT" sz="1500" dirty="0" err="1"/>
              <a:t>catalogue</a:t>
            </a:r>
            <a:r>
              <a:rPr lang="it-IT" sz="1500" dirty="0"/>
              <a:t> (i.e. historical data </a:t>
            </a:r>
            <a:r>
              <a:rPr lang="it-IT" sz="1500" dirty="0" err="1"/>
              <a:t>acquisitions</a:t>
            </a:r>
            <a:r>
              <a:rPr lang="it-IT" sz="1500" dirty="0"/>
              <a:t>), thanks to the </a:t>
            </a:r>
            <a:r>
              <a:rPr lang="it-IT" sz="1500" dirty="0" err="1"/>
              <a:t>archive</a:t>
            </a:r>
            <a:r>
              <a:rPr lang="it-IT" sz="1500" dirty="0"/>
              <a:t> </a:t>
            </a:r>
            <a:r>
              <a:rPr lang="it-IT" sz="1500" dirty="0" err="1"/>
              <a:t>good</a:t>
            </a:r>
            <a:r>
              <a:rPr lang="it-IT" sz="1500" dirty="0"/>
              <a:t> coverage and low </a:t>
            </a:r>
            <a:r>
              <a:rPr lang="it-IT" sz="1500" dirty="0" err="1"/>
              <a:t>cloudiness</a:t>
            </a:r>
            <a:r>
              <a:rPr lang="it-IT" sz="15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760789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55FC34B-AEBB-4162-8BC0-9234A2B839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6371302"/>
            <a:ext cx="11576868" cy="486697"/>
          </a:xfrm>
          <a:solidFill>
            <a:srgbClr val="003571">
              <a:alpha val="80000"/>
            </a:srgbClr>
          </a:solidFill>
        </p:spPr>
        <p:txBody>
          <a:bodyPr rtlCol="0">
            <a:normAutofit fontScale="40000" lnSpcReduction="20000"/>
          </a:bodyPr>
          <a:lstStyle/>
          <a:p>
            <a:pPr rtl="0"/>
            <a:r>
              <a:rPr lang="en-GB" dirty="0"/>
              <a:t>                 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5D3E2A19-E278-4EE2-97EC-2DBC41D3012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86" y="22975"/>
            <a:ext cx="1401875" cy="1243834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E670F6FB-8E94-4C13-8DD8-8CEF86E7C6D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31717" y="13143"/>
            <a:ext cx="1160285" cy="1184034"/>
          </a:xfrm>
          <a:prstGeom prst="rect">
            <a:avLst/>
          </a:prstGeom>
        </p:spPr>
      </p:pic>
      <p:sp>
        <p:nvSpPr>
          <p:cNvPr id="12" name="Titolo 1">
            <a:extLst>
              <a:ext uri="{FF2B5EF4-FFF2-40B4-BE49-F238E27FC236}">
                <a16:creationId xmlns:a16="http://schemas.microsoft.com/office/drawing/2014/main" id="{5F84F4F4-487D-4AE7-8630-32389FF8CDA9}"/>
              </a:ext>
            </a:extLst>
          </p:cNvPr>
          <p:cNvSpPr txBox="1">
            <a:spLocks/>
          </p:cNvSpPr>
          <p:nvPr/>
        </p:nvSpPr>
        <p:spPr>
          <a:xfrm>
            <a:off x="1553497" y="408516"/>
            <a:ext cx="7301884" cy="4727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defPPr rtl="0">
              <a:defRPr lang="en-GB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4000" b="1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 dirty="0" err="1"/>
              <a:t>Orders</a:t>
            </a:r>
            <a:r>
              <a:rPr lang="it-IT" dirty="0"/>
              <a:t> from </a:t>
            </a:r>
            <a:r>
              <a:rPr lang="it-IT" dirty="0" err="1"/>
              <a:t>catalogue</a:t>
            </a:r>
            <a:endParaRPr lang="it-IT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A6D48346-E806-4897-B6A6-C2C9F41405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01180" y="1046970"/>
            <a:ext cx="3726446" cy="3655659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F9A63508-8D3F-4368-8BEE-426603D96E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460" y="1046970"/>
            <a:ext cx="4440485" cy="3203839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9D0CA6F3-745B-4FF3-B40C-9B5FB07A5B2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81601" y="3402977"/>
            <a:ext cx="6405704" cy="3320154"/>
          </a:xfrm>
          <a:prstGeom prst="rect">
            <a:avLst/>
          </a:prstGeom>
        </p:spPr>
      </p:pic>
      <p:sp>
        <p:nvSpPr>
          <p:cNvPr id="14" name="Ovale 13">
            <a:extLst>
              <a:ext uri="{FF2B5EF4-FFF2-40B4-BE49-F238E27FC236}">
                <a16:creationId xmlns:a16="http://schemas.microsoft.com/office/drawing/2014/main" id="{7B20EDC5-61EF-42CF-BFF6-61BEEAB1554B}"/>
              </a:ext>
            </a:extLst>
          </p:cNvPr>
          <p:cNvSpPr/>
          <p:nvPr/>
        </p:nvSpPr>
        <p:spPr>
          <a:xfrm rot="1791656">
            <a:off x="1759714" y="3148706"/>
            <a:ext cx="1283572" cy="73639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5" name="Connettore 2 14">
            <a:extLst>
              <a:ext uri="{FF2B5EF4-FFF2-40B4-BE49-F238E27FC236}">
                <a16:creationId xmlns:a16="http://schemas.microsoft.com/office/drawing/2014/main" id="{108408F7-25F9-4B0A-8C47-589B3CE224AC}"/>
              </a:ext>
            </a:extLst>
          </p:cNvPr>
          <p:cNvCxnSpPr>
            <a:cxnSpLocks/>
            <a:stCxn id="14" idx="4"/>
          </p:cNvCxnSpPr>
          <p:nvPr/>
        </p:nvCxnSpPr>
        <p:spPr>
          <a:xfrm flipH="1">
            <a:off x="1541279" y="3836221"/>
            <a:ext cx="676896" cy="139053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17208157-7709-4F1D-9ECA-1D7EDC1EDB24}"/>
              </a:ext>
            </a:extLst>
          </p:cNvPr>
          <p:cNvSpPr txBox="1"/>
          <p:nvPr/>
        </p:nvSpPr>
        <p:spPr>
          <a:xfrm>
            <a:off x="370427" y="5226756"/>
            <a:ext cx="3075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ASI PRISMA Scienza projects</a:t>
            </a:r>
          </a:p>
        </p:txBody>
      </p:sp>
      <p:sp>
        <p:nvSpPr>
          <p:cNvPr id="17" name="Ovale 16">
            <a:extLst>
              <a:ext uri="{FF2B5EF4-FFF2-40B4-BE49-F238E27FC236}">
                <a16:creationId xmlns:a16="http://schemas.microsoft.com/office/drawing/2014/main" id="{14B85A6B-DDA6-4CD1-8B2A-3393BFB63DC1}"/>
              </a:ext>
            </a:extLst>
          </p:cNvPr>
          <p:cNvSpPr/>
          <p:nvPr/>
        </p:nvSpPr>
        <p:spPr>
          <a:xfrm rot="1791656">
            <a:off x="11234911" y="1092126"/>
            <a:ext cx="861373" cy="73639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8" name="Connettore 2 17">
            <a:extLst>
              <a:ext uri="{FF2B5EF4-FFF2-40B4-BE49-F238E27FC236}">
                <a16:creationId xmlns:a16="http://schemas.microsoft.com/office/drawing/2014/main" id="{15BC2E9B-9F85-44DB-8968-7647F1B02749}"/>
              </a:ext>
            </a:extLst>
          </p:cNvPr>
          <p:cNvCxnSpPr>
            <a:cxnSpLocks/>
          </p:cNvCxnSpPr>
          <p:nvPr/>
        </p:nvCxnSpPr>
        <p:spPr>
          <a:xfrm flipH="1" flipV="1">
            <a:off x="9428909" y="629237"/>
            <a:ext cx="1823016" cy="64426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B8BBD53C-E3D3-4B60-A4AE-24925D1B1FED}"/>
              </a:ext>
            </a:extLst>
          </p:cNvPr>
          <p:cNvSpPr txBox="1"/>
          <p:nvPr/>
        </p:nvSpPr>
        <p:spPr>
          <a:xfrm>
            <a:off x="5910470" y="420494"/>
            <a:ext cx="3726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Hydrocarburs</a:t>
            </a:r>
            <a:r>
              <a:rPr lang="it-IT" dirty="0"/>
              <a:t> </a:t>
            </a:r>
            <a:r>
              <a:rPr lang="it-IT" dirty="0" err="1"/>
              <a:t>exploration</a:t>
            </a:r>
            <a:r>
              <a:rPr lang="it-IT" dirty="0"/>
              <a:t> (Kuwait)</a:t>
            </a:r>
          </a:p>
        </p:txBody>
      </p:sp>
    </p:spTree>
    <p:extLst>
      <p:ext uri="{BB962C8B-B14F-4D97-AF65-F5344CB8AC3E}">
        <p14:creationId xmlns:p14="http://schemas.microsoft.com/office/powerpoint/2010/main" val="3043082444"/>
      </p:ext>
    </p:extLst>
  </p:cSld>
  <p:clrMapOvr>
    <a:masterClrMapping/>
  </p:clrMapOvr>
</p:sld>
</file>

<file path=ppt/theme/theme1.xml><?xml version="1.0" encoding="utf-8"?>
<a:theme xmlns:a="http://schemas.openxmlformats.org/drawingml/2006/main" name="ModOverlayVTI">
  <a:themeElements>
    <a:clrScheme name="Blu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Elephant Arial Nova Light">
      <a:majorFont>
        <a:latin typeface="Elephant"/>
        <a:ea typeface=""/>
        <a:cs typeface=""/>
      </a:majorFont>
      <a:minorFont>
        <a:latin typeface="Arial 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74515193.tgt.Office_50301524_TF89118109_Win32_OJ112196119" id="{DD9F22B7-EB13-4537-B5DE-235EAF431E11}" vid="{2669E526-CAFD-4480-8D09-AF6D4F4D34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7A43DED4575B84F8C84C670FB3030ED" ma:contentTypeVersion="18" ma:contentTypeDescription="Creare un nuovo documento." ma:contentTypeScope="" ma:versionID="0ea0c38d6bda5cfc6518efa8553df69a">
  <xsd:schema xmlns:xsd="http://www.w3.org/2001/XMLSchema" xmlns:xs="http://www.w3.org/2001/XMLSchema" xmlns:p="http://schemas.microsoft.com/office/2006/metadata/properties" xmlns:ns3="187b7724-d5a8-4a03-92e4-3b5309bc6823" xmlns:ns4="4a0ede34-4830-415e-b550-c7ff34c07948" targetNamespace="http://schemas.microsoft.com/office/2006/metadata/properties" ma:root="true" ma:fieldsID="846dec970c5ec1a11fe0716af86b92cc" ns3:_="" ns4:_="">
    <xsd:import namespace="187b7724-d5a8-4a03-92e4-3b5309bc6823"/>
    <xsd:import namespace="4a0ede34-4830-415e-b550-c7ff34c07948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Location" minOccurs="0"/>
                <xsd:element ref="ns4:MediaLengthInSeconds" minOccurs="0"/>
                <xsd:element ref="ns4:MediaServiceSearchProperties" minOccurs="0"/>
                <xsd:element ref="ns4:_activity" minOccurs="0"/>
                <xsd:element ref="ns4:MediaServiceObjectDetectorVersions" minOccurs="0"/>
                <xsd:element ref="ns4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7b7724-d5a8-4a03-92e4-3b5309bc682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ash suggerimento condivisione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0ede34-4830-415e-b550-c7ff34c0794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activity" ma:index="23" nillable="true" ma:displayName="_activity" ma:hidden="true" ma:internalName="_activity">
      <xsd:simpleType>
        <xsd:restriction base="dms:Note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5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4a0ede34-4830-415e-b550-c7ff34c07948" xsi:nil="true"/>
    <_activity xmlns="4a0ede34-4830-415e-b550-c7ff34c07948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8A7DB96-9A53-4817-964F-0134FE058B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87b7724-d5a8-4a03-92e4-3b5309bc6823"/>
    <ds:schemaRef ds:uri="4a0ede34-4830-415e-b550-c7ff34c0794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EAB8BBB-9A18-4050-923B-7FC6E36DA496}">
  <ds:schemaRefs>
    <ds:schemaRef ds:uri="http://purl.org/dc/elements/1.1/"/>
    <ds:schemaRef ds:uri="http://purl.org/dc/dcmitype/"/>
    <ds:schemaRef ds:uri="http://purl.org/dc/terms/"/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4a0ede34-4830-415e-b550-c7ff34c07948"/>
    <ds:schemaRef ds:uri="187b7724-d5a8-4a03-92e4-3b5309bc6823"/>
  </ds:schemaRefs>
</ds:datastoreItem>
</file>

<file path=customXml/itemProps3.xml><?xml version="1.0" encoding="utf-8"?>
<ds:datastoreItem xmlns:ds="http://schemas.openxmlformats.org/officeDocument/2006/customXml" ds:itemID="{0B61E4D0-D101-4A17-BA61-F29B2B6CFE74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780</Words>
  <Application>Microsoft Office PowerPoint</Application>
  <PresentationFormat>Widescreen</PresentationFormat>
  <Paragraphs>124</Paragraphs>
  <Slides>12</Slides>
  <Notes>12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20" baseType="lpstr">
      <vt:lpstr>Arial</vt:lpstr>
      <vt:lpstr>Arial Nova Light</vt:lpstr>
      <vt:lpstr>Calibri</vt:lpstr>
      <vt:lpstr>Elephant</vt:lpstr>
      <vt:lpstr>Times New Roman</vt:lpstr>
      <vt:lpstr>Verdana</vt:lpstr>
      <vt:lpstr>Wingdings</vt:lpstr>
      <vt:lpstr>ModOverlayVTI</vt:lpstr>
      <vt:lpstr> Centro di Geodesia Spaziale “Giuseppe Colombo”, Matera, Italy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Agenzia Spaziale Italiana</dc:title>
  <dc:creator>Viavattene Giorgio</dc:creator>
  <cp:lastModifiedBy>Venafra Sara</cp:lastModifiedBy>
  <cp:revision>24</cp:revision>
  <dcterms:created xsi:type="dcterms:W3CDTF">2024-03-05T10:50:04Z</dcterms:created>
  <dcterms:modified xsi:type="dcterms:W3CDTF">2024-11-07T11:32:49Z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0x01010057A43DED4575B84F8C84C670FB3030ED</vt:lpwstr>
  </property>
</Properties>
</file>