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2D0AAD-568E-4228-83FE-C483C7E7A983}" v="5" dt="2024-11-13T11:50:02.9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96132"/>
  </p:normalViewPr>
  <p:slideViewPr>
    <p:cSldViewPr snapToGrid="0">
      <p:cViewPr varScale="1">
        <p:scale>
          <a:sx n="121" d="100"/>
          <a:sy n="121" d="100"/>
        </p:scale>
        <p:origin x="4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a Boccia" userId="255758cc-7264-457f-9b8c-83a7a4708728" providerId="ADAL" clId="{749E6607-7BAA-834E-BBB7-D6671DDFFFB4}"/>
    <pc:docChg chg="custSel delSld modSld">
      <pc:chgData name="Valentina Boccia" userId="255758cc-7264-457f-9b8c-83a7a4708728" providerId="ADAL" clId="{749E6607-7BAA-834E-BBB7-D6671DDFFFB4}" dt="2024-11-13T13:48:34.569" v="38" actId="255"/>
      <pc:docMkLst>
        <pc:docMk/>
      </pc:docMkLst>
      <pc:sldChg chg="del">
        <pc:chgData name="Valentina Boccia" userId="255758cc-7264-457f-9b8c-83a7a4708728" providerId="ADAL" clId="{749E6607-7BAA-834E-BBB7-D6671DDFFFB4}" dt="2024-11-13T13:47:08.632" v="1" actId="2696"/>
        <pc:sldMkLst>
          <pc:docMk/>
          <pc:sldMk cId="187359933" sldId="256"/>
        </pc:sldMkLst>
      </pc:sldChg>
      <pc:sldChg chg="del">
        <pc:chgData name="Valentina Boccia" userId="255758cc-7264-457f-9b8c-83a7a4708728" providerId="ADAL" clId="{749E6607-7BAA-834E-BBB7-D6671DDFFFB4}" dt="2024-11-13T13:47:10.794" v="2" actId="2696"/>
        <pc:sldMkLst>
          <pc:docMk/>
          <pc:sldMk cId="391856434" sldId="257"/>
        </pc:sldMkLst>
      </pc:sldChg>
      <pc:sldChg chg="modSp mod">
        <pc:chgData name="Valentina Boccia" userId="255758cc-7264-457f-9b8c-83a7a4708728" providerId="ADAL" clId="{749E6607-7BAA-834E-BBB7-D6671DDFFFB4}" dt="2024-11-13T13:48:34.569" v="38" actId="255"/>
        <pc:sldMkLst>
          <pc:docMk/>
          <pc:sldMk cId="2580359343" sldId="258"/>
        </pc:sldMkLst>
        <pc:spChg chg="mod">
          <ac:chgData name="Valentina Boccia" userId="255758cc-7264-457f-9b8c-83a7a4708728" providerId="ADAL" clId="{749E6607-7BAA-834E-BBB7-D6671DDFFFB4}" dt="2024-11-13T13:48:34.569" v="38" actId="255"/>
          <ac:spMkLst>
            <pc:docMk/>
            <pc:sldMk cId="2580359343" sldId="258"/>
            <ac:spMk id="3" creationId="{18B5FB72-09C4-1384-9483-01ED2ACF1DE0}"/>
          </ac:spMkLst>
        </pc:spChg>
      </pc:sldChg>
      <pc:sldChg chg="del">
        <pc:chgData name="Valentina Boccia" userId="255758cc-7264-457f-9b8c-83a7a4708728" providerId="ADAL" clId="{749E6607-7BAA-834E-BBB7-D6671DDFFFB4}" dt="2024-11-13T13:47:12.221" v="3" actId="2696"/>
        <pc:sldMkLst>
          <pc:docMk/>
          <pc:sldMk cId="979950784" sldId="260"/>
        </pc:sldMkLst>
      </pc:sldChg>
      <pc:sldChg chg="del">
        <pc:chgData name="Valentina Boccia" userId="255758cc-7264-457f-9b8c-83a7a4708728" providerId="ADAL" clId="{749E6607-7BAA-834E-BBB7-D6671DDFFFB4}" dt="2024-11-13T13:47:07.461" v="0" actId="2696"/>
        <pc:sldMkLst>
          <pc:docMk/>
          <pc:sldMk cId="3801512970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8F5F9-4EA4-7607-356A-5343EFD1AC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874939-BCF2-649C-3C77-E7B486A3A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0EB31-C4F5-F08F-215D-0581DF000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4E4B-5A97-4607-9546-044A7CF15276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67B28-D81A-C08C-B9B8-F77315CFE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B64B47-56D9-1909-3589-FB13C938E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C17AA-4774-4BDE-A729-F17D460D1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98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D5F5E-9A83-9D51-BD3F-2BC86D2A6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3668FC-9F21-E788-2B13-2841ED5C55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AFF3B-3371-CB22-413F-F4B4D6BF7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4E4B-5A97-4607-9546-044A7CF15276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7BF7CF-F59E-8BB1-4590-6544144A1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68D91-92A9-77A3-423E-B57F47F4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C17AA-4774-4BDE-A729-F17D460D1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634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F91884-3AAC-66B3-5CE3-9BCA5D9A94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EFD3EA-58D8-0F03-843F-69C409F5A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7E5BD6-8886-52A3-736C-A1AE3F4B1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4E4B-5A97-4607-9546-044A7CF15276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E7646-B51B-C225-067E-686643399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9B6F4-57C1-E4CA-97E8-DA086D9BB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C17AA-4774-4BDE-A729-F17D460D1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842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E1ACD-8436-6ACF-6791-538FBF1FC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9BAD5-7137-736D-4C99-0432FC8B0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1E079-459D-055A-821F-F868BEE2A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4E4B-5A97-4607-9546-044A7CF15276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15280-E423-D296-39F7-40E7FCE1D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18FDC-9EF2-093E-21C5-070D7C5BB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C17AA-4774-4BDE-A729-F17D460D1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179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21C-AB54-9D82-FB9B-61D6EBC1D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D2B21D-1C12-A9A4-9C08-1497652239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C66BA-3C6D-61FA-D69A-FCD616BF0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4E4B-5A97-4607-9546-044A7CF15276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C4E89-0819-5E07-1FCB-BBE875BB7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9E437-8985-4C44-8F83-E3661EF37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C17AA-4774-4BDE-A729-F17D460D1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04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3906C-C230-7DCF-EB04-13E7173CA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AA970-08E6-62B7-D4CB-8241981FBA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5301C9-6F7A-BA15-02D0-570ED87924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E89D84-7958-6D92-3753-68A8FEDC4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4E4B-5A97-4607-9546-044A7CF15276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C4FF61-4DE0-840C-6183-F7BE48FDC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22909C-DB6B-0F7D-0AC7-669779F8A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C17AA-4774-4BDE-A729-F17D460D1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511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C831A-E0CC-AAD4-E3D6-0682F4C98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4255FE-748A-02D0-365D-8D0AB0C10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F71907-527D-C81D-E5F0-E49F560C82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00E247-2B81-5615-EC60-82656A307E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7D6443-C11E-F738-D0E1-84F398C89D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1D9A16-4D50-1EC7-C240-95DC199F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4E4B-5A97-4607-9546-044A7CF15276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4C0218-62E1-1DC2-AC37-9DB4407C4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A86E34-0AD7-81CD-6C78-FEE7B27CF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C17AA-4774-4BDE-A729-F17D460D1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17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C84C0-7DB7-51FB-0B83-F51D1D190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75A0D3-40A4-5D70-5B15-3D60B8809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4E4B-5A97-4607-9546-044A7CF15276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4A8848-4A07-0801-ACC6-EAD4EBF79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A752C9-8F2E-3302-3B88-BC2D49563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C17AA-4774-4BDE-A729-F17D460D1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518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ECFF2D-1E9C-41DC-5D87-F8E4B8239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4E4B-5A97-4607-9546-044A7CF15276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3F0B13-99BF-5C66-2107-684F5385F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467900-514B-BE42-8396-824C306B3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C17AA-4774-4BDE-A729-F17D460D1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76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C1F54-7F4F-2F0E-B36B-B7EF6D687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EB34E-E7AE-50A4-4F59-29E2EF106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9F8DF-41C7-F445-41EC-E8C8136169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00491-01CE-551F-B40D-D1B07E4B2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4E4B-5A97-4607-9546-044A7CF15276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CF807-C154-928C-ABDE-65693582A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CE0C68-0ACB-8C76-6DAE-91BDE84DA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C17AA-4774-4BDE-A729-F17D460D1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601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A0E0E-538B-3263-7F3F-CD23D2286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73C4EB-8FC7-212D-9F6F-3059FCF9FB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620617-E6D9-7706-39D3-1A685EA523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62F49-2C6C-5623-9AA6-7A7A3D87E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4E4B-5A97-4607-9546-044A7CF15276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0DA938-676B-723D-7025-FFD882269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83455A-0968-9A3B-D616-22431B21B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C17AA-4774-4BDE-A729-F17D460D1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073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F741E3-8CB4-EFDC-B675-D941C72E5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1E03D4-A494-9AAE-8380-190EFD772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3CC4D-41A9-604C-836F-6727F0467A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044E4B-5A97-4607-9546-044A7CF15276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CB366-9A23-959B-C387-248CA098B9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D59273-EDD9-5CE6-C3A2-ABC5A03CD7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DC17AA-4774-4BDE-A729-F17D460D1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145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400A4-2D43-1B7B-BC6C-DB9A9CEDC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Calibration and validation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5FB72-09C4-1384-9483-01ED2ACF1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609" y="1493508"/>
            <a:ext cx="11332780" cy="4013913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How many vicarious calibration sites might be needed worldwide to ensure accurate characterization of the radiances and </a:t>
            </a:r>
            <a:r>
              <a:rPr lang="en-GB" sz="14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reflectances</a:t>
            </a:r>
            <a:r>
              <a:rPr lang="en-GB" sz="1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(L1B and L2 products) returned by spectral imaging missions? And what are the core measurements that should be made at these sites (and uncertainty/performance requirements)?</a:t>
            </a:r>
          </a:p>
          <a:p>
            <a:pPr marL="0" lvl="0" indent="0" algn="just">
              <a:lnSpc>
                <a:spcPct val="120000"/>
              </a:lnSpc>
              <a:buSzPts val="1000"/>
              <a:buNone/>
              <a:tabLst>
                <a:tab pos="457200" algn="l"/>
              </a:tabLst>
            </a:pPr>
            <a:endParaRPr lang="en-GB" sz="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What are the main challenges in harmonizing CAL/VAL approaches across different EO missions, sites, and campaigns, and how can these be addressed?</a:t>
            </a:r>
          </a:p>
          <a:p>
            <a:pPr marL="0" lvl="0" indent="0" algn="just">
              <a:lnSpc>
                <a:spcPct val="120000"/>
              </a:lnSpc>
              <a:buSzPts val="1000"/>
              <a:buNone/>
              <a:tabLst>
                <a:tab pos="457200" algn="l"/>
              </a:tabLst>
            </a:pPr>
            <a:endParaRPr lang="en-GB" sz="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What is currently missing to carry out holistic and all-encompassing CAL/VAL activities, and how, for example with which innovations, can this be supported?</a:t>
            </a:r>
          </a:p>
          <a:p>
            <a:pPr marL="0" lvl="0" indent="0" algn="just">
              <a:lnSpc>
                <a:spcPct val="120000"/>
              </a:lnSpc>
              <a:buSzPts val="1000"/>
              <a:buNone/>
              <a:tabLst>
                <a:tab pos="457200" algn="l"/>
              </a:tabLst>
            </a:pPr>
            <a:endParaRPr lang="en-GB" sz="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How can emerging technologies, such as artificial intelligence and machine learning, be leveraged to improve the accuracy and efficiency of calibration and validation processes?</a:t>
            </a:r>
            <a:endParaRPr lang="en-GB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75B949-15F9-74A8-67AA-B9F67A866D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0" r="1350"/>
          <a:stretch/>
        </p:blipFill>
        <p:spPr>
          <a:xfrm>
            <a:off x="-16669" y="5611070"/>
            <a:ext cx="12225337" cy="124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359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3976fa30-1907-4356-8241-62ea5e1c0256}" enabled="1" method="Standard" siteId="{9a5cacd0-2bef-4dd7-ac5c-7ebe1f54f495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137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Symbol</vt:lpstr>
      <vt:lpstr>Office Theme</vt:lpstr>
      <vt:lpstr>Calibration and validation</vt:lpstr>
    </vt:vector>
  </TitlesOfParts>
  <Company>ESA European Space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Seed questions sent to speakers</dc:title>
  <dc:creator>Marco Celesti</dc:creator>
  <cp:lastModifiedBy>Valentina Boccia</cp:lastModifiedBy>
  <cp:revision>2</cp:revision>
  <dcterms:created xsi:type="dcterms:W3CDTF">2024-11-13T11:38:19Z</dcterms:created>
  <dcterms:modified xsi:type="dcterms:W3CDTF">2024-11-13T13:48:43Z</dcterms:modified>
</cp:coreProperties>
</file>