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698" y="2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B7B63-42E3-4455-A3C9-8CDE8689F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43201D6-DC1A-41FA-ADEB-7AC7F82AA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A9236D-C07F-4A7F-A704-65E3BD05A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A42A62-7D48-4B13-AD7D-0A43880AE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BC6A1F-D0E2-48E7-B261-26AFE06F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792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5318B-C01C-43A9-B416-A6A4B629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677431-A416-49D2-AFAE-FB3971EBE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44E0F1-8C74-42A1-B33B-940D62FD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AF4C0C-D237-4EA1-A9BA-4FA19A68E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AC8138-4A2D-4558-8198-8431BCAD9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68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B3D2E8B-5DAE-489A-A51B-96F614077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B49AD1B-D7EE-47B7-B2E7-05264EC7B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4D14A2-328B-41A9-9D99-E05924AA3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4141F0-9B92-4FD1-8B02-7A8778826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6E2438-AEF3-41B9-AF0F-937233821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30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B9332C-C05A-4016-9432-7876D3849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17BD68-190B-46B3-956A-96019E1F1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50BD9F-0CB8-45F3-9EBD-0B75361D6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25CA2B-F9DA-42C2-88BD-353EF4235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552B25-DFDF-41F9-AE35-8B11EF2D8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056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88625-73CD-4D0E-BFFD-0541778CE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9EBBA2-E7C8-4B47-B279-80161EE1E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F520B6-105A-4F19-861C-5D263B91B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3CE690-3BA5-4C40-9258-01BD64F6E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B981C-03B1-4B60-90DD-215AB7EB8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815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177C46-4FFE-4AA5-83AB-7D0FFF27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C408F1-969C-4ADF-8F1F-8A9EB2EB5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6BFF02-CBF6-46D7-A272-96F941AB1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23487A-DF43-498B-9669-BA12E65BB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AD6899-2B52-496E-9C66-79479088B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CA9FB9-62BF-4340-95E6-F82FCFD6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83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4A2456-C6EE-4901-93CF-E1C1F197C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4E2216-B1DB-4144-AE32-E051FFCE7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017466E-84C1-44E0-9452-02608F9D1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545C800-5B8E-4D3E-A533-921289967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E15110E-8201-4ACD-889F-34B0B4614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BF1AB48-B953-4B2B-A380-A3BCC71DE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20CEE46-6FDA-42AA-BD47-476FB1A8D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3991749-241A-4B4A-9E7F-14C1E8F1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59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3D0B88-13CE-4189-B4DB-3AF04392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A50CCB7-A148-40D9-9D6D-47E8822DC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ADE777-99D1-44C9-8197-78A0C437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F75BC8-A0AD-4A6B-8268-E6B4CBD2C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21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337E88-ED0A-43F3-B73C-4A4A41F9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C2B2FEB-391D-4874-BA5D-25E6E04D1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EC6384-B678-4669-B4BE-9D466923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8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8C053-3D4C-4B2B-9FBD-66C597AD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71E127-CAEB-4A95-A425-755419AD9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F9C419F-5DDA-4C87-BAD5-DA36CFA22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CE9282-2664-4422-89F3-C109AD424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B438B2-71B5-41C4-8207-D5ECAE442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E63DE6-5999-4EDA-A27E-5DA2183B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86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A4CB5-F72C-4FB4-B2E4-FF88DECA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919BC2F-67D7-41C0-9235-B98214506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9E06F5C-307A-4A2E-9B3E-0C16F93C5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4B83BE-81B4-4205-A979-53B7B1E15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CDD99E-39AF-44A1-8AB9-542CE2B56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70B3DE-C922-417A-A1DC-2848D944C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87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8D8E966-6ADC-4137-9464-23351AC02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5B9AC0-8178-42A5-A997-01B1F9439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DC2661-586B-4FA8-946F-ADD71863E9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7B25D-C033-4EA1-B41C-6FA2F250F6A1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427FB9-F8A7-4E9E-8423-2D235F05A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A595EE-1FFA-4CDD-8B86-83321DB30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7ADC5-A510-4F5D-A9F6-110CDC43CC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439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E617FBF4-67A2-4DB0-8210-58314917E287}"/>
              </a:ext>
            </a:extLst>
          </p:cNvPr>
          <p:cNvSpPr txBox="1"/>
          <p:nvPr/>
        </p:nvSpPr>
        <p:spPr>
          <a:xfrm>
            <a:off x="459581" y="382786"/>
            <a:ext cx="11100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Open challenges towards high-level global products</a:t>
            </a:r>
            <a:endParaRPr lang="de-DE" sz="28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E49A421-625D-4762-8B47-0A017EC0265F}"/>
              </a:ext>
            </a:extLst>
          </p:cNvPr>
          <p:cNvSpPr txBox="1"/>
          <p:nvPr/>
        </p:nvSpPr>
        <p:spPr>
          <a:xfrm>
            <a:off x="459581" y="1243013"/>
            <a:ext cx="1082278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are the main L3/L4 products that should be available from spaceborne hyperspectral images and how does these products contribute to a better understanding of Earth system processes?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Are our algorithms ready for large scale L3/L4 product generation and their frequently repeated production in order to assess Earth system processes?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Do we have suitable uncertainty values per L3/L4 product and if yes, which processes can we measure and which not (e.g. soil organic carbon changes, vegetation productivity, snow and ice conditions, etc.)?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Will the coverage and frequency of the upcoming hyperspectral missions suitable for process monitoring e.g. biodiversity, vegetation and </a:t>
            </a:r>
            <a:r>
              <a:rPr lang="en-US" sz="2000"/>
              <a:t>soil health?</a:t>
            </a: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Which global user communities shall be better informed about the availability and usefulness of the upcoming new L3/L4 products?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976554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Heiden, Uta</dc:creator>
  <cp:lastModifiedBy>Heiden, Uta</cp:lastModifiedBy>
  <cp:revision>2</cp:revision>
  <dcterms:created xsi:type="dcterms:W3CDTF">2024-11-15T06:41:14Z</dcterms:created>
  <dcterms:modified xsi:type="dcterms:W3CDTF">2024-11-15T06:45:02Z</dcterms:modified>
</cp:coreProperties>
</file>