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7" r:id="rId5"/>
  </p:sldMasterIdLst>
  <p:notesMasterIdLst>
    <p:notesMasterId r:id="rId25"/>
  </p:notesMasterIdLst>
  <p:handoutMasterIdLst>
    <p:handoutMasterId r:id="rId26"/>
  </p:handoutMasterIdLst>
  <p:sldIdLst>
    <p:sldId id="271" r:id="rId6"/>
    <p:sldId id="256" r:id="rId7"/>
    <p:sldId id="272" r:id="rId8"/>
    <p:sldId id="273" r:id="rId9"/>
    <p:sldId id="262" r:id="rId10"/>
    <p:sldId id="263" r:id="rId11"/>
    <p:sldId id="268" r:id="rId12"/>
    <p:sldId id="276" r:id="rId13"/>
    <p:sldId id="275" r:id="rId14"/>
    <p:sldId id="264" r:id="rId15"/>
    <p:sldId id="270" r:id="rId16"/>
    <p:sldId id="277" r:id="rId17"/>
    <p:sldId id="267" r:id="rId18"/>
    <p:sldId id="261" r:id="rId19"/>
    <p:sldId id="258" r:id="rId20"/>
    <p:sldId id="259" r:id="rId21"/>
    <p:sldId id="260" r:id="rId22"/>
    <p:sldId id="274" r:id="rId23"/>
    <p:sldId id="278" r:id="rId24"/>
  </p:sldIdLst>
  <p:sldSz cx="12225338" cy="6858000"/>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51"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scaleToFitPaper="1"/>
  <p:clrMru>
    <a:srgbClr val="8197A6"/>
    <a:srgbClr val="F1666A"/>
    <a:srgbClr val="D9D9D9"/>
    <a:srgbClr val="053249"/>
    <a:srgbClr val="003249"/>
    <a:srgbClr val="335E6F"/>
    <a:srgbClr val="006196"/>
    <a:srgbClr val="6DCFF6"/>
    <a:srgbClr val="FFCC4E"/>
    <a:srgbClr val="76C8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8AF98C-99DA-41A1-9121-55D8C926C5CC}" v="326" dt="2024-11-12T18:43:01.169"/>
    <p1510:client id="{243914D1-01E9-48ED-A66E-19510FCBD059}" v="296" dt="2024-11-12T17:57:48.858"/>
    <p1510:client id="{4FA74BBE-9617-6C55-77BD-8E958A9036C4}" v="57" dt="2024-11-12T19:27:23.137"/>
    <p1510:client id="{65BEE29A-99C9-46A9-BCCE-101AF1936BC6}" v="1900" dt="2024-11-12T19:13:51.347"/>
    <p1510:client id="{B09562AB-D9AE-4827-9927-E698677DC233}" v="60" dt="2024-11-12T17:32:20.947"/>
    <p1510:client id="{B5AA10BD-A3F7-4F4F-9D9D-C537DA062D1D}" v="1" dt="2024-11-12T17:59:57.107"/>
    <p1510:client id="{BD3FACD4-6BCB-4C7C-A615-4E677D9672B2}" v="1" dt="2024-11-12T17:58:36.2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035" autoAdjust="0"/>
  </p:normalViewPr>
  <p:slideViewPr>
    <p:cSldViewPr snapToGrid="0">
      <p:cViewPr>
        <p:scale>
          <a:sx n="63" d="100"/>
          <a:sy n="63" d="100"/>
        </p:scale>
        <p:origin x="876" y="643"/>
      </p:cViewPr>
      <p:guideLst>
        <p:guide orient="horz" pos="2160"/>
        <p:guide pos="385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0" d="100"/>
          <a:sy n="50" d="100"/>
        </p:scale>
        <p:origin x="-2659" y="-67"/>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ke Schickling" userId="S::anke.schickling@esa.int::e1a626aa-d6d1-4a2e-9360-ab46e9ce6254" providerId="AD" clId="Web-{B5AA10BD-A3F7-4F4F-9D9D-C537DA062D1D}"/>
    <pc:docChg chg="modSld">
      <pc:chgData name="Anke Schickling" userId="S::anke.schickling@esa.int::e1a626aa-d6d1-4a2e-9360-ab46e9ce6254" providerId="AD" clId="Web-{B5AA10BD-A3F7-4F4F-9D9D-C537DA062D1D}" dt="2024-11-12T17:59:57.107" v="0"/>
      <pc:docMkLst>
        <pc:docMk/>
      </pc:docMkLst>
      <pc:sldChg chg="delAnim">
        <pc:chgData name="Anke Schickling" userId="S::anke.schickling@esa.int::e1a626aa-d6d1-4a2e-9360-ab46e9ce6254" providerId="AD" clId="Web-{B5AA10BD-A3F7-4F4F-9D9D-C537DA062D1D}" dt="2024-11-12T17:59:57.107" v="0"/>
        <pc:sldMkLst>
          <pc:docMk/>
          <pc:sldMk cId="284202791" sldId="264"/>
        </pc:sldMkLst>
      </pc:sldChg>
    </pc:docChg>
  </pc:docChgLst>
  <pc:docChgLst>
    <pc:chgData name="Anke Schickling" userId="S::anke.schickling@esa.int::e1a626aa-d6d1-4a2e-9360-ab46e9ce6254" providerId="AD" clId="Web-{BD3FACD4-6BCB-4C7C-A615-4E677D9672B2}"/>
    <pc:docChg chg="modSld">
      <pc:chgData name="Anke Schickling" userId="S::anke.schickling@esa.int::e1a626aa-d6d1-4a2e-9360-ab46e9ce6254" providerId="AD" clId="Web-{BD3FACD4-6BCB-4C7C-A615-4E677D9672B2}" dt="2024-11-12T17:58:36.291" v="0"/>
      <pc:docMkLst>
        <pc:docMk/>
      </pc:docMkLst>
      <pc:sldChg chg="addAnim">
        <pc:chgData name="Anke Schickling" userId="S::anke.schickling@esa.int::e1a626aa-d6d1-4a2e-9360-ab46e9ce6254" providerId="AD" clId="Web-{BD3FACD4-6BCB-4C7C-A615-4E677D9672B2}" dt="2024-11-12T17:58:36.291" v="0"/>
        <pc:sldMkLst>
          <pc:docMk/>
          <pc:sldMk cId="284202791" sldId="264"/>
        </pc:sldMkLst>
      </pc:sldChg>
    </pc:docChg>
  </pc:docChgLst>
  <pc:docChgLst>
    <pc:chgData name="Anke Schickling" userId="e1a626aa-d6d1-4a2e-9360-ab46e9ce6254" providerId="ADAL" clId="{078AF98C-99DA-41A1-9121-55D8C926C5CC}"/>
    <pc:docChg chg="custSel modSld">
      <pc:chgData name="Anke Schickling" userId="e1a626aa-d6d1-4a2e-9360-ab46e9ce6254" providerId="ADAL" clId="{078AF98C-99DA-41A1-9121-55D8C926C5CC}" dt="2024-11-12T18:43:01.169" v="324" actId="20577"/>
      <pc:docMkLst>
        <pc:docMk/>
      </pc:docMkLst>
      <pc:sldChg chg="modAnim modNotesTx">
        <pc:chgData name="Anke Schickling" userId="e1a626aa-d6d1-4a2e-9360-ab46e9ce6254" providerId="ADAL" clId="{078AF98C-99DA-41A1-9121-55D8C926C5CC}" dt="2024-11-12T18:43:01.169" v="324" actId="20577"/>
        <pc:sldMkLst>
          <pc:docMk/>
          <pc:sldMk cId="284202791" sldId="264"/>
        </pc:sldMkLst>
      </pc:sldChg>
      <pc:sldChg chg="modSp mod modAnim">
        <pc:chgData name="Anke Schickling" userId="e1a626aa-d6d1-4a2e-9360-ab46e9ce6254" providerId="ADAL" clId="{078AF98C-99DA-41A1-9121-55D8C926C5CC}" dt="2024-11-12T18:23:54.967" v="52"/>
        <pc:sldMkLst>
          <pc:docMk/>
          <pc:sldMk cId="859833390" sldId="267"/>
        </pc:sldMkLst>
        <pc:spChg chg="mod">
          <ac:chgData name="Anke Schickling" userId="e1a626aa-d6d1-4a2e-9360-ab46e9ce6254" providerId="ADAL" clId="{078AF98C-99DA-41A1-9121-55D8C926C5CC}" dt="2024-11-12T18:23:16.816" v="49" actId="6549"/>
          <ac:spMkLst>
            <pc:docMk/>
            <pc:sldMk cId="859833390" sldId="267"/>
            <ac:spMk id="4" creationId="{9A2F7CA9-34C0-BA26-569B-6D0DD76AAA7E}"/>
          </ac:spMkLst>
        </pc:spChg>
      </pc:sldChg>
      <pc:sldChg chg="modSp mod modAnim modNotesTx">
        <pc:chgData name="Anke Schickling" userId="e1a626aa-d6d1-4a2e-9360-ab46e9ce6254" providerId="ADAL" clId="{078AF98C-99DA-41A1-9121-55D8C926C5CC}" dt="2024-11-12T18:12:09.443" v="41" actId="115"/>
        <pc:sldMkLst>
          <pc:docMk/>
          <pc:sldMk cId="3872432356" sldId="270"/>
        </pc:sldMkLst>
        <pc:spChg chg="mod">
          <ac:chgData name="Anke Schickling" userId="e1a626aa-d6d1-4a2e-9360-ab46e9ce6254" providerId="ADAL" clId="{078AF98C-99DA-41A1-9121-55D8C926C5CC}" dt="2024-11-12T18:12:09.443" v="41" actId="115"/>
          <ac:spMkLst>
            <pc:docMk/>
            <pc:sldMk cId="3872432356" sldId="270"/>
            <ac:spMk id="3" creationId="{5B54F549-1FFE-DDFD-3893-8A145D24209B}"/>
          </ac:spMkLst>
        </pc:spChg>
        <pc:spChg chg="mod">
          <ac:chgData name="Anke Schickling" userId="e1a626aa-d6d1-4a2e-9360-ab46e9ce6254" providerId="ADAL" clId="{078AF98C-99DA-41A1-9121-55D8C926C5CC}" dt="2024-11-12T18:11:28.973" v="39" actId="1076"/>
          <ac:spMkLst>
            <pc:docMk/>
            <pc:sldMk cId="3872432356" sldId="270"/>
            <ac:spMk id="4" creationId="{9A2F7CA9-34C0-BA26-569B-6D0DD76AAA7E}"/>
          </ac:spMkLst>
        </pc:spChg>
        <pc:graphicFrameChg chg="mod modGraphic">
          <ac:chgData name="Anke Schickling" userId="e1a626aa-d6d1-4a2e-9360-ab46e9ce6254" providerId="ADAL" clId="{078AF98C-99DA-41A1-9121-55D8C926C5CC}" dt="2024-11-12T18:08:12.126" v="33" actId="207"/>
          <ac:graphicFrameMkLst>
            <pc:docMk/>
            <pc:sldMk cId="3872432356" sldId="270"/>
            <ac:graphicFrameMk id="5" creationId="{5F30564E-B07E-A88D-D555-5F5D0D9DA182}"/>
          </ac:graphicFrameMkLst>
        </pc:graphicFrameChg>
      </pc:sldChg>
    </pc:docChg>
  </pc:docChgLst>
  <pc:docChgLst>
    <pc:chgData name="Anke Schickling" userId="S::anke.schickling@esa.int::e1a626aa-d6d1-4a2e-9360-ab46e9ce6254" providerId="AD" clId="Web-{243914D1-01E9-48ED-A66E-19510FCBD059}"/>
    <pc:docChg chg="addSld delSld modSld">
      <pc:chgData name="Anke Schickling" userId="S::anke.schickling@esa.int::e1a626aa-d6d1-4a2e-9360-ab46e9ce6254" providerId="AD" clId="Web-{243914D1-01E9-48ED-A66E-19510FCBD059}" dt="2024-11-12T17:57:48.858" v="184" actId="20577"/>
      <pc:docMkLst>
        <pc:docMk/>
      </pc:docMkLst>
      <pc:sldChg chg="modSp addAnim delAnim">
        <pc:chgData name="Anke Schickling" userId="S::anke.schickling@esa.int::e1a626aa-d6d1-4a2e-9360-ab46e9ce6254" providerId="AD" clId="Web-{243914D1-01E9-48ED-A66E-19510FCBD059}" dt="2024-11-12T17:57:48.858" v="184" actId="20577"/>
        <pc:sldMkLst>
          <pc:docMk/>
          <pc:sldMk cId="284202791" sldId="264"/>
        </pc:sldMkLst>
        <pc:spChg chg="mod">
          <ac:chgData name="Anke Schickling" userId="S::anke.schickling@esa.int::e1a626aa-d6d1-4a2e-9360-ab46e9ce6254" providerId="AD" clId="Web-{243914D1-01E9-48ED-A66E-19510FCBD059}" dt="2024-11-12T17:57:48.858" v="184" actId="20577"/>
          <ac:spMkLst>
            <pc:docMk/>
            <pc:sldMk cId="284202791" sldId="264"/>
            <ac:spMk id="4" creationId="{9A2F7CA9-34C0-BA26-569B-6D0DD76AAA7E}"/>
          </ac:spMkLst>
        </pc:spChg>
      </pc:sldChg>
      <pc:sldChg chg="modSp">
        <pc:chgData name="Anke Schickling" userId="S::anke.schickling@esa.int::e1a626aa-d6d1-4a2e-9360-ab46e9ce6254" providerId="AD" clId="Web-{243914D1-01E9-48ED-A66E-19510FCBD059}" dt="2024-11-12T17:56:23.824" v="172" actId="20577"/>
        <pc:sldMkLst>
          <pc:docMk/>
          <pc:sldMk cId="859833390" sldId="267"/>
        </pc:sldMkLst>
        <pc:spChg chg="mod">
          <ac:chgData name="Anke Schickling" userId="S::anke.schickling@esa.int::e1a626aa-d6d1-4a2e-9360-ab46e9ce6254" providerId="AD" clId="Web-{243914D1-01E9-48ED-A66E-19510FCBD059}" dt="2024-11-12T17:56:23.824" v="172" actId="20577"/>
          <ac:spMkLst>
            <pc:docMk/>
            <pc:sldMk cId="859833390" sldId="267"/>
            <ac:spMk id="4" creationId="{9A2F7CA9-34C0-BA26-569B-6D0DD76AAA7E}"/>
          </ac:spMkLst>
        </pc:spChg>
      </pc:sldChg>
      <pc:sldChg chg="del">
        <pc:chgData name="Anke Schickling" userId="S::anke.schickling@esa.int::e1a626aa-d6d1-4a2e-9360-ab46e9ce6254" providerId="AD" clId="Web-{243914D1-01E9-48ED-A66E-19510FCBD059}" dt="2024-11-12T17:41:53.998" v="52"/>
        <pc:sldMkLst>
          <pc:docMk/>
          <pc:sldMk cId="312782494" sldId="269"/>
        </pc:sldMkLst>
      </pc:sldChg>
      <pc:sldChg chg="modNotes">
        <pc:chgData name="Anke Schickling" userId="S::anke.schickling@esa.int::e1a626aa-d6d1-4a2e-9360-ab46e9ce6254" providerId="AD" clId="Web-{243914D1-01E9-48ED-A66E-19510FCBD059}" dt="2024-11-12T17:33:13.198" v="10"/>
        <pc:sldMkLst>
          <pc:docMk/>
          <pc:sldMk cId="3872432356" sldId="270"/>
        </pc:sldMkLst>
      </pc:sldChg>
      <pc:sldChg chg="modSp add replId modNotes">
        <pc:chgData name="Anke Schickling" userId="S::anke.schickling@esa.int::e1a626aa-d6d1-4a2e-9360-ab46e9ce6254" providerId="AD" clId="Web-{243914D1-01E9-48ED-A66E-19510FCBD059}" dt="2024-11-12T17:41:51.951" v="51"/>
        <pc:sldMkLst>
          <pc:docMk/>
          <pc:sldMk cId="1457259955" sldId="274"/>
        </pc:sldMkLst>
        <pc:spChg chg="mod">
          <ac:chgData name="Anke Schickling" userId="S::anke.schickling@esa.int::e1a626aa-d6d1-4a2e-9360-ab46e9ce6254" providerId="AD" clId="Web-{243914D1-01E9-48ED-A66E-19510FCBD059}" dt="2024-11-12T17:41:41.544" v="50" actId="1076"/>
          <ac:spMkLst>
            <pc:docMk/>
            <pc:sldMk cId="1457259955" sldId="274"/>
            <ac:spMk id="2" creationId="{9405044A-5514-CF95-EAB7-1C9967C1029F}"/>
          </ac:spMkLst>
        </pc:spChg>
      </pc:sldChg>
    </pc:docChg>
  </pc:docChgLst>
  <pc:docChgLst>
    <pc:chgData name="Marco Celesti" userId="S::marco.celesti@esa.int::f9d045f5-0653-4cef-8324-fc3651c4a390" providerId="AD" clId="Web-{4FA74BBE-9617-6C55-77BD-8E958A9036C4}"/>
    <pc:docChg chg="modSld">
      <pc:chgData name="Marco Celesti" userId="S::marco.celesti@esa.int::f9d045f5-0653-4cef-8324-fc3651c4a390" providerId="AD" clId="Web-{4FA74BBE-9617-6C55-77BD-8E958A9036C4}" dt="2024-11-12T19:27:23.137" v="37"/>
      <pc:docMkLst>
        <pc:docMk/>
      </pc:docMkLst>
      <pc:sldChg chg="modSp">
        <pc:chgData name="Marco Celesti" userId="S::marco.celesti@esa.int::f9d045f5-0653-4cef-8324-fc3651c4a390" providerId="AD" clId="Web-{4FA74BBE-9617-6C55-77BD-8E958A9036C4}" dt="2024-11-12T19:20:43.732" v="23" actId="20577"/>
        <pc:sldMkLst>
          <pc:docMk/>
          <pc:sldMk cId="284202791" sldId="264"/>
        </pc:sldMkLst>
        <pc:spChg chg="mod">
          <ac:chgData name="Marco Celesti" userId="S::marco.celesti@esa.int::f9d045f5-0653-4cef-8324-fc3651c4a390" providerId="AD" clId="Web-{4FA74BBE-9617-6C55-77BD-8E958A9036C4}" dt="2024-11-12T19:20:43.732" v="23" actId="20577"/>
          <ac:spMkLst>
            <pc:docMk/>
            <pc:sldMk cId="284202791" sldId="264"/>
            <ac:spMk id="4" creationId="{9A2F7CA9-34C0-BA26-569B-6D0DD76AAA7E}"/>
          </ac:spMkLst>
        </pc:spChg>
      </pc:sldChg>
      <pc:sldChg chg="addSp modSp">
        <pc:chgData name="Marco Celesti" userId="S::marco.celesti@esa.int::f9d045f5-0653-4cef-8324-fc3651c4a390" providerId="AD" clId="Web-{4FA74BBE-9617-6C55-77BD-8E958A9036C4}" dt="2024-11-12T19:19:58.746" v="11" actId="14100"/>
        <pc:sldMkLst>
          <pc:docMk/>
          <pc:sldMk cId="1143885149" sldId="272"/>
        </pc:sldMkLst>
        <pc:picChg chg="add mod">
          <ac:chgData name="Marco Celesti" userId="S::marco.celesti@esa.int::f9d045f5-0653-4cef-8324-fc3651c4a390" providerId="AD" clId="Web-{4FA74BBE-9617-6C55-77BD-8E958A9036C4}" dt="2024-11-12T19:19:58.746" v="11" actId="14100"/>
          <ac:picMkLst>
            <pc:docMk/>
            <pc:sldMk cId="1143885149" sldId="272"/>
            <ac:picMk id="3" creationId="{B3DD242C-3F08-BE6C-C07C-D47BD049BCA6}"/>
          </ac:picMkLst>
        </pc:picChg>
      </pc:sldChg>
      <pc:sldChg chg="addSp delSp modSp">
        <pc:chgData name="Marco Celesti" userId="S::marco.celesti@esa.int::f9d045f5-0653-4cef-8324-fc3651c4a390" providerId="AD" clId="Web-{4FA74BBE-9617-6C55-77BD-8E958A9036C4}" dt="2024-11-12T19:27:23.137" v="37"/>
        <pc:sldMkLst>
          <pc:docMk/>
          <pc:sldMk cId="3700416956" sldId="278"/>
        </pc:sldMkLst>
        <pc:picChg chg="add mod ord modCrop">
          <ac:chgData name="Marco Celesti" userId="S::marco.celesti@esa.int::f9d045f5-0653-4cef-8324-fc3651c4a390" providerId="AD" clId="Web-{4FA74BBE-9617-6C55-77BD-8E958A9036C4}" dt="2024-11-12T19:27:23.137" v="37"/>
          <ac:picMkLst>
            <pc:docMk/>
            <pc:sldMk cId="3700416956" sldId="278"/>
            <ac:picMk id="3" creationId="{72CEB544-0327-2F46-88E1-ED7AE5956D31}"/>
          </ac:picMkLst>
        </pc:picChg>
        <pc:picChg chg="del">
          <ac:chgData name="Marco Celesti" userId="S::marco.celesti@esa.int::f9d045f5-0653-4cef-8324-fc3651c4a390" providerId="AD" clId="Web-{4FA74BBE-9617-6C55-77BD-8E958A9036C4}" dt="2024-11-12T19:23:37.113" v="24"/>
          <ac:picMkLst>
            <pc:docMk/>
            <pc:sldMk cId="3700416956" sldId="278"/>
            <ac:picMk id="15" creationId="{32DC3325-2B39-A197-8803-BE707681005B}"/>
          </ac:picMkLst>
        </pc:picChg>
      </pc:sldChg>
    </pc:docChg>
  </pc:docChgLst>
  <pc:docChgLst>
    <pc:chgData name="Anke Schickling" userId="S::anke.schickling@esa.int::e1a626aa-d6d1-4a2e-9360-ab46e9ce6254" providerId="AD" clId="Web-{B09562AB-D9AE-4827-9927-E698677DC233}"/>
    <pc:docChg chg="modSld">
      <pc:chgData name="Anke Schickling" userId="S::anke.schickling@esa.int::e1a626aa-d6d1-4a2e-9360-ab46e9ce6254" providerId="AD" clId="Web-{B09562AB-D9AE-4827-9927-E698677DC233}" dt="2024-11-12T17:32:20.947" v="42" actId="20577"/>
      <pc:docMkLst>
        <pc:docMk/>
      </pc:docMkLst>
      <pc:sldChg chg="modSp">
        <pc:chgData name="Anke Schickling" userId="S::anke.schickling@esa.int::e1a626aa-d6d1-4a2e-9360-ab46e9ce6254" providerId="AD" clId="Web-{B09562AB-D9AE-4827-9927-E698677DC233}" dt="2024-11-12T17:32:20.947" v="42" actId="20577"/>
        <pc:sldMkLst>
          <pc:docMk/>
          <pc:sldMk cId="3872432356" sldId="270"/>
        </pc:sldMkLst>
        <pc:spChg chg="mod">
          <ac:chgData name="Anke Schickling" userId="S::anke.schickling@esa.int::e1a626aa-d6d1-4a2e-9360-ab46e9ce6254" providerId="AD" clId="Web-{B09562AB-D9AE-4827-9927-E698677DC233}" dt="2024-11-12T17:32:08.416" v="41" actId="1076"/>
          <ac:spMkLst>
            <pc:docMk/>
            <pc:sldMk cId="3872432356" sldId="270"/>
            <ac:spMk id="3" creationId="{5B54F549-1FFE-DDFD-3893-8A145D24209B}"/>
          </ac:spMkLst>
        </pc:spChg>
        <pc:spChg chg="mod">
          <ac:chgData name="Anke Schickling" userId="S::anke.schickling@esa.int::e1a626aa-d6d1-4a2e-9360-ab46e9ce6254" providerId="AD" clId="Web-{B09562AB-D9AE-4827-9927-E698677DC233}" dt="2024-11-12T17:32:20.947" v="42" actId="20577"/>
          <ac:spMkLst>
            <pc:docMk/>
            <pc:sldMk cId="3872432356" sldId="270"/>
            <ac:spMk id="4" creationId="{9A2F7CA9-34C0-BA26-569B-6D0DD76AAA7E}"/>
          </ac:spMkLst>
        </pc:spChg>
        <pc:graphicFrameChg chg="mod modGraphic">
          <ac:chgData name="Anke Schickling" userId="S::anke.schickling@esa.int::e1a626aa-d6d1-4a2e-9360-ab46e9ce6254" providerId="AD" clId="Web-{B09562AB-D9AE-4827-9927-E698677DC233}" dt="2024-11-12T17:31:34.805" v="34"/>
          <ac:graphicFrameMkLst>
            <pc:docMk/>
            <pc:sldMk cId="3872432356" sldId="270"/>
            <ac:graphicFrameMk id="5" creationId="{5F30564E-B07E-A88D-D555-5F5D0D9DA182}"/>
          </ac:graphicFrameMkLst>
        </pc:graphicFrameChg>
      </pc:sldChg>
    </pc:docChg>
  </pc:docChgLst>
  <pc:docChgLst>
    <pc:chgData name="Marco Celesti" userId="f9d045f5-0653-4cef-8324-fc3651c4a390" providerId="ADAL" clId="{65BEE29A-99C9-46A9-BCCE-101AF1936BC6}"/>
    <pc:docChg chg="undo custSel addSld delSld modSld sldOrd modMainMaster">
      <pc:chgData name="Marco Celesti" userId="f9d045f5-0653-4cef-8324-fc3651c4a390" providerId="ADAL" clId="{65BEE29A-99C9-46A9-BCCE-101AF1936BC6}" dt="2024-11-12T19:13:51.347" v="4104" actId="20577"/>
      <pc:docMkLst>
        <pc:docMk/>
      </pc:docMkLst>
      <pc:sldChg chg="addSp modSp modAnim">
        <pc:chgData name="Marco Celesti" userId="f9d045f5-0653-4cef-8324-fc3651c4a390" providerId="ADAL" clId="{65BEE29A-99C9-46A9-BCCE-101AF1936BC6}" dt="2024-11-11T18:04:06.058" v="14"/>
        <pc:sldMkLst>
          <pc:docMk/>
          <pc:sldMk cId="0" sldId="256"/>
        </pc:sldMkLst>
        <pc:picChg chg="add mod">
          <ac:chgData name="Marco Celesti" userId="f9d045f5-0653-4cef-8324-fc3651c4a390" providerId="ADAL" clId="{65BEE29A-99C9-46A9-BCCE-101AF1936BC6}" dt="2024-11-11T18:04:06.058" v="14"/>
          <ac:picMkLst>
            <pc:docMk/>
            <pc:sldMk cId="0" sldId="256"/>
            <ac:picMk id="5" creationId="{4428E702-3745-5D3B-5773-915F86D1A306}"/>
          </ac:picMkLst>
        </pc:picChg>
      </pc:sldChg>
      <pc:sldChg chg="addSp delSp modSp add del mod modAnim modNotesTx">
        <pc:chgData name="Marco Celesti" userId="f9d045f5-0653-4cef-8324-fc3651c4a390" providerId="ADAL" clId="{65BEE29A-99C9-46A9-BCCE-101AF1936BC6}" dt="2024-11-12T18:25:57.861" v="3694" actId="47"/>
        <pc:sldMkLst>
          <pc:docMk/>
          <pc:sldMk cId="1729157150" sldId="257"/>
        </pc:sldMkLst>
        <pc:spChg chg="add del mod">
          <ac:chgData name="Marco Celesti" userId="f9d045f5-0653-4cef-8324-fc3651c4a390" providerId="ADAL" clId="{65BEE29A-99C9-46A9-BCCE-101AF1936BC6}" dt="2024-11-12T18:25:23.191" v="3682" actId="21"/>
          <ac:spMkLst>
            <pc:docMk/>
            <pc:sldMk cId="1729157150" sldId="257"/>
            <ac:spMk id="4" creationId="{9A2F7CA9-34C0-BA26-569B-6D0DD76AAA7E}"/>
          </ac:spMkLst>
        </pc:spChg>
      </pc:sldChg>
      <pc:sldChg chg="addSp delSp modSp mod">
        <pc:chgData name="Marco Celesti" userId="f9d045f5-0653-4cef-8324-fc3651c4a390" providerId="ADAL" clId="{65BEE29A-99C9-46A9-BCCE-101AF1936BC6}" dt="2024-11-12T18:56:36.778" v="3915" actId="20577"/>
        <pc:sldMkLst>
          <pc:docMk/>
          <pc:sldMk cId="1978082505" sldId="258"/>
        </pc:sldMkLst>
        <pc:graphicFrameChg chg="modGraphic">
          <ac:chgData name="Marco Celesti" userId="f9d045f5-0653-4cef-8324-fc3651c4a390" providerId="ADAL" clId="{65BEE29A-99C9-46A9-BCCE-101AF1936BC6}" dt="2024-11-12T18:56:36.778" v="3915" actId="20577"/>
          <ac:graphicFrameMkLst>
            <pc:docMk/>
            <pc:sldMk cId="1978082505" sldId="258"/>
            <ac:graphicFrameMk id="2" creationId="{8716CC58-C8E1-6AAC-52DF-BDA4E4F177EA}"/>
          </ac:graphicFrameMkLst>
        </pc:graphicFrameChg>
        <pc:picChg chg="add del mod">
          <ac:chgData name="Marco Celesti" userId="f9d045f5-0653-4cef-8324-fc3651c4a390" providerId="ADAL" clId="{65BEE29A-99C9-46A9-BCCE-101AF1936BC6}" dt="2024-11-11T19:13:49.435" v="2074" actId="478"/>
          <ac:picMkLst>
            <pc:docMk/>
            <pc:sldMk cId="1978082505" sldId="258"/>
            <ac:picMk id="3" creationId="{076DF34A-CF43-DF43-1F81-1BEEF8CFDA8D}"/>
          </ac:picMkLst>
        </pc:picChg>
        <pc:picChg chg="add mod">
          <ac:chgData name="Marco Celesti" userId="f9d045f5-0653-4cef-8324-fc3651c4a390" providerId="ADAL" clId="{65BEE29A-99C9-46A9-BCCE-101AF1936BC6}" dt="2024-11-11T19:13:51.869" v="2076" actId="1036"/>
          <ac:picMkLst>
            <pc:docMk/>
            <pc:sldMk cId="1978082505" sldId="258"/>
            <ac:picMk id="4" creationId="{1B843BA7-1A76-3154-3D07-A59FEC962F33}"/>
          </ac:picMkLst>
        </pc:picChg>
        <pc:picChg chg="del">
          <ac:chgData name="Marco Celesti" userId="f9d045f5-0653-4cef-8324-fc3651c4a390" providerId="ADAL" clId="{65BEE29A-99C9-46A9-BCCE-101AF1936BC6}" dt="2024-11-11T19:13:40.636" v="2070" actId="478"/>
          <ac:picMkLst>
            <pc:docMk/>
            <pc:sldMk cId="1978082505" sldId="258"/>
            <ac:picMk id="6" creationId="{F732DEA2-734C-EEFE-5D0B-B59D56EB1451}"/>
          </ac:picMkLst>
        </pc:picChg>
      </pc:sldChg>
      <pc:sldChg chg="addSp delSp modSp mod">
        <pc:chgData name="Marco Celesti" userId="f9d045f5-0653-4cef-8324-fc3651c4a390" providerId="ADAL" clId="{65BEE29A-99C9-46A9-BCCE-101AF1936BC6}" dt="2024-11-12T18:56:32.348" v="3904" actId="20577"/>
        <pc:sldMkLst>
          <pc:docMk/>
          <pc:sldMk cId="2253064740" sldId="259"/>
        </pc:sldMkLst>
        <pc:graphicFrameChg chg="modGraphic">
          <ac:chgData name="Marco Celesti" userId="f9d045f5-0653-4cef-8324-fc3651c4a390" providerId="ADAL" clId="{65BEE29A-99C9-46A9-BCCE-101AF1936BC6}" dt="2024-11-12T18:56:32.348" v="3904" actId="20577"/>
          <ac:graphicFrameMkLst>
            <pc:docMk/>
            <pc:sldMk cId="2253064740" sldId="259"/>
            <ac:graphicFrameMk id="2" creationId="{8716CC58-C8E1-6AAC-52DF-BDA4E4F177EA}"/>
          </ac:graphicFrameMkLst>
        </pc:graphicFrameChg>
        <pc:picChg chg="add mod">
          <ac:chgData name="Marco Celesti" userId="f9d045f5-0653-4cef-8324-fc3651c4a390" providerId="ADAL" clId="{65BEE29A-99C9-46A9-BCCE-101AF1936BC6}" dt="2024-11-11T19:13:44.830" v="2073"/>
          <ac:picMkLst>
            <pc:docMk/>
            <pc:sldMk cId="2253064740" sldId="259"/>
            <ac:picMk id="3" creationId="{FEDCB5A2-6FBA-3C50-3693-C3795D9DA3B4}"/>
          </ac:picMkLst>
        </pc:picChg>
        <pc:picChg chg="del">
          <ac:chgData name="Marco Celesti" userId="f9d045f5-0653-4cef-8324-fc3651c4a390" providerId="ADAL" clId="{65BEE29A-99C9-46A9-BCCE-101AF1936BC6}" dt="2024-11-11T19:13:44.313" v="2072" actId="478"/>
          <ac:picMkLst>
            <pc:docMk/>
            <pc:sldMk cId="2253064740" sldId="259"/>
            <ac:picMk id="6" creationId="{F732DEA2-734C-EEFE-5D0B-B59D56EB1451}"/>
          </ac:picMkLst>
        </pc:picChg>
      </pc:sldChg>
      <pc:sldChg chg="addSp delSp modSp mod">
        <pc:chgData name="Marco Celesti" userId="f9d045f5-0653-4cef-8324-fc3651c4a390" providerId="ADAL" clId="{65BEE29A-99C9-46A9-BCCE-101AF1936BC6}" dt="2024-11-12T18:57:02.969" v="3968" actId="20577"/>
        <pc:sldMkLst>
          <pc:docMk/>
          <pc:sldMk cId="4122614046" sldId="260"/>
        </pc:sldMkLst>
        <pc:graphicFrameChg chg="modGraphic">
          <ac:chgData name="Marco Celesti" userId="f9d045f5-0653-4cef-8324-fc3651c4a390" providerId="ADAL" clId="{65BEE29A-99C9-46A9-BCCE-101AF1936BC6}" dt="2024-11-12T18:57:02.969" v="3968" actId="20577"/>
          <ac:graphicFrameMkLst>
            <pc:docMk/>
            <pc:sldMk cId="4122614046" sldId="260"/>
            <ac:graphicFrameMk id="2" creationId="{8716CC58-C8E1-6AAC-52DF-BDA4E4F177EA}"/>
          </ac:graphicFrameMkLst>
        </pc:graphicFrameChg>
        <pc:picChg chg="add mod">
          <ac:chgData name="Marco Celesti" userId="f9d045f5-0653-4cef-8324-fc3651c4a390" providerId="ADAL" clId="{65BEE29A-99C9-46A9-BCCE-101AF1936BC6}" dt="2024-11-11T19:13:56.851" v="2078"/>
          <ac:picMkLst>
            <pc:docMk/>
            <pc:sldMk cId="4122614046" sldId="260"/>
            <ac:picMk id="3" creationId="{3B45BAEB-2D02-1E02-2277-4523E9427B1C}"/>
          </ac:picMkLst>
        </pc:picChg>
        <pc:picChg chg="del">
          <ac:chgData name="Marco Celesti" userId="f9d045f5-0653-4cef-8324-fc3651c4a390" providerId="ADAL" clId="{65BEE29A-99C9-46A9-BCCE-101AF1936BC6}" dt="2024-11-11T19:13:56.143" v="2077" actId="478"/>
          <ac:picMkLst>
            <pc:docMk/>
            <pc:sldMk cId="4122614046" sldId="260"/>
            <ac:picMk id="6" creationId="{F732DEA2-734C-EEFE-5D0B-B59D56EB1451}"/>
          </ac:picMkLst>
        </pc:picChg>
      </pc:sldChg>
      <pc:sldChg chg="addSp delSp modSp mod">
        <pc:chgData name="Marco Celesti" userId="f9d045f5-0653-4cef-8324-fc3651c4a390" providerId="ADAL" clId="{65BEE29A-99C9-46A9-BCCE-101AF1936BC6}" dt="2024-11-12T18:56:42.368" v="3930" actId="20577"/>
        <pc:sldMkLst>
          <pc:docMk/>
          <pc:sldMk cId="3330082526" sldId="261"/>
        </pc:sldMkLst>
        <pc:graphicFrameChg chg="modGraphic">
          <ac:chgData name="Marco Celesti" userId="f9d045f5-0653-4cef-8324-fc3651c4a390" providerId="ADAL" clId="{65BEE29A-99C9-46A9-BCCE-101AF1936BC6}" dt="2024-11-12T18:56:42.368" v="3930" actId="20577"/>
          <ac:graphicFrameMkLst>
            <pc:docMk/>
            <pc:sldMk cId="3330082526" sldId="261"/>
            <ac:graphicFrameMk id="2" creationId="{8716CC58-C8E1-6AAC-52DF-BDA4E4F177EA}"/>
          </ac:graphicFrameMkLst>
        </pc:graphicFrameChg>
        <pc:picChg chg="add mod">
          <ac:chgData name="Marco Celesti" userId="f9d045f5-0653-4cef-8324-fc3651c4a390" providerId="ADAL" clId="{65BEE29A-99C9-46A9-BCCE-101AF1936BC6}" dt="2024-11-11T19:13:36.772" v="2069"/>
          <ac:picMkLst>
            <pc:docMk/>
            <pc:sldMk cId="3330082526" sldId="261"/>
            <ac:picMk id="3" creationId="{E1CB5772-32DA-9F94-343C-475DB8699DFC}"/>
          </ac:picMkLst>
        </pc:picChg>
        <pc:picChg chg="del">
          <ac:chgData name="Marco Celesti" userId="f9d045f5-0653-4cef-8324-fc3651c4a390" providerId="ADAL" clId="{65BEE29A-99C9-46A9-BCCE-101AF1936BC6}" dt="2024-11-11T19:13:36.063" v="2068" actId="478"/>
          <ac:picMkLst>
            <pc:docMk/>
            <pc:sldMk cId="3330082526" sldId="261"/>
            <ac:picMk id="6" creationId="{F732DEA2-734C-EEFE-5D0B-B59D56EB1451}"/>
          </ac:picMkLst>
        </pc:picChg>
      </pc:sldChg>
      <pc:sldChg chg="modNotesTx">
        <pc:chgData name="Marco Celesti" userId="f9d045f5-0653-4cef-8324-fc3651c4a390" providerId="ADAL" clId="{65BEE29A-99C9-46A9-BCCE-101AF1936BC6}" dt="2024-11-11T18:35:01.349" v="835" actId="20577"/>
        <pc:sldMkLst>
          <pc:docMk/>
          <pc:sldMk cId="2791730292" sldId="262"/>
        </pc:sldMkLst>
      </pc:sldChg>
      <pc:sldChg chg="modNotesTx">
        <pc:chgData name="Marco Celesti" userId="f9d045f5-0653-4cef-8324-fc3651c4a390" providerId="ADAL" clId="{65BEE29A-99C9-46A9-BCCE-101AF1936BC6}" dt="2024-11-11T18:36:37.016" v="1034" actId="20577"/>
        <pc:sldMkLst>
          <pc:docMk/>
          <pc:sldMk cId="1220239927" sldId="263"/>
        </pc:sldMkLst>
      </pc:sldChg>
      <pc:sldChg chg="addSp delSp modSp mod modAnim">
        <pc:chgData name="Marco Celesti" userId="f9d045f5-0653-4cef-8324-fc3651c4a390" providerId="ADAL" clId="{65BEE29A-99C9-46A9-BCCE-101AF1936BC6}" dt="2024-11-12T18:47:53.856" v="3825"/>
        <pc:sldMkLst>
          <pc:docMk/>
          <pc:sldMk cId="284202791" sldId="264"/>
        </pc:sldMkLst>
        <pc:spChg chg="mod">
          <ac:chgData name="Marco Celesti" userId="f9d045f5-0653-4cef-8324-fc3651c4a390" providerId="ADAL" clId="{65BEE29A-99C9-46A9-BCCE-101AF1936BC6}" dt="2024-11-12T18:28:50.889" v="3740" actId="1036"/>
          <ac:spMkLst>
            <pc:docMk/>
            <pc:sldMk cId="284202791" sldId="264"/>
            <ac:spMk id="4" creationId="{9A2F7CA9-34C0-BA26-569B-6D0DD76AAA7E}"/>
          </ac:spMkLst>
        </pc:spChg>
        <pc:picChg chg="add mod">
          <ac:chgData name="Marco Celesti" userId="f9d045f5-0653-4cef-8324-fc3651c4a390" providerId="ADAL" clId="{65BEE29A-99C9-46A9-BCCE-101AF1936BC6}" dt="2024-11-11T19:13:25.443" v="2063"/>
          <ac:picMkLst>
            <pc:docMk/>
            <pc:sldMk cId="284202791" sldId="264"/>
            <ac:picMk id="2" creationId="{D69DE898-5AFF-CAF7-3B50-AD4160DEA6FF}"/>
          </ac:picMkLst>
        </pc:picChg>
        <pc:picChg chg="del">
          <ac:chgData name="Marco Celesti" userId="f9d045f5-0653-4cef-8324-fc3651c4a390" providerId="ADAL" clId="{65BEE29A-99C9-46A9-BCCE-101AF1936BC6}" dt="2024-11-11T19:13:24.658" v="2062" actId="478"/>
          <ac:picMkLst>
            <pc:docMk/>
            <pc:sldMk cId="284202791" sldId="264"/>
            <ac:picMk id="6" creationId="{F732DEA2-734C-EEFE-5D0B-B59D56EB1451}"/>
          </ac:picMkLst>
        </pc:picChg>
      </pc:sldChg>
      <pc:sldChg chg="addSp delSp modSp del mod modAnim modNotesTx">
        <pc:chgData name="Marco Celesti" userId="f9d045f5-0653-4cef-8324-fc3651c4a390" providerId="ADAL" clId="{65BEE29A-99C9-46A9-BCCE-101AF1936BC6}" dt="2024-11-12T18:28:12.949" v="3718" actId="47"/>
        <pc:sldMkLst>
          <pc:docMk/>
          <pc:sldMk cId="1095455061" sldId="265"/>
        </pc:sldMkLst>
        <pc:spChg chg="add">
          <ac:chgData name="Marco Celesti" userId="f9d045f5-0653-4cef-8324-fc3651c4a390" providerId="ADAL" clId="{65BEE29A-99C9-46A9-BCCE-101AF1936BC6}" dt="2024-11-11T18:58:14.156" v="1725"/>
          <ac:spMkLst>
            <pc:docMk/>
            <pc:sldMk cId="1095455061" sldId="265"/>
            <ac:spMk id="3" creationId="{03B35AB0-0814-AA2A-3377-31EDD7D6AB21}"/>
          </ac:spMkLst>
        </pc:spChg>
        <pc:spChg chg="mod">
          <ac:chgData name="Marco Celesti" userId="f9d045f5-0653-4cef-8324-fc3651c4a390" providerId="ADAL" clId="{65BEE29A-99C9-46A9-BCCE-101AF1936BC6}" dt="2024-11-12T18:11:41.082" v="3524" actId="207"/>
          <ac:spMkLst>
            <pc:docMk/>
            <pc:sldMk cId="1095455061" sldId="265"/>
            <ac:spMk id="4" creationId="{9A2F7CA9-34C0-BA26-569B-6D0DD76AAA7E}"/>
          </ac:spMkLst>
        </pc:spChg>
        <pc:spChg chg="add del mod">
          <ac:chgData name="Marco Celesti" userId="f9d045f5-0653-4cef-8324-fc3651c4a390" providerId="ADAL" clId="{65BEE29A-99C9-46A9-BCCE-101AF1936BC6}" dt="2024-11-12T18:12:47.869" v="3532" actId="21"/>
          <ac:spMkLst>
            <pc:docMk/>
            <pc:sldMk cId="1095455061" sldId="265"/>
            <ac:spMk id="6" creationId="{9949DC7D-A2C7-75B5-3768-5B2032295AF4}"/>
          </ac:spMkLst>
        </pc:spChg>
        <pc:picChg chg="add mod">
          <ac:chgData name="Marco Celesti" userId="f9d045f5-0653-4cef-8324-fc3651c4a390" providerId="ADAL" clId="{65BEE29A-99C9-46A9-BCCE-101AF1936BC6}" dt="2024-11-12T18:13:36.701" v="3550" actId="1076"/>
          <ac:picMkLst>
            <pc:docMk/>
            <pc:sldMk cId="1095455061" sldId="265"/>
            <ac:picMk id="3" creationId="{942EBBA3-C14F-9A6D-B4B7-F7404923A6D2}"/>
          </ac:picMkLst>
        </pc:picChg>
        <pc:picChg chg="add del mod ord">
          <ac:chgData name="Marco Celesti" userId="f9d045f5-0653-4cef-8324-fc3651c4a390" providerId="ADAL" clId="{65BEE29A-99C9-46A9-BCCE-101AF1936BC6}" dt="2024-11-12T18:11:01.277" v="3465" actId="21"/>
          <ac:picMkLst>
            <pc:docMk/>
            <pc:sldMk cId="1095455061" sldId="265"/>
            <ac:picMk id="7" creationId="{41315FD3-0BE1-255D-C129-2F6373B73234}"/>
          </ac:picMkLst>
        </pc:picChg>
        <pc:picChg chg="add mod">
          <ac:chgData name="Marco Celesti" userId="f9d045f5-0653-4cef-8324-fc3651c4a390" providerId="ADAL" clId="{65BEE29A-99C9-46A9-BCCE-101AF1936BC6}" dt="2024-11-12T18:13:27.826" v="3548" actId="1076"/>
          <ac:picMkLst>
            <pc:docMk/>
            <pc:sldMk cId="1095455061" sldId="265"/>
            <ac:picMk id="8" creationId="{D0FD4375-B9F7-16A1-8F35-66001E52DFAE}"/>
          </ac:picMkLst>
        </pc:picChg>
        <pc:picChg chg="add del mod">
          <ac:chgData name="Marco Celesti" userId="f9d045f5-0653-4cef-8324-fc3651c4a390" providerId="ADAL" clId="{65BEE29A-99C9-46A9-BCCE-101AF1936BC6}" dt="2024-11-12T18:11:01.277" v="3465" actId="21"/>
          <ac:picMkLst>
            <pc:docMk/>
            <pc:sldMk cId="1095455061" sldId="265"/>
            <ac:picMk id="9" creationId="{37689255-A7C3-5C20-40C9-D538A75FE2CC}"/>
          </ac:picMkLst>
        </pc:picChg>
        <pc:picChg chg="add mod">
          <ac:chgData name="Marco Celesti" userId="f9d045f5-0653-4cef-8324-fc3651c4a390" providerId="ADAL" clId="{65BEE29A-99C9-46A9-BCCE-101AF1936BC6}" dt="2024-11-12T18:13:39.717" v="3551" actId="1076"/>
          <ac:picMkLst>
            <pc:docMk/>
            <pc:sldMk cId="1095455061" sldId="265"/>
            <ac:picMk id="11" creationId="{11851592-3155-CA85-14D2-EA0FBC8DA8AF}"/>
          </ac:picMkLst>
        </pc:picChg>
        <pc:picChg chg="add del mod modCrop">
          <ac:chgData name="Marco Celesti" userId="f9d045f5-0653-4cef-8324-fc3651c4a390" providerId="ADAL" clId="{65BEE29A-99C9-46A9-BCCE-101AF1936BC6}" dt="2024-11-12T18:11:01.277" v="3465" actId="21"/>
          <ac:picMkLst>
            <pc:docMk/>
            <pc:sldMk cId="1095455061" sldId="265"/>
            <ac:picMk id="13" creationId="{3E407747-5F72-3F2B-7266-ABE40350F6E5}"/>
          </ac:picMkLst>
        </pc:picChg>
        <pc:picChg chg="add mod ord">
          <ac:chgData name="Marco Celesti" userId="f9d045f5-0653-4cef-8324-fc3651c4a390" providerId="ADAL" clId="{65BEE29A-99C9-46A9-BCCE-101AF1936BC6}" dt="2024-11-12T18:14:02.717" v="3554" actId="1076"/>
          <ac:picMkLst>
            <pc:docMk/>
            <pc:sldMk cId="1095455061" sldId="265"/>
            <ac:picMk id="15" creationId="{0E01E3AB-8A79-5D89-135B-C34109B6A1E7}"/>
          </ac:picMkLst>
        </pc:picChg>
        <pc:picChg chg="add del mod">
          <ac:chgData name="Marco Celesti" userId="f9d045f5-0653-4cef-8324-fc3651c4a390" providerId="ADAL" clId="{65BEE29A-99C9-46A9-BCCE-101AF1936BC6}" dt="2024-11-12T18:12:47.869" v="3532" actId="21"/>
          <ac:picMkLst>
            <pc:docMk/>
            <pc:sldMk cId="1095455061" sldId="265"/>
            <ac:picMk id="2050" creationId="{CF514B22-FABD-A878-757C-56750BF28B8E}"/>
          </ac:picMkLst>
        </pc:picChg>
      </pc:sldChg>
      <pc:sldChg chg="addSp delSp modSp mod">
        <pc:chgData name="Marco Celesti" userId="f9d045f5-0653-4cef-8324-fc3651c4a390" providerId="ADAL" clId="{65BEE29A-99C9-46A9-BCCE-101AF1936BC6}" dt="2024-11-12T18:54:03.197" v="3862" actId="20577"/>
        <pc:sldMkLst>
          <pc:docMk/>
          <pc:sldMk cId="859833390" sldId="267"/>
        </pc:sldMkLst>
        <pc:spChg chg="mod">
          <ac:chgData name="Marco Celesti" userId="f9d045f5-0653-4cef-8324-fc3651c4a390" providerId="ADAL" clId="{65BEE29A-99C9-46A9-BCCE-101AF1936BC6}" dt="2024-11-12T18:54:03.197" v="3862" actId="20577"/>
          <ac:spMkLst>
            <pc:docMk/>
            <pc:sldMk cId="859833390" sldId="267"/>
            <ac:spMk id="4" creationId="{9A2F7CA9-34C0-BA26-569B-6D0DD76AAA7E}"/>
          </ac:spMkLst>
        </pc:spChg>
        <pc:picChg chg="add mod">
          <ac:chgData name="Marco Celesti" userId="f9d045f5-0653-4cef-8324-fc3651c4a390" providerId="ADAL" clId="{65BEE29A-99C9-46A9-BCCE-101AF1936BC6}" dt="2024-11-11T19:13:32.906" v="2067"/>
          <ac:picMkLst>
            <pc:docMk/>
            <pc:sldMk cId="859833390" sldId="267"/>
            <ac:picMk id="2" creationId="{88401FDB-6F2E-70FF-CC98-405DEA74AFBC}"/>
          </ac:picMkLst>
        </pc:picChg>
        <pc:picChg chg="del">
          <ac:chgData name="Marco Celesti" userId="f9d045f5-0653-4cef-8324-fc3651c4a390" providerId="ADAL" clId="{65BEE29A-99C9-46A9-BCCE-101AF1936BC6}" dt="2024-11-11T19:13:32.231" v="2066" actId="478"/>
          <ac:picMkLst>
            <pc:docMk/>
            <pc:sldMk cId="859833390" sldId="267"/>
            <ac:picMk id="6" creationId="{F732DEA2-734C-EEFE-5D0B-B59D56EB1451}"/>
          </ac:picMkLst>
        </pc:picChg>
      </pc:sldChg>
      <pc:sldChg chg="modNotesTx">
        <pc:chgData name="Marco Celesti" userId="f9d045f5-0653-4cef-8324-fc3651c4a390" providerId="ADAL" clId="{65BEE29A-99C9-46A9-BCCE-101AF1936BC6}" dt="2024-11-11T18:42:26.765" v="1294" actId="20577"/>
        <pc:sldMkLst>
          <pc:docMk/>
          <pc:sldMk cId="3304303954" sldId="268"/>
        </pc:sldMkLst>
      </pc:sldChg>
      <pc:sldChg chg="addSp delSp modSp mod">
        <pc:chgData name="Marco Celesti" userId="f9d045f5-0653-4cef-8324-fc3651c4a390" providerId="ADAL" clId="{65BEE29A-99C9-46A9-BCCE-101AF1936BC6}" dt="2024-11-11T19:14:00.542" v="2080"/>
        <pc:sldMkLst>
          <pc:docMk/>
          <pc:sldMk cId="312782494" sldId="269"/>
        </pc:sldMkLst>
        <pc:picChg chg="add mod">
          <ac:chgData name="Marco Celesti" userId="f9d045f5-0653-4cef-8324-fc3651c4a390" providerId="ADAL" clId="{65BEE29A-99C9-46A9-BCCE-101AF1936BC6}" dt="2024-11-11T19:14:00.542" v="2080"/>
          <ac:picMkLst>
            <pc:docMk/>
            <pc:sldMk cId="312782494" sldId="269"/>
            <ac:picMk id="2" creationId="{E9000C2E-7068-257D-1E04-0D8E63715EBE}"/>
          </ac:picMkLst>
        </pc:picChg>
        <pc:picChg chg="del">
          <ac:chgData name="Marco Celesti" userId="f9d045f5-0653-4cef-8324-fc3651c4a390" providerId="ADAL" clId="{65BEE29A-99C9-46A9-BCCE-101AF1936BC6}" dt="2024-11-11T19:13:59.773" v="2079" actId="478"/>
          <ac:picMkLst>
            <pc:docMk/>
            <pc:sldMk cId="312782494" sldId="269"/>
            <ac:picMk id="6" creationId="{F732DEA2-734C-EEFE-5D0B-B59D56EB1451}"/>
          </ac:picMkLst>
        </pc:picChg>
      </pc:sldChg>
      <pc:sldChg chg="addSp delSp modSp mod delAnim modAnim modNotesTx">
        <pc:chgData name="Marco Celesti" userId="f9d045f5-0653-4cef-8324-fc3651c4a390" providerId="ADAL" clId="{65BEE29A-99C9-46A9-BCCE-101AF1936BC6}" dt="2024-11-12T18:51:57.057" v="3846" actId="1036"/>
        <pc:sldMkLst>
          <pc:docMk/>
          <pc:sldMk cId="3872432356" sldId="270"/>
        </pc:sldMkLst>
        <pc:spChg chg="del mod ord">
          <ac:chgData name="Marco Celesti" userId="f9d045f5-0653-4cef-8324-fc3651c4a390" providerId="ADAL" clId="{65BEE29A-99C9-46A9-BCCE-101AF1936BC6}" dt="2024-11-12T18:51:53.839" v="3834" actId="478"/>
          <ac:spMkLst>
            <pc:docMk/>
            <pc:sldMk cId="3872432356" sldId="270"/>
            <ac:spMk id="3" creationId="{5B54F549-1FFE-DDFD-3893-8A145D24209B}"/>
          </ac:spMkLst>
        </pc:spChg>
        <pc:spChg chg="mod">
          <ac:chgData name="Marco Celesti" userId="f9d045f5-0653-4cef-8324-fc3651c4a390" providerId="ADAL" clId="{65BEE29A-99C9-46A9-BCCE-101AF1936BC6}" dt="2024-11-11T19:09:25.620" v="1831" actId="1076"/>
          <ac:spMkLst>
            <pc:docMk/>
            <pc:sldMk cId="3872432356" sldId="270"/>
            <ac:spMk id="4" creationId="{9A2F7CA9-34C0-BA26-569B-6D0DD76AAA7E}"/>
          </ac:spMkLst>
        </pc:spChg>
        <pc:graphicFrameChg chg="mod modGraphic">
          <ac:chgData name="Marco Celesti" userId="f9d045f5-0653-4cef-8324-fc3651c4a390" providerId="ADAL" clId="{65BEE29A-99C9-46A9-BCCE-101AF1936BC6}" dt="2024-11-12T18:51:57.057" v="3846" actId="1036"/>
          <ac:graphicFrameMkLst>
            <pc:docMk/>
            <pc:sldMk cId="3872432356" sldId="270"/>
            <ac:graphicFrameMk id="5" creationId="{5F30564E-B07E-A88D-D555-5F5D0D9DA182}"/>
          </ac:graphicFrameMkLst>
        </pc:graphicFrameChg>
        <pc:picChg chg="add mod">
          <ac:chgData name="Marco Celesti" userId="f9d045f5-0653-4cef-8324-fc3651c4a390" providerId="ADAL" clId="{65BEE29A-99C9-46A9-BCCE-101AF1936BC6}" dt="2024-11-11T19:13:29.292" v="2065"/>
          <ac:picMkLst>
            <pc:docMk/>
            <pc:sldMk cId="3872432356" sldId="270"/>
            <ac:picMk id="2" creationId="{98A3CA3F-3BD0-F3D0-A275-2624EA395E25}"/>
          </ac:picMkLst>
        </pc:picChg>
        <pc:picChg chg="del">
          <ac:chgData name="Marco Celesti" userId="f9d045f5-0653-4cef-8324-fc3651c4a390" providerId="ADAL" clId="{65BEE29A-99C9-46A9-BCCE-101AF1936BC6}" dt="2024-11-11T19:13:28.380" v="2064" actId="478"/>
          <ac:picMkLst>
            <pc:docMk/>
            <pc:sldMk cId="3872432356" sldId="270"/>
            <ac:picMk id="6" creationId="{F732DEA2-734C-EEFE-5D0B-B59D56EB1451}"/>
          </ac:picMkLst>
        </pc:picChg>
      </pc:sldChg>
      <pc:sldChg chg="addSp modSp new mod modAnim">
        <pc:chgData name="Marco Celesti" userId="f9d045f5-0653-4cef-8324-fc3651c4a390" providerId="ADAL" clId="{65BEE29A-99C9-46A9-BCCE-101AF1936BC6}" dt="2024-11-11T18:03:18.213" v="13" actId="478"/>
        <pc:sldMkLst>
          <pc:docMk/>
          <pc:sldMk cId="2819535734" sldId="271"/>
        </pc:sldMkLst>
        <pc:picChg chg="add mod">
          <ac:chgData name="Marco Celesti" userId="f9d045f5-0653-4cef-8324-fc3651c4a390" providerId="ADAL" clId="{65BEE29A-99C9-46A9-BCCE-101AF1936BC6}" dt="2024-11-11T18:01:32.340" v="5" actId="14100"/>
          <ac:picMkLst>
            <pc:docMk/>
            <pc:sldMk cId="2819535734" sldId="271"/>
            <ac:picMk id="5" creationId="{ED63BB02-11E1-F91F-0FED-1942F32FA30C}"/>
          </ac:picMkLst>
        </pc:picChg>
      </pc:sldChg>
      <pc:sldChg chg="addSp delSp modSp add mod modNotesTx">
        <pc:chgData name="Marco Celesti" userId="f9d045f5-0653-4cef-8324-fc3651c4a390" providerId="ADAL" clId="{65BEE29A-99C9-46A9-BCCE-101AF1936BC6}" dt="2024-11-12T18:35:09.113" v="3762" actId="14100"/>
        <pc:sldMkLst>
          <pc:docMk/>
          <pc:sldMk cId="1143885149" sldId="272"/>
        </pc:sldMkLst>
        <pc:spChg chg="add mod">
          <ac:chgData name="Marco Celesti" userId="f9d045f5-0653-4cef-8324-fc3651c4a390" providerId="ADAL" clId="{65BEE29A-99C9-46A9-BCCE-101AF1936BC6}" dt="2024-11-12T17:58:59.726" v="3028" actId="20577"/>
          <ac:spMkLst>
            <pc:docMk/>
            <pc:sldMk cId="1143885149" sldId="272"/>
            <ac:spMk id="2" creationId="{B16D9F9E-FD49-091D-6514-D9C236EFF035}"/>
          </ac:spMkLst>
        </pc:spChg>
        <pc:spChg chg="add del mod">
          <ac:chgData name="Marco Celesti" userId="f9d045f5-0653-4cef-8324-fc3651c4a390" providerId="ADAL" clId="{65BEE29A-99C9-46A9-BCCE-101AF1936BC6}" dt="2024-11-12T17:31:36.544" v="2238" actId="21"/>
          <ac:spMkLst>
            <pc:docMk/>
            <pc:sldMk cId="1143885149" sldId="272"/>
            <ac:spMk id="5" creationId="{491089AA-9FBC-9B2D-C705-9A838DD48396}"/>
          </ac:spMkLst>
        </pc:spChg>
        <pc:picChg chg="del">
          <ac:chgData name="Marco Celesti" userId="f9d045f5-0653-4cef-8324-fc3651c4a390" providerId="ADAL" clId="{65BEE29A-99C9-46A9-BCCE-101AF1936BC6}" dt="2024-11-11T18:04:13.614" v="16" actId="478"/>
          <ac:picMkLst>
            <pc:docMk/>
            <pc:sldMk cId="1143885149" sldId="272"/>
            <ac:picMk id="3" creationId="{118AE16A-F54C-FA60-919B-E0054EE00F32}"/>
          </ac:picMkLst>
        </pc:picChg>
        <pc:picChg chg="add del mod">
          <ac:chgData name="Marco Celesti" userId="f9d045f5-0653-4cef-8324-fc3651c4a390" providerId="ADAL" clId="{65BEE29A-99C9-46A9-BCCE-101AF1936BC6}" dt="2024-11-12T17:31:36.544" v="2238" actId="21"/>
          <ac:picMkLst>
            <pc:docMk/>
            <pc:sldMk cId="1143885149" sldId="272"/>
            <ac:picMk id="4" creationId="{39398AC3-4589-D981-059E-003A63C134CF}"/>
          </ac:picMkLst>
        </pc:picChg>
        <pc:picChg chg="add mod modCrop">
          <ac:chgData name="Marco Celesti" userId="f9d045f5-0653-4cef-8324-fc3651c4a390" providerId="ADAL" clId="{65BEE29A-99C9-46A9-BCCE-101AF1936BC6}" dt="2024-11-12T18:35:09.113" v="3762" actId="14100"/>
          <ac:picMkLst>
            <pc:docMk/>
            <pc:sldMk cId="1143885149" sldId="272"/>
            <ac:picMk id="7" creationId="{4B6F21E1-636A-2BB5-924A-06A3BF96A489}"/>
          </ac:picMkLst>
        </pc:picChg>
        <pc:picChg chg="add del mod">
          <ac:chgData name="Marco Celesti" userId="f9d045f5-0653-4cef-8324-fc3651c4a390" providerId="ADAL" clId="{65BEE29A-99C9-46A9-BCCE-101AF1936BC6}" dt="2024-11-12T17:33:11.895" v="2243" actId="478"/>
          <ac:picMkLst>
            <pc:docMk/>
            <pc:sldMk cId="1143885149" sldId="272"/>
            <ac:picMk id="8" creationId="{8877F4C4-257B-F0D9-F386-BA936ED2A045}"/>
          </ac:picMkLst>
        </pc:picChg>
        <pc:picChg chg="add del mod">
          <ac:chgData name="Marco Celesti" userId="f9d045f5-0653-4cef-8324-fc3651c4a390" providerId="ADAL" clId="{65BEE29A-99C9-46A9-BCCE-101AF1936BC6}" dt="2024-11-12T17:33:25.059" v="2247" actId="478"/>
          <ac:picMkLst>
            <pc:docMk/>
            <pc:sldMk cId="1143885149" sldId="272"/>
            <ac:picMk id="1026" creationId="{59B450C3-4B6A-E1F6-3C69-3E542302F2E3}"/>
          </ac:picMkLst>
        </pc:picChg>
        <pc:picChg chg="add mod">
          <ac:chgData name="Marco Celesti" userId="f9d045f5-0653-4cef-8324-fc3651c4a390" providerId="ADAL" clId="{65BEE29A-99C9-46A9-BCCE-101AF1936BC6}" dt="2024-11-12T17:40:33.741" v="2374" actId="1037"/>
          <ac:picMkLst>
            <pc:docMk/>
            <pc:sldMk cId="1143885149" sldId="272"/>
            <ac:picMk id="1028" creationId="{B3A4965B-A40A-632C-CB8A-F7E2119434F1}"/>
          </ac:picMkLst>
        </pc:picChg>
        <pc:picChg chg="add mod">
          <ac:chgData name="Marco Celesti" userId="f9d045f5-0653-4cef-8324-fc3651c4a390" providerId="ADAL" clId="{65BEE29A-99C9-46A9-BCCE-101AF1936BC6}" dt="2024-11-12T17:40:33.741" v="2374" actId="1037"/>
          <ac:picMkLst>
            <pc:docMk/>
            <pc:sldMk cId="1143885149" sldId="272"/>
            <ac:picMk id="1030" creationId="{FE481108-1D85-1550-A6E4-874DA52D88C3}"/>
          </ac:picMkLst>
        </pc:picChg>
        <pc:picChg chg="add mod">
          <ac:chgData name="Marco Celesti" userId="f9d045f5-0653-4cef-8324-fc3651c4a390" providerId="ADAL" clId="{65BEE29A-99C9-46A9-BCCE-101AF1936BC6}" dt="2024-11-12T17:40:33.741" v="2374" actId="1037"/>
          <ac:picMkLst>
            <pc:docMk/>
            <pc:sldMk cId="1143885149" sldId="272"/>
            <ac:picMk id="1032" creationId="{2B827A05-4C06-39F8-D15C-E7E4B0F73D13}"/>
          </ac:picMkLst>
        </pc:picChg>
        <pc:picChg chg="add mod">
          <ac:chgData name="Marco Celesti" userId="f9d045f5-0653-4cef-8324-fc3651c4a390" providerId="ADAL" clId="{65BEE29A-99C9-46A9-BCCE-101AF1936BC6}" dt="2024-11-12T17:40:33.741" v="2374" actId="1037"/>
          <ac:picMkLst>
            <pc:docMk/>
            <pc:sldMk cId="1143885149" sldId="272"/>
            <ac:picMk id="1034" creationId="{EE2BB2FB-C26F-5FD7-5037-EC4950B1DA0D}"/>
          </ac:picMkLst>
        </pc:picChg>
      </pc:sldChg>
      <pc:sldChg chg="addSp delSp modSp add mod modAnim modNotesTx">
        <pc:chgData name="Marco Celesti" userId="f9d045f5-0653-4cef-8324-fc3651c4a390" providerId="ADAL" clId="{65BEE29A-99C9-46A9-BCCE-101AF1936BC6}" dt="2024-11-12T17:56:11.843" v="3022" actId="20577"/>
        <pc:sldMkLst>
          <pc:docMk/>
          <pc:sldMk cId="550256549" sldId="273"/>
        </pc:sldMkLst>
        <pc:spChg chg="mod">
          <ac:chgData name="Marco Celesti" userId="f9d045f5-0653-4cef-8324-fc3651c4a390" providerId="ADAL" clId="{65BEE29A-99C9-46A9-BCCE-101AF1936BC6}" dt="2024-11-12T17:42:12.209" v="2545" actId="20577"/>
          <ac:spMkLst>
            <pc:docMk/>
            <pc:sldMk cId="550256549" sldId="273"/>
            <ac:spMk id="2" creationId="{B16D9F9E-FD49-091D-6514-D9C236EFF035}"/>
          </ac:spMkLst>
        </pc:spChg>
        <pc:spChg chg="add mod">
          <ac:chgData name="Marco Celesti" userId="f9d045f5-0653-4cef-8324-fc3651c4a390" providerId="ADAL" clId="{65BEE29A-99C9-46A9-BCCE-101AF1936BC6}" dt="2024-11-12T17:42:04.974" v="2544" actId="122"/>
          <ac:spMkLst>
            <pc:docMk/>
            <pc:sldMk cId="550256549" sldId="273"/>
            <ac:spMk id="5" creationId="{BF6DE55D-6AC3-F10C-53C3-5C73A24A9845}"/>
          </ac:spMkLst>
        </pc:spChg>
        <pc:spChg chg="add del mod">
          <ac:chgData name="Marco Celesti" userId="f9d045f5-0653-4cef-8324-fc3651c4a390" providerId="ADAL" clId="{65BEE29A-99C9-46A9-BCCE-101AF1936BC6}" dt="2024-11-11T18:32:53.562" v="626" actId="478"/>
          <ac:spMkLst>
            <pc:docMk/>
            <pc:sldMk cId="550256549" sldId="273"/>
            <ac:spMk id="7" creationId="{5206988C-5CCA-F4E3-2422-0806ADDDFED1}"/>
          </ac:spMkLst>
        </pc:spChg>
        <pc:spChg chg="add del mod">
          <ac:chgData name="Marco Celesti" userId="f9d045f5-0653-4cef-8324-fc3651c4a390" providerId="ADAL" clId="{65BEE29A-99C9-46A9-BCCE-101AF1936BC6}" dt="2024-11-11T18:31:33.869" v="582"/>
          <ac:spMkLst>
            <pc:docMk/>
            <pc:sldMk cId="550256549" sldId="273"/>
            <ac:spMk id="9" creationId="{7B198787-DBE6-F02E-7824-B0016E3D501E}"/>
          </ac:spMkLst>
        </pc:spChg>
        <pc:spChg chg="add mod ord">
          <ac:chgData name="Marco Celesti" userId="f9d045f5-0653-4cef-8324-fc3651c4a390" providerId="ADAL" clId="{65BEE29A-99C9-46A9-BCCE-101AF1936BC6}" dt="2024-11-12T17:47:37.561" v="2575" actId="20577"/>
          <ac:spMkLst>
            <pc:docMk/>
            <pc:sldMk cId="550256549" sldId="273"/>
            <ac:spMk id="11" creationId="{A8EBB9D4-8A1A-E8BF-125C-3D4E058981C3}"/>
          </ac:spMkLst>
        </pc:spChg>
        <pc:picChg chg="add mod">
          <ac:chgData name="Marco Celesti" userId="f9d045f5-0653-4cef-8324-fc3651c4a390" providerId="ADAL" clId="{65BEE29A-99C9-46A9-BCCE-101AF1936BC6}" dt="2024-11-12T17:42:57.294" v="2565" actId="14100"/>
          <ac:picMkLst>
            <pc:docMk/>
            <pc:sldMk cId="550256549" sldId="273"/>
            <ac:picMk id="4" creationId="{E13D9EF8-F1F9-B70B-26C4-7C6365C520EA}"/>
          </ac:picMkLst>
        </pc:picChg>
      </pc:sldChg>
      <pc:sldChg chg="modSp mod">
        <pc:chgData name="Marco Celesti" userId="f9d045f5-0653-4cef-8324-fc3651c4a390" providerId="ADAL" clId="{65BEE29A-99C9-46A9-BCCE-101AF1936BC6}" dt="2024-11-12T18:32:42.796" v="3759" actId="1036"/>
        <pc:sldMkLst>
          <pc:docMk/>
          <pc:sldMk cId="1457259955" sldId="274"/>
        </pc:sldMkLst>
        <pc:picChg chg="mod">
          <ac:chgData name="Marco Celesti" userId="f9d045f5-0653-4cef-8324-fc3651c4a390" providerId="ADAL" clId="{65BEE29A-99C9-46A9-BCCE-101AF1936BC6}" dt="2024-11-12T18:32:42.796" v="3759" actId="1036"/>
          <ac:picMkLst>
            <pc:docMk/>
            <pc:sldMk cId="1457259955" sldId="274"/>
            <ac:picMk id="5" creationId="{2E0260AB-60D2-AB07-7378-E9FB30FD1929}"/>
          </ac:picMkLst>
        </pc:picChg>
      </pc:sldChg>
      <pc:sldChg chg="addSp delSp modSp add mod delAnim modAnim">
        <pc:chgData name="Marco Celesti" userId="f9d045f5-0653-4cef-8324-fc3651c4a390" providerId="ADAL" clId="{65BEE29A-99C9-46A9-BCCE-101AF1936BC6}" dt="2024-11-12T18:47:10.774" v="3823" actId="20577"/>
        <pc:sldMkLst>
          <pc:docMk/>
          <pc:sldMk cId="3850129458" sldId="275"/>
        </pc:sldMkLst>
        <pc:spChg chg="mod">
          <ac:chgData name="Marco Celesti" userId="f9d045f5-0653-4cef-8324-fc3651c4a390" providerId="ADAL" clId="{65BEE29A-99C9-46A9-BCCE-101AF1936BC6}" dt="2024-11-12T18:24:20.085" v="3664" actId="1076"/>
          <ac:spMkLst>
            <pc:docMk/>
            <pc:sldMk cId="3850129458" sldId="275"/>
            <ac:spMk id="4" creationId="{9A2F7CA9-34C0-BA26-569B-6D0DD76AAA7E}"/>
          </ac:spMkLst>
        </pc:spChg>
        <pc:spChg chg="add mod">
          <ac:chgData name="Marco Celesti" userId="f9d045f5-0653-4cef-8324-fc3651c4a390" providerId="ADAL" clId="{65BEE29A-99C9-46A9-BCCE-101AF1936BC6}" dt="2024-11-12T18:47:10.774" v="3823" actId="20577"/>
          <ac:spMkLst>
            <pc:docMk/>
            <pc:sldMk cId="3850129458" sldId="275"/>
            <ac:spMk id="9" creationId="{C5E15B4C-FB8F-A712-AFA9-E41D159EFBA7}"/>
          </ac:spMkLst>
        </pc:spChg>
        <pc:picChg chg="add del mod">
          <ac:chgData name="Marco Celesti" userId="f9d045f5-0653-4cef-8324-fc3651c4a390" providerId="ADAL" clId="{65BEE29A-99C9-46A9-BCCE-101AF1936BC6}" dt="2024-11-12T18:25:33.872" v="3686" actId="478"/>
          <ac:picMkLst>
            <pc:docMk/>
            <pc:sldMk cId="3850129458" sldId="275"/>
            <ac:picMk id="3" creationId="{8E7A6A69-7CC1-60F0-4CAE-FBC15F9E7E62}"/>
          </ac:picMkLst>
        </pc:picChg>
        <pc:picChg chg="add del mod">
          <ac:chgData name="Marco Celesti" userId="f9d045f5-0653-4cef-8324-fc3651c4a390" providerId="ADAL" clId="{65BEE29A-99C9-46A9-BCCE-101AF1936BC6}" dt="2024-11-12T18:25:33.276" v="3685" actId="478"/>
          <ac:picMkLst>
            <pc:docMk/>
            <pc:sldMk cId="3850129458" sldId="275"/>
            <ac:picMk id="5" creationId="{74A80100-67AD-3E3C-B75F-E1521B967EC3}"/>
          </ac:picMkLst>
        </pc:picChg>
        <pc:picChg chg="add del mod">
          <ac:chgData name="Marco Celesti" userId="f9d045f5-0653-4cef-8324-fc3651c4a390" providerId="ADAL" clId="{65BEE29A-99C9-46A9-BCCE-101AF1936BC6}" dt="2024-11-12T18:25:34.405" v="3687" actId="478"/>
          <ac:picMkLst>
            <pc:docMk/>
            <pc:sldMk cId="3850129458" sldId="275"/>
            <ac:picMk id="6" creationId="{61BD0259-E8D6-2486-7212-98E7F73484F4}"/>
          </ac:picMkLst>
        </pc:picChg>
        <pc:picChg chg="add del mod">
          <ac:chgData name="Marco Celesti" userId="f9d045f5-0653-4cef-8324-fc3651c4a390" providerId="ADAL" clId="{65BEE29A-99C9-46A9-BCCE-101AF1936BC6}" dt="2024-11-12T18:25:32.742" v="3684" actId="478"/>
          <ac:picMkLst>
            <pc:docMk/>
            <pc:sldMk cId="3850129458" sldId="275"/>
            <ac:picMk id="7" creationId="{6B08546F-AE86-B8C0-1F10-299D87412B54}"/>
          </ac:picMkLst>
        </pc:picChg>
      </pc:sldChg>
      <pc:sldChg chg="addSp delSp add del mod addAnim delAnim">
        <pc:chgData name="Marco Celesti" userId="f9d045f5-0653-4cef-8324-fc3651c4a390" providerId="ADAL" clId="{65BEE29A-99C9-46A9-BCCE-101AF1936BC6}" dt="2024-11-12T18:25:21.874" v="3680"/>
        <pc:sldMkLst>
          <pc:docMk/>
          <pc:sldMk cId="1598364611" sldId="276"/>
        </pc:sldMkLst>
        <pc:picChg chg="add del">
          <ac:chgData name="Marco Celesti" userId="f9d045f5-0653-4cef-8324-fc3651c4a390" providerId="ADAL" clId="{65BEE29A-99C9-46A9-BCCE-101AF1936BC6}" dt="2024-11-12T18:25:19.504" v="3676" actId="478"/>
          <ac:picMkLst>
            <pc:docMk/>
            <pc:sldMk cId="1598364611" sldId="276"/>
            <ac:picMk id="3" creationId="{8E7A6A69-7CC1-60F0-4CAE-FBC15F9E7E62}"/>
          </ac:picMkLst>
        </pc:picChg>
        <pc:picChg chg="add del">
          <ac:chgData name="Marco Celesti" userId="f9d045f5-0653-4cef-8324-fc3651c4a390" providerId="ADAL" clId="{65BEE29A-99C9-46A9-BCCE-101AF1936BC6}" dt="2024-11-12T18:25:19.955" v="3678" actId="478"/>
          <ac:picMkLst>
            <pc:docMk/>
            <pc:sldMk cId="1598364611" sldId="276"/>
            <ac:picMk id="5" creationId="{74A80100-67AD-3E3C-B75F-E1521B967EC3}"/>
          </ac:picMkLst>
        </pc:picChg>
        <pc:picChg chg="add del">
          <ac:chgData name="Marco Celesti" userId="f9d045f5-0653-4cef-8324-fc3651c4a390" providerId="ADAL" clId="{65BEE29A-99C9-46A9-BCCE-101AF1936BC6}" dt="2024-11-12T18:25:17.120" v="3675" actId="478"/>
          <ac:picMkLst>
            <pc:docMk/>
            <pc:sldMk cId="1598364611" sldId="276"/>
            <ac:picMk id="6" creationId="{61BD0259-E8D6-2486-7212-98E7F73484F4}"/>
          </ac:picMkLst>
        </pc:picChg>
        <pc:picChg chg="add del">
          <ac:chgData name="Marco Celesti" userId="f9d045f5-0653-4cef-8324-fc3651c4a390" providerId="ADAL" clId="{65BEE29A-99C9-46A9-BCCE-101AF1936BC6}" dt="2024-11-12T18:25:19.753" v="3677" actId="478"/>
          <ac:picMkLst>
            <pc:docMk/>
            <pc:sldMk cId="1598364611" sldId="276"/>
            <ac:picMk id="7" creationId="{6B08546F-AE86-B8C0-1F10-299D87412B54}"/>
          </ac:picMkLst>
        </pc:picChg>
      </pc:sldChg>
      <pc:sldChg chg="modSp add mod ord">
        <pc:chgData name="Marco Celesti" userId="f9d045f5-0653-4cef-8324-fc3651c4a390" providerId="ADAL" clId="{65BEE29A-99C9-46A9-BCCE-101AF1936BC6}" dt="2024-11-12T18:26:28.223" v="3695" actId="170"/>
        <pc:sldMkLst>
          <pc:docMk/>
          <pc:sldMk cId="3137120308" sldId="276"/>
        </pc:sldMkLst>
        <pc:picChg chg="ord">
          <ac:chgData name="Marco Celesti" userId="f9d045f5-0653-4cef-8324-fc3651c4a390" providerId="ADAL" clId="{65BEE29A-99C9-46A9-BCCE-101AF1936BC6}" dt="2024-11-12T18:26:28.223" v="3695" actId="170"/>
          <ac:picMkLst>
            <pc:docMk/>
            <pc:sldMk cId="3137120308" sldId="276"/>
            <ac:picMk id="3" creationId="{8E7A6A69-7CC1-60F0-4CAE-FBC15F9E7E62}"/>
          </ac:picMkLst>
        </pc:picChg>
      </pc:sldChg>
      <pc:sldChg chg="add del">
        <pc:chgData name="Marco Celesti" userId="f9d045f5-0653-4cef-8324-fc3651c4a390" providerId="ADAL" clId="{65BEE29A-99C9-46A9-BCCE-101AF1936BC6}" dt="2024-11-12T18:25:15.334" v="3674"/>
        <pc:sldMkLst>
          <pc:docMk/>
          <pc:sldMk cId="1130721090" sldId="277"/>
        </pc:sldMkLst>
      </pc:sldChg>
      <pc:sldChg chg="delSp modSp add mod delAnim modAnim">
        <pc:chgData name="Marco Celesti" userId="f9d045f5-0653-4cef-8324-fc3651c4a390" providerId="ADAL" clId="{65BEE29A-99C9-46A9-BCCE-101AF1936BC6}" dt="2024-11-12T18:51:50.069" v="3833"/>
        <pc:sldMkLst>
          <pc:docMk/>
          <pc:sldMk cId="2372533210" sldId="277"/>
        </pc:sldMkLst>
        <pc:spChg chg="mod">
          <ac:chgData name="Marco Celesti" userId="f9d045f5-0653-4cef-8324-fc3651c4a390" providerId="ADAL" clId="{65BEE29A-99C9-46A9-BCCE-101AF1936BC6}" dt="2024-11-12T18:51:45.580" v="3832" actId="1076"/>
          <ac:spMkLst>
            <pc:docMk/>
            <pc:sldMk cId="2372533210" sldId="277"/>
            <ac:spMk id="3" creationId="{5B54F549-1FFE-DDFD-3893-8A145D24209B}"/>
          </ac:spMkLst>
        </pc:spChg>
        <pc:graphicFrameChg chg="del">
          <ac:chgData name="Marco Celesti" userId="f9d045f5-0653-4cef-8324-fc3651c4a390" providerId="ADAL" clId="{65BEE29A-99C9-46A9-BCCE-101AF1936BC6}" dt="2024-11-12T18:51:39.909" v="3831" actId="478"/>
          <ac:graphicFrameMkLst>
            <pc:docMk/>
            <pc:sldMk cId="2372533210" sldId="277"/>
            <ac:graphicFrameMk id="5" creationId="{5F30564E-B07E-A88D-D555-5F5D0D9DA182}"/>
          </ac:graphicFrameMkLst>
        </pc:graphicFrameChg>
      </pc:sldChg>
      <pc:sldChg chg="addSp delSp modSp add mod modNotesTx">
        <pc:chgData name="Marco Celesti" userId="f9d045f5-0653-4cef-8324-fc3651c4a390" providerId="ADAL" clId="{65BEE29A-99C9-46A9-BCCE-101AF1936BC6}" dt="2024-11-12T19:13:51.347" v="4104" actId="20577"/>
        <pc:sldMkLst>
          <pc:docMk/>
          <pc:sldMk cId="3700416956" sldId="278"/>
        </pc:sldMkLst>
        <pc:spChg chg="del">
          <ac:chgData name="Marco Celesti" userId="f9d045f5-0653-4cef-8324-fc3651c4a390" providerId="ADAL" clId="{65BEE29A-99C9-46A9-BCCE-101AF1936BC6}" dt="2024-11-12T18:59:20.315" v="3971" actId="478"/>
          <ac:spMkLst>
            <pc:docMk/>
            <pc:sldMk cId="3700416956" sldId="278"/>
            <ac:spMk id="3" creationId="{5B54F549-1FFE-DDFD-3893-8A145D24209B}"/>
          </ac:spMkLst>
        </pc:spChg>
        <pc:spChg chg="del">
          <ac:chgData name="Marco Celesti" userId="f9d045f5-0653-4cef-8324-fc3651c4a390" providerId="ADAL" clId="{65BEE29A-99C9-46A9-BCCE-101AF1936BC6}" dt="2024-11-12T18:59:18.540" v="3970" actId="478"/>
          <ac:spMkLst>
            <pc:docMk/>
            <pc:sldMk cId="3700416956" sldId="278"/>
            <ac:spMk id="4" creationId="{9A2F7CA9-34C0-BA26-569B-6D0DD76AAA7E}"/>
          </ac:spMkLst>
        </pc:spChg>
        <pc:spChg chg="add del mod">
          <ac:chgData name="Marco Celesti" userId="f9d045f5-0653-4cef-8324-fc3651c4a390" providerId="ADAL" clId="{65BEE29A-99C9-46A9-BCCE-101AF1936BC6}" dt="2024-11-12T19:04:01.248" v="4012" actId="478"/>
          <ac:spMkLst>
            <pc:docMk/>
            <pc:sldMk cId="3700416956" sldId="278"/>
            <ac:spMk id="5" creationId="{A36EEFA1-E0B2-5872-EA48-41BBB5D17F38}"/>
          </ac:spMkLst>
        </pc:spChg>
        <pc:picChg chg="ord">
          <ac:chgData name="Marco Celesti" userId="f9d045f5-0653-4cef-8324-fc3651c4a390" providerId="ADAL" clId="{65BEE29A-99C9-46A9-BCCE-101AF1936BC6}" dt="2024-11-12T19:12:51.017" v="4041" actId="166"/>
          <ac:picMkLst>
            <pc:docMk/>
            <pc:sldMk cId="3700416956" sldId="278"/>
            <ac:picMk id="2" creationId="{98A3CA3F-3BD0-F3D0-A275-2624EA395E25}"/>
          </ac:picMkLst>
        </pc:picChg>
        <pc:picChg chg="add del mod">
          <ac:chgData name="Marco Celesti" userId="f9d045f5-0653-4cef-8324-fc3651c4a390" providerId="ADAL" clId="{65BEE29A-99C9-46A9-BCCE-101AF1936BC6}" dt="2024-11-12T19:05:24.261" v="4021" actId="478"/>
          <ac:picMkLst>
            <pc:docMk/>
            <pc:sldMk cId="3700416956" sldId="278"/>
            <ac:picMk id="6" creationId="{36B2E683-3F1F-491D-9988-06EB1D033609}"/>
          </ac:picMkLst>
        </pc:picChg>
        <pc:picChg chg="add del mod">
          <ac:chgData name="Marco Celesti" userId="f9d045f5-0653-4cef-8324-fc3651c4a390" providerId="ADAL" clId="{65BEE29A-99C9-46A9-BCCE-101AF1936BC6}" dt="2024-11-12T19:05:23.790" v="4020" actId="478"/>
          <ac:picMkLst>
            <pc:docMk/>
            <pc:sldMk cId="3700416956" sldId="278"/>
            <ac:picMk id="7" creationId="{79A1ABB5-D9CD-68A4-5A5E-595BB0833D22}"/>
          </ac:picMkLst>
        </pc:picChg>
        <pc:picChg chg="add del mod">
          <ac:chgData name="Marco Celesti" userId="f9d045f5-0653-4cef-8324-fc3651c4a390" providerId="ADAL" clId="{65BEE29A-99C9-46A9-BCCE-101AF1936BC6}" dt="2024-11-12T19:05:21.750" v="4019" actId="478"/>
          <ac:picMkLst>
            <pc:docMk/>
            <pc:sldMk cId="3700416956" sldId="278"/>
            <ac:picMk id="8" creationId="{D457F911-9760-145B-8C4C-F9984576800B}"/>
          </ac:picMkLst>
        </pc:picChg>
        <pc:picChg chg="add del mod">
          <ac:chgData name="Marco Celesti" userId="f9d045f5-0653-4cef-8324-fc3651c4a390" providerId="ADAL" clId="{65BEE29A-99C9-46A9-BCCE-101AF1936BC6}" dt="2024-11-12T19:06:09.074" v="4023" actId="478"/>
          <ac:picMkLst>
            <pc:docMk/>
            <pc:sldMk cId="3700416956" sldId="278"/>
            <ac:picMk id="9" creationId="{52A9B607-31CE-00FF-93F5-F8837EA3142A}"/>
          </ac:picMkLst>
        </pc:picChg>
        <pc:picChg chg="add del mod">
          <ac:chgData name="Marco Celesti" userId="f9d045f5-0653-4cef-8324-fc3651c4a390" providerId="ADAL" clId="{65BEE29A-99C9-46A9-BCCE-101AF1936BC6}" dt="2024-11-12T19:08:05.087" v="4029" actId="478"/>
          <ac:picMkLst>
            <pc:docMk/>
            <pc:sldMk cId="3700416956" sldId="278"/>
            <ac:picMk id="11" creationId="{6F2BF786-C9BB-943B-CB12-21A37459915C}"/>
          </ac:picMkLst>
        </pc:picChg>
        <pc:picChg chg="add del mod">
          <ac:chgData name="Marco Celesti" userId="f9d045f5-0653-4cef-8324-fc3651c4a390" providerId="ADAL" clId="{65BEE29A-99C9-46A9-BCCE-101AF1936BC6}" dt="2024-11-12T19:09:52.069" v="4035" actId="478"/>
          <ac:picMkLst>
            <pc:docMk/>
            <pc:sldMk cId="3700416956" sldId="278"/>
            <ac:picMk id="13" creationId="{C229C32F-90DD-93CE-C321-10C66D667F8C}"/>
          </ac:picMkLst>
        </pc:picChg>
        <pc:picChg chg="add mod modCrop">
          <ac:chgData name="Marco Celesti" userId="f9d045f5-0653-4cef-8324-fc3651c4a390" providerId="ADAL" clId="{65BEE29A-99C9-46A9-BCCE-101AF1936BC6}" dt="2024-11-12T19:13:17.014" v="4102" actId="1035"/>
          <ac:picMkLst>
            <pc:docMk/>
            <pc:sldMk cId="3700416956" sldId="278"/>
            <ac:picMk id="15" creationId="{32DC3325-2B39-A197-8803-BE707681005B}"/>
          </ac:picMkLst>
        </pc:picChg>
        <pc:picChg chg="add del">
          <ac:chgData name="Marco Celesti" userId="f9d045f5-0653-4cef-8324-fc3651c4a390" providerId="ADAL" clId="{65BEE29A-99C9-46A9-BCCE-101AF1936BC6}" dt="2024-11-12T19:00:04.704" v="3973" actId="478"/>
          <ac:picMkLst>
            <pc:docMk/>
            <pc:sldMk cId="3700416956" sldId="278"/>
            <ac:picMk id="3074" creationId="{AC0122BE-7C7E-D218-5FF0-0D40CC21285C}"/>
          </ac:picMkLst>
        </pc:picChg>
        <pc:picChg chg="add del mod">
          <ac:chgData name="Marco Celesti" userId="f9d045f5-0653-4cef-8324-fc3651c4a390" providerId="ADAL" clId="{65BEE29A-99C9-46A9-BCCE-101AF1936BC6}" dt="2024-11-12T19:07:37.644" v="4024" actId="478"/>
          <ac:picMkLst>
            <pc:docMk/>
            <pc:sldMk cId="3700416956" sldId="278"/>
            <ac:picMk id="3076" creationId="{6EA1AC98-9499-F9DD-BF59-5EEAB86B055C}"/>
          </ac:picMkLst>
        </pc:picChg>
      </pc:sldChg>
      <pc:sldMasterChg chg="addSp delSp mod modSldLayout">
        <pc:chgData name="Marco Celesti" userId="f9d045f5-0653-4cef-8324-fc3651c4a390" providerId="ADAL" clId="{65BEE29A-99C9-46A9-BCCE-101AF1936BC6}" dt="2024-11-11T18:03:18.213" v="13" actId="478"/>
        <pc:sldMasterMkLst>
          <pc:docMk/>
          <pc:sldMasterMk cId="3659391583" sldId="2147483957"/>
        </pc:sldMasterMkLst>
        <pc:spChg chg="del">
          <ac:chgData name="Marco Celesti" userId="f9d045f5-0653-4cef-8324-fc3651c4a390" providerId="ADAL" clId="{65BEE29A-99C9-46A9-BCCE-101AF1936BC6}" dt="2024-11-11T18:02:43.075" v="8" actId="478"/>
          <ac:spMkLst>
            <pc:docMk/>
            <pc:sldMasterMk cId="3659391583" sldId="2147483957"/>
            <ac:spMk id="2" creationId="{06E20340-F309-4C15-A091-9346422556E1}"/>
          </ac:spMkLst>
        </pc:spChg>
        <pc:spChg chg="add del">
          <ac:chgData name="Marco Celesti" userId="f9d045f5-0653-4cef-8324-fc3651c4a390" providerId="ADAL" clId="{65BEE29A-99C9-46A9-BCCE-101AF1936BC6}" dt="2024-11-11T18:02:46.544" v="10" actId="478"/>
          <ac:spMkLst>
            <pc:docMk/>
            <pc:sldMasterMk cId="3659391583" sldId="2147483957"/>
            <ac:spMk id="63" creationId="{0341B57B-D657-44D2-A69B-8571F2FEB2FC}"/>
          </ac:spMkLst>
        </pc:spChg>
        <pc:picChg chg="del">
          <ac:chgData name="Marco Celesti" userId="f9d045f5-0653-4cef-8324-fc3651c4a390" providerId="ADAL" clId="{65BEE29A-99C9-46A9-BCCE-101AF1936BC6}" dt="2024-11-11T18:02:37.865" v="6" actId="478"/>
          <ac:picMkLst>
            <pc:docMk/>
            <pc:sldMasterMk cId="3659391583" sldId="2147483957"/>
            <ac:picMk id="37" creationId="{EBB965BA-5FAA-5543-9444-B14F3D19DD2B}"/>
          </ac:picMkLst>
        </pc:picChg>
        <pc:picChg chg="del">
          <ac:chgData name="Marco Celesti" userId="f9d045f5-0653-4cef-8324-fc3651c4a390" providerId="ADAL" clId="{65BEE29A-99C9-46A9-BCCE-101AF1936BC6}" dt="2024-11-11T18:02:39.841" v="7" actId="478"/>
          <ac:picMkLst>
            <pc:docMk/>
            <pc:sldMasterMk cId="3659391583" sldId="2147483957"/>
            <ac:picMk id="38" creationId="{AA5060D9-A09D-4130-9267-1E715CE49C5B}"/>
          </ac:picMkLst>
        </pc:picChg>
        <pc:sldLayoutChg chg="delSp mod delAnim modAnim">
          <pc:chgData name="Marco Celesti" userId="f9d045f5-0653-4cef-8324-fc3651c4a390" providerId="ADAL" clId="{65BEE29A-99C9-46A9-BCCE-101AF1936BC6}" dt="2024-11-11T18:03:18.213" v="13" actId="478"/>
          <pc:sldLayoutMkLst>
            <pc:docMk/>
            <pc:sldMasterMk cId="3659391583" sldId="2147483957"/>
            <pc:sldLayoutMk cId="3139943399" sldId="2147483976"/>
          </pc:sldLayoutMkLst>
          <pc:spChg chg="del">
            <ac:chgData name="Marco Celesti" userId="f9d045f5-0653-4cef-8324-fc3651c4a390" providerId="ADAL" clId="{65BEE29A-99C9-46A9-BCCE-101AF1936BC6}" dt="2024-11-11T18:03:18.213" v="13" actId="478"/>
            <ac:spMkLst>
              <pc:docMk/>
              <pc:sldMasterMk cId="3659391583" sldId="2147483957"/>
              <pc:sldLayoutMk cId="3139943399" sldId="2147483976"/>
              <ac:spMk id="10" creationId="{00000000-0000-0000-0000-000000000000}"/>
            </ac:spMkLst>
          </pc:spChg>
          <pc:picChg chg="del">
            <ac:chgData name="Marco Celesti" userId="f9d045f5-0653-4cef-8324-fc3651c4a390" providerId="ADAL" clId="{65BEE29A-99C9-46A9-BCCE-101AF1936BC6}" dt="2024-11-11T18:02:55.812" v="11" actId="478"/>
            <ac:picMkLst>
              <pc:docMk/>
              <pc:sldMasterMk cId="3659391583" sldId="2147483957"/>
              <pc:sldLayoutMk cId="3139943399" sldId="2147483976"/>
              <ac:picMk id="46" creationId="{EBB965BA-5FAA-5543-9444-B14F3D19DD2B}"/>
            </ac:picMkLst>
          </pc:picChg>
          <pc:picChg chg="del">
            <ac:chgData name="Marco Celesti" userId="f9d045f5-0653-4cef-8324-fc3651c4a390" providerId="ADAL" clId="{65BEE29A-99C9-46A9-BCCE-101AF1936BC6}" dt="2024-11-11T18:02:57.364" v="12" actId="478"/>
            <ac:picMkLst>
              <pc:docMk/>
              <pc:sldMasterMk cId="3659391583" sldId="2147483957"/>
              <pc:sldLayoutMk cId="3139943399" sldId="2147483976"/>
              <ac:picMk id="65" creationId="{BBC9EEE5-B210-445C-81EF-FEA569E56083}"/>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dirty="0"/>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11/12/2024</a:t>
            </a:fld>
            <a:endParaRPr lang="en-US" dirty="0"/>
          </a:p>
        </p:txBody>
      </p:sp>
      <p:sp>
        <p:nvSpPr>
          <p:cNvPr id="11268" name="Rectangle 4"/>
          <p:cNvSpPr>
            <a:spLocks noGrp="1" noRot="1" noChangeAspect="1" noChangeArrowheads="1" noTextEdit="1"/>
          </p:cNvSpPr>
          <p:nvPr>
            <p:ph type="sldImg" idx="2"/>
          </p:nvPr>
        </p:nvSpPr>
        <p:spPr bwMode="auto">
          <a:xfrm>
            <a:off x="454025" y="693738"/>
            <a:ext cx="6176963" cy="3465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3" kern="1200">
        <a:solidFill>
          <a:schemeClr val="tx1"/>
        </a:solidFill>
        <a:latin typeface="Calibri" pitchFamily="34" charset="0"/>
        <a:ea typeface="+mn-ea"/>
        <a:cs typeface="+mn-cs"/>
      </a:defRPr>
    </a:lvl1pPr>
    <a:lvl2pPr marL="610636" algn="l" rtl="0" fontAlgn="base">
      <a:spcBef>
        <a:spcPct val="30000"/>
      </a:spcBef>
      <a:spcAft>
        <a:spcPct val="0"/>
      </a:spcAft>
      <a:defRPr sz="1603" kern="1200">
        <a:solidFill>
          <a:schemeClr val="tx1"/>
        </a:solidFill>
        <a:latin typeface="Calibri" pitchFamily="34" charset="0"/>
        <a:ea typeface="+mn-ea"/>
        <a:cs typeface="+mn-cs"/>
      </a:defRPr>
    </a:lvl2pPr>
    <a:lvl3pPr marL="1221273" algn="l" rtl="0" fontAlgn="base">
      <a:spcBef>
        <a:spcPct val="30000"/>
      </a:spcBef>
      <a:spcAft>
        <a:spcPct val="0"/>
      </a:spcAft>
      <a:defRPr sz="1603" kern="1200">
        <a:solidFill>
          <a:schemeClr val="tx1"/>
        </a:solidFill>
        <a:latin typeface="Calibri" pitchFamily="34" charset="0"/>
        <a:ea typeface="+mn-ea"/>
        <a:cs typeface="+mn-cs"/>
      </a:defRPr>
    </a:lvl3pPr>
    <a:lvl4pPr marL="1831909" algn="l" rtl="0" fontAlgn="base">
      <a:spcBef>
        <a:spcPct val="30000"/>
      </a:spcBef>
      <a:spcAft>
        <a:spcPct val="0"/>
      </a:spcAft>
      <a:defRPr sz="1603" kern="1200">
        <a:solidFill>
          <a:schemeClr val="tx1"/>
        </a:solidFill>
        <a:latin typeface="Calibri" pitchFamily="34" charset="0"/>
        <a:ea typeface="+mn-ea"/>
        <a:cs typeface="+mn-cs"/>
      </a:defRPr>
    </a:lvl4pPr>
    <a:lvl5pPr marL="2442545" algn="l" rtl="0" fontAlgn="base">
      <a:spcBef>
        <a:spcPct val="30000"/>
      </a:spcBef>
      <a:spcAft>
        <a:spcPct val="0"/>
      </a:spcAft>
      <a:defRPr sz="1603" kern="1200">
        <a:solidFill>
          <a:schemeClr val="tx1"/>
        </a:solidFill>
        <a:latin typeface="Calibri" pitchFamily="34" charset="0"/>
        <a:ea typeface="+mn-ea"/>
        <a:cs typeface="+mn-cs"/>
      </a:defRPr>
    </a:lvl5pPr>
    <a:lvl6pPr marL="3053182" algn="l" defTabSz="1221273" rtl="0" eaLnBrk="1" latinLnBrk="0" hangingPunct="1">
      <a:defRPr sz="1603" kern="1200">
        <a:solidFill>
          <a:schemeClr val="tx1"/>
        </a:solidFill>
        <a:latin typeface="+mn-lt"/>
        <a:ea typeface="+mn-ea"/>
        <a:cs typeface="+mn-cs"/>
      </a:defRPr>
    </a:lvl6pPr>
    <a:lvl7pPr marL="3663818" algn="l" defTabSz="1221273" rtl="0" eaLnBrk="1" latinLnBrk="0" hangingPunct="1">
      <a:defRPr sz="1603" kern="1200">
        <a:solidFill>
          <a:schemeClr val="tx1"/>
        </a:solidFill>
        <a:latin typeface="+mn-lt"/>
        <a:ea typeface="+mn-ea"/>
        <a:cs typeface="+mn-cs"/>
      </a:defRPr>
    </a:lvl7pPr>
    <a:lvl8pPr marL="4274454" algn="l" defTabSz="1221273" rtl="0" eaLnBrk="1" latinLnBrk="0" hangingPunct="1">
      <a:defRPr sz="1603" kern="1200">
        <a:solidFill>
          <a:schemeClr val="tx1"/>
        </a:solidFill>
        <a:latin typeface="+mn-lt"/>
        <a:ea typeface="+mn-ea"/>
        <a:cs typeface="+mn-cs"/>
      </a:defRPr>
    </a:lvl8pPr>
    <a:lvl9pPr marL="4885091" algn="l" defTabSz="1221273" rtl="0" eaLnBrk="1" latinLnBrk="0" hangingPunct="1">
      <a:defRPr sz="160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693738"/>
            <a:ext cx="6176963" cy="34655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2</a:t>
            </a:fld>
            <a:endParaRPr lang="en-US" dirty="0"/>
          </a:p>
        </p:txBody>
      </p:sp>
    </p:spTree>
    <p:extLst>
      <p:ext uri="{BB962C8B-B14F-4D97-AF65-F5344CB8AC3E}">
        <p14:creationId xmlns:p14="http://schemas.microsoft.com/office/powerpoint/2010/main" val="1822512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a:latin typeface="Calibri"/>
                <a:ea typeface="Calibri"/>
                <a:cs typeface="Calibri"/>
              </a:rPr>
              <a:t>In order to achieve these objectives we foresee (envisage) a highly interactive WS, two types …</a:t>
            </a:r>
          </a:p>
          <a:p>
            <a:endParaRPr lang="en-GB" sz="1600">
              <a:latin typeface="Calibri"/>
              <a:ea typeface="Calibri"/>
              <a:cs typeface="Calibri"/>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600">
                <a:highlight>
                  <a:srgbClr val="00FF00"/>
                </a:highlight>
                <a:latin typeface="Arial"/>
                <a:ea typeface="MS PGothic"/>
                <a:cs typeface="Arial"/>
              </a:rPr>
              <a:t>No explicit breakout on </a:t>
            </a:r>
            <a:r>
              <a:rPr lang="en-GB" sz="1600" b="0" i="0" u="none" strike="noStrike">
                <a:solidFill>
                  <a:srgbClr val="000000"/>
                </a:solidFill>
                <a:effectLst/>
                <a:latin typeface="Arial" panose="020B0604020202020204" pitchFamily="34" charset="0"/>
                <a:cs typeface="Arial" panose="020B0604020202020204" pitchFamily="34" charset="0"/>
              </a:rPr>
              <a:t>Open challenges towards high level (L3/L4) global products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600">
                <a:highlight>
                  <a:srgbClr val="00FF00"/>
                </a:highlight>
                <a:latin typeface="Arial"/>
                <a:ea typeface="MS PGothic"/>
                <a:cs typeface="Arial"/>
              </a:rPr>
              <a:t>because we expect you to highlight your challenges in the most relevant of the breakout groups. E.g. when they think their main problem is lack of validation data, they can bring this up in the </a:t>
            </a:r>
            <a:r>
              <a:rPr lang="en-GB" sz="1600" err="1">
                <a:highlight>
                  <a:srgbClr val="00FF00"/>
                </a:highlight>
                <a:latin typeface="Arial"/>
                <a:ea typeface="MS PGothic"/>
                <a:cs typeface="Arial"/>
              </a:rPr>
              <a:t>cal</a:t>
            </a:r>
            <a:r>
              <a:rPr lang="en-GB" sz="1600">
                <a:highlight>
                  <a:srgbClr val="00FF00"/>
                </a:highlight>
                <a:latin typeface="Arial"/>
                <a:ea typeface="MS PGothic"/>
                <a:cs typeface="Arial"/>
              </a:rPr>
              <a:t>/</a:t>
            </a:r>
            <a:r>
              <a:rPr lang="en-GB" sz="1600" err="1">
                <a:highlight>
                  <a:srgbClr val="00FF00"/>
                </a:highlight>
                <a:latin typeface="Arial"/>
                <a:ea typeface="MS PGothic"/>
                <a:cs typeface="Arial"/>
              </a:rPr>
              <a:t>val</a:t>
            </a:r>
            <a:r>
              <a:rPr lang="en-GB" sz="1600">
                <a:highlight>
                  <a:srgbClr val="00FF00"/>
                </a:highlight>
                <a:latin typeface="Arial"/>
                <a:ea typeface="MS PGothic"/>
                <a:cs typeface="Arial"/>
              </a:rPr>
              <a:t> group...</a:t>
            </a:r>
          </a:p>
          <a:p>
            <a:endParaRPr lang="en-GB" sz="1600">
              <a:latin typeface="Calibri"/>
              <a:ea typeface="Calibri"/>
              <a:cs typeface="Calibri"/>
            </a:endParaRP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11</a:t>
            </a:fld>
            <a:endParaRPr lang="en-US"/>
          </a:p>
        </p:txBody>
      </p:sp>
    </p:spTree>
    <p:extLst>
      <p:ext uri="{BB962C8B-B14F-4D97-AF65-F5344CB8AC3E}">
        <p14:creationId xmlns:p14="http://schemas.microsoft.com/office/powerpoint/2010/main" val="4096163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a:latin typeface="Calibri"/>
                <a:ea typeface="Calibri"/>
                <a:cs typeface="Calibri"/>
              </a:rPr>
              <a:t>In order to achieve these objectives we foresee (envisage) a highly interactive WS, two types …</a:t>
            </a:r>
          </a:p>
          <a:p>
            <a:endParaRPr lang="en-GB" sz="1600">
              <a:latin typeface="Calibri"/>
              <a:ea typeface="Calibri"/>
              <a:cs typeface="Calibri"/>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600">
                <a:highlight>
                  <a:srgbClr val="00FF00"/>
                </a:highlight>
                <a:latin typeface="Arial"/>
                <a:ea typeface="MS PGothic"/>
                <a:cs typeface="Arial"/>
              </a:rPr>
              <a:t>No explicit breakout on </a:t>
            </a:r>
            <a:r>
              <a:rPr lang="en-GB" sz="1600" b="0" i="0" u="none" strike="noStrike">
                <a:solidFill>
                  <a:srgbClr val="000000"/>
                </a:solidFill>
                <a:effectLst/>
                <a:latin typeface="Arial" panose="020B0604020202020204" pitchFamily="34" charset="0"/>
                <a:cs typeface="Arial" panose="020B0604020202020204" pitchFamily="34" charset="0"/>
              </a:rPr>
              <a:t>Open challenges towards high level (L3/L4) global products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600">
                <a:highlight>
                  <a:srgbClr val="00FF00"/>
                </a:highlight>
                <a:latin typeface="Arial"/>
                <a:ea typeface="MS PGothic"/>
                <a:cs typeface="Arial"/>
              </a:rPr>
              <a:t>because we expect you to highlight your challenges in the most relevant of the breakout groups. E.g. when they think their main problem is lack of validation data, they can bring this up in the </a:t>
            </a:r>
            <a:r>
              <a:rPr lang="en-GB" sz="1600" err="1">
                <a:highlight>
                  <a:srgbClr val="00FF00"/>
                </a:highlight>
                <a:latin typeface="Arial"/>
                <a:ea typeface="MS PGothic"/>
                <a:cs typeface="Arial"/>
              </a:rPr>
              <a:t>cal</a:t>
            </a:r>
            <a:r>
              <a:rPr lang="en-GB" sz="1600">
                <a:highlight>
                  <a:srgbClr val="00FF00"/>
                </a:highlight>
                <a:latin typeface="Arial"/>
                <a:ea typeface="MS PGothic"/>
                <a:cs typeface="Arial"/>
              </a:rPr>
              <a:t>/</a:t>
            </a:r>
            <a:r>
              <a:rPr lang="en-GB" sz="1600" err="1">
                <a:highlight>
                  <a:srgbClr val="00FF00"/>
                </a:highlight>
                <a:latin typeface="Arial"/>
                <a:ea typeface="MS PGothic"/>
                <a:cs typeface="Arial"/>
              </a:rPr>
              <a:t>val</a:t>
            </a:r>
            <a:r>
              <a:rPr lang="en-GB" sz="1600">
                <a:highlight>
                  <a:srgbClr val="00FF00"/>
                </a:highlight>
                <a:latin typeface="Arial"/>
                <a:ea typeface="MS PGothic"/>
                <a:cs typeface="Arial"/>
              </a:rPr>
              <a:t> group...</a:t>
            </a:r>
          </a:p>
          <a:p>
            <a:endParaRPr lang="en-GB" sz="1600">
              <a:latin typeface="Calibri"/>
              <a:ea typeface="Calibri"/>
              <a:cs typeface="Calibri"/>
            </a:endParaRP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12</a:t>
            </a:fld>
            <a:endParaRPr lang="en-US"/>
          </a:p>
        </p:txBody>
      </p:sp>
    </p:spTree>
    <p:extLst>
      <p:ext uri="{BB962C8B-B14F-4D97-AF65-F5344CB8AC3E}">
        <p14:creationId xmlns:p14="http://schemas.microsoft.com/office/powerpoint/2010/main" val="3091003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600">
              <a:ea typeface="Calibri"/>
              <a:cs typeface="Calibri"/>
            </a:endParaRP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18</a:t>
            </a:fld>
            <a:endParaRPr lang="en-US"/>
          </a:p>
        </p:txBody>
      </p:sp>
    </p:spTree>
    <p:extLst>
      <p:ext uri="{BB962C8B-B14F-4D97-AF65-F5344CB8AC3E}">
        <p14:creationId xmlns:p14="http://schemas.microsoft.com/office/powerpoint/2010/main" val="1385871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600" dirty="0">
              <a:latin typeface="Calibri"/>
              <a:ea typeface="Calibri"/>
              <a:cs typeface="Calibri"/>
            </a:endParaRP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19</a:t>
            </a:fld>
            <a:endParaRPr lang="en-US"/>
          </a:p>
        </p:txBody>
      </p:sp>
    </p:spTree>
    <p:extLst>
      <p:ext uri="{BB962C8B-B14F-4D97-AF65-F5344CB8AC3E}">
        <p14:creationId xmlns:p14="http://schemas.microsoft.com/office/powerpoint/2010/main" val="189746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to ESTEC the largest establishment of the European Space Agency, where all ESA missions are conceived, developed, in some cases tested, basically “from cradle to grave”  </a:t>
            </a: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3</a:t>
            </a:fld>
            <a:endParaRPr lang="en-US" dirty="0"/>
          </a:p>
        </p:txBody>
      </p:sp>
    </p:spTree>
    <p:extLst>
      <p:ext uri="{BB962C8B-B14F-4D97-AF65-F5344CB8AC3E}">
        <p14:creationId xmlns:p14="http://schemas.microsoft.com/office/powerpoint/2010/main" val="2075692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Allow me to spend a moment for a warm thought to the people of Valencia who greatly hosted us earlier this year for EARSeL and are going through a challenging time, and some of you are here today, our best wishes to you and the region to recover as soon as possible</a:t>
            </a: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4</a:t>
            </a:fld>
            <a:endParaRPr lang="en-US" dirty="0"/>
          </a:p>
        </p:txBody>
      </p:sp>
    </p:spTree>
    <p:extLst>
      <p:ext uri="{BB962C8B-B14F-4D97-AF65-F5344CB8AC3E}">
        <p14:creationId xmlns:p14="http://schemas.microsoft.com/office/powerpoint/2010/main" val="318109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take the chance to thank the org and sci comm for their work over the last months, this is not an event that materialises by itself</a:t>
            </a: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5</a:t>
            </a:fld>
            <a:endParaRPr lang="en-US" dirty="0"/>
          </a:p>
        </p:txBody>
      </p:sp>
    </p:spTree>
    <p:extLst>
      <p:ext uri="{BB962C8B-B14F-4D97-AF65-F5344CB8AC3E}">
        <p14:creationId xmlns:p14="http://schemas.microsoft.com/office/powerpoint/2010/main" val="3214288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Unfortunately not everyone could make it in person, including the director of earth observation programmes at ESA, Simonetta Cheli, who sent a recorded message</a:t>
            </a: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6</a:t>
            </a:fld>
            <a:endParaRPr lang="en-US" dirty="0"/>
          </a:p>
        </p:txBody>
      </p:sp>
    </p:spTree>
    <p:extLst>
      <p:ext uri="{BB962C8B-B14F-4D97-AF65-F5344CB8AC3E}">
        <p14:creationId xmlns:p14="http://schemas.microsoft.com/office/powerpoint/2010/main" val="2616543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Amit, Laura and Luigi should come on stage and briefly talk after the video</a:t>
            </a: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7</a:t>
            </a:fld>
            <a:endParaRPr lang="en-US" dirty="0"/>
          </a:p>
        </p:txBody>
      </p:sp>
    </p:spTree>
    <p:extLst>
      <p:ext uri="{BB962C8B-B14F-4D97-AF65-F5344CB8AC3E}">
        <p14:creationId xmlns:p14="http://schemas.microsoft.com/office/powerpoint/2010/main" val="1533421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Building on the messages we have heard from Simonetta and the agencies </a:t>
            </a:r>
            <a:r>
              <a:rPr lang="en-GB" err="1"/>
              <a:t>collegues</a:t>
            </a:r>
            <a:r>
              <a:rPr lang="en-GB"/>
              <a:t>…</a:t>
            </a:r>
          </a:p>
          <a:p>
            <a:endParaRPr lang="en-GB"/>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8</a:t>
            </a:fld>
            <a:endParaRPr lang="en-US"/>
          </a:p>
        </p:txBody>
      </p:sp>
    </p:spTree>
    <p:extLst>
      <p:ext uri="{BB962C8B-B14F-4D97-AF65-F5344CB8AC3E}">
        <p14:creationId xmlns:p14="http://schemas.microsoft.com/office/powerpoint/2010/main" val="4161319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Building on the messages we have heard from Simonetta and the agencies </a:t>
            </a:r>
            <a:r>
              <a:rPr lang="en-GB" err="1"/>
              <a:t>collegues</a:t>
            </a:r>
            <a:r>
              <a:rPr lang="en-GB"/>
              <a:t>…</a:t>
            </a:r>
          </a:p>
          <a:p>
            <a:endParaRPr lang="en-GB"/>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9</a:t>
            </a:fld>
            <a:endParaRPr lang="en-US"/>
          </a:p>
        </p:txBody>
      </p:sp>
    </p:spTree>
    <p:extLst>
      <p:ext uri="{BB962C8B-B14F-4D97-AF65-F5344CB8AC3E}">
        <p14:creationId xmlns:p14="http://schemas.microsoft.com/office/powerpoint/2010/main" val="1318880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Considering the recent developments, the current status and data availability from different missions  as well as upcoming future missions we defined the objects of the </a:t>
            </a:r>
            <a:r>
              <a:rPr lang="en-GB" err="1"/>
              <a:t>worshop</a:t>
            </a:r>
            <a:r>
              <a:rPr lang="en-GB"/>
              <a:t> as follow…</a:t>
            </a: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10</a:t>
            </a:fld>
            <a:endParaRPr lang="en-US"/>
          </a:p>
        </p:txBody>
      </p:sp>
    </p:spTree>
    <p:extLst>
      <p:ext uri="{BB962C8B-B14F-4D97-AF65-F5344CB8AC3E}">
        <p14:creationId xmlns:p14="http://schemas.microsoft.com/office/powerpoint/2010/main" val="35600452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323" name="Rectangle 2"/>
          <p:cNvSpPr>
            <a:spLocks noGrp="1" noChangeArrowheads="1"/>
          </p:cNvSpPr>
          <p:nvPr>
            <p:ph type="subTitle" idx="1" hasCustomPrompt="1"/>
          </p:nvPr>
        </p:nvSpPr>
        <p:spPr>
          <a:xfrm>
            <a:off x="11869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26000" y="3351588"/>
            <a:ext cx="11865600" cy="707886"/>
          </a:xfrm>
          <a:prstGeom prst="rect">
            <a:avLst/>
          </a:prstGeom>
        </p:spPr>
        <p:txBody>
          <a:bodyPr/>
          <a:lstStyle>
            <a:lvl1pPr algn="l">
              <a:defRPr sz="4000">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2041" y="6422971"/>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33582" y="5406990"/>
            <a:ext cx="227947"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811453" y="6156809"/>
            <a:ext cx="227948"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125001" y="5811879"/>
            <a:ext cx="914400"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200" dirty="0">
                <a:latin typeface="Arial" panose="020B0604020202020204" pitchFamily="34" charset="0"/>
                <a:cs typeface="Arial" panose="020B0604020202020204" pitchFamily="34" charset="0"/>
              </a:rPr>
              <a:t> </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64495" y="6202800"/>
            <a:ext cx="29110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C9280D25-92EE-3C85-247A-D8B7ED2C5367}"/>
              </a:ext>
            </a:extLst>
          </p:cNvPr>
          <p:cNvSpPr txBox="1"/>
          <p:nvPr userDrawn="1"/>
        </p:nvSpPr>
        <p:spPr>
          <a:xfrm>
            <a:off x="1282148" y="1500809"/>
            <a:ext cx="9060652" cy="923330"/>
          </a:xfrm>
          <a:prstGeom prst="rect">
            <a:avLst/>
          </a:prstGeom>
          <a:noFill/>
        </p:spPr>
        <p:txBody>
          <a:bodyPr wrap="square" rtlCol="0">
            <a:spAutoFit/>
          </a:bodyPr>
          <a:lstStyle/>
          <a:p>
            <a:pPr algn="ctr"/>
            <a:r>
              <a:rPr lang="en-GB" b="1" dirty="0">
                <a:solidFill>
                  <a:schemeClr val="bg1"/>
                </a:solidFill>
                <a:latin typeface="Arial" panose="020B0604020202020204" pitchFamily="34" charset="0"/>
                <a:ea typeface="MS PGothic" pitchFamily="34" charset="-128"/>
                <a:cs typeface="Arial" panose="020B0604020202020204" pitchFamily="34" charset="0"/>
              </a:rPr>
              <a:t>3rd WORKSHOP ON INTERNATIONAL COOPERATION IN SPACEBORNE IMAGING SPECTROSCOPY</a:t>
            </a:r>
            <a:br>
              <a:rPr lang="en-GB" b="1" dirty="0">
                <a:solidFill>
                  <a:schemeClr val="bg1"/>
                </a:solidFill>
                <a:latin typeface="Arial" panose="020B0604020202020204" pitchFamily="34" charset="0"/>
                <a:ea typeface="MS PGothic" pitchFamily="34" charset="-128"/>
                <a:cs typeface="Arial" panose="020B0604020202020204" pitchFamily="34" charset="0"/>
              </a:rPr>
            </a:br>
            <a:r>
              <a:rPr lang="nl-NL" b="1" dirty="0">
                <a:solidFill>
                  <a:schemeClr val="bg1"/>
                </a:solidFill>
                <a:latin typeface="Arial" panose="020B0604020202020204" pitchFamily="34" charset="0"/>
                <a:ea typeface="MS PGothic" pitchFamily="34" charset="-128"/>
                <a:cs typeface="Arial" panose="020B0604020202020204" pitchFamily="34" charset="0"/>
              </a:rPr>
              <a:t>13-15 November 2024 | ESA-ESTEC | Noordwijk | The </a:t>
            </a:r>
            <a:r>
              <a:rPr lang="nl-NL" b="1" dirty="0" err="1">
                <a:solidFill>
                  <a:schemeClr val="bg1"/>
                </a:solidFill>
                <a:latin typeface="Arial" panose="020B0604020202020204" pitchFamily="34" charset="0"/>
                <a:ea typeface="MS PGothic" pitchFamily="34" charset="-128"/>
                <a:cs typeface="Arial" panose="020B0604020202020204" pitchFamily="34" charset="0"/>
              </a:rPr>
              <a:t>Netherland</a:t>
            </a:r>
            <a:endParaRPr lang="en-GB" b="1" dirty="0">
              <a:solidFill>
                <a:schemeClr val="bg1"/>
              </a:solidFill>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313994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strips(upRight)">
                                      <p:cBhvr>
                                        <p:cTn id="7" dur="500"/>
                                        <p:tgtEl>
                                          <p:spTgt spid="121"/>
                                        </p:tgtEl>
                                      </p:cBhvr>
                                    </p:animEffect>
                                  </p:childTnLst>
                                </p:cTn>
                              </p:par>
                            </p:childTnLst>
                          </p:cTn>
                        </p:par>
                        <p:par>
                          <p:cTn id="8" fill="hold">
                            <p:stCondLst>
                              <p:cond delay="500"/>
                            </p:stCondLst>
                            <p:childTnLst>
                              <p:par>
                                <p:cTn id="9" presetID="18" presetClass="entr" presetSubtype="3"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animEffect transition="in" filter="strips(upRight)">
                                      <p:cBhvr>
                                        <p:cTn id="11" dur="500"/>
                                        <p:tgtEl>
                                          <p:spTgt spid="9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6325"/>
                                        </p:tgtEl>
                                        <p:attrNameLst>
                                          <p:attrName>style.visibility</p:attrName>
                                        </p:attrNameLst>
                                      </p:cBhvr>
                                      <p:to>
                                        <p:strVal val="visible"/>
                                      </p:to>
                                    </p:set>
                                    <p:animEffect transition="in" filter="wipe(left)">
                                      <p:cBhvr>
                                        <p:cTn id="15" dur="500"/>
                                        <p:tgtEl>
                                          <p:spTgt spid="5632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6323"/>
                                        </p:tgtEl>
                                        <p:attrNameLst>
                                          <p:attrName>style.visibility</p:attrName>
                                        </p:attrNameLst>
                                      </p:cBhvr>
                                      <p:to>
                                        <p:strVal val="visible"/>
                                      </p:to>
                                    </p:set>
                                    <p:animEffect transition="in" filter="wipe(left)">
                                      <p:cBhvr>
                                        <p:cTn id="19" dur="500"/>
                                        <p:tgtEl>
                                          <p:spTgt spid="56323"/>
                                        </p:tgtEl>
                                      </p:cBhvr>
                                    </p:animEffect>
                                  </p:childTnLst>
                                </p:cTn>
                              </p:par>
                            </p:childTnLst>
                          </p:cTn>
                        </p:par>
                        <p:par>
                          <p:cTn id="20" fill="hold">
                            <p:stCondLst>
                              <p:cond delay="2000"/>
                            </p:stCondLst>
                            <p:childTnLst>
                              <p:par>
                                <p:cTn id="21" presetID="2" presetClass="entr" presetSubtype="2" fill="hold" grpId="0" nodeType="afterEffect">
                                  <p:stCondLst>
                                    <p:cond delay="0"/>
                                  </p:stCondLst>
                                  <p:childTnLst>
                                    <p:set>
                                      <p:cBhvr>
                                        <p:cTn id="22" dur="1" fill="hold">
                                          <p:stCondLst>
                                            <p:cond delay="0"/>
                                          </p:stCondLst>
                                        </p:cTn>
                                        <p:tgtEl>
                                          <p:spTgt spid="43">
                                            <p:txEl>
                                              <p:pRg st="0" end="0"/>
                                            </p:txEl>
                                          </p:spTgt>
                                        </p:tgtEl>
                                        <p:attrNameLst>
                                          <p:attrName>style.visibility</p:attrName>
                                        </p:attrNameLst>
                                      </p:cBhvr>
                                      <p:to>
                                        <p:strVal val="visible"/>
                                      </p:to>
                                    </p:set>
                                    <p:anim calcmode="lin" valueType="num">
                                      <p:cBhvr additive="base">
                                        <p:cTn id="23"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43">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45">
                                            <p:txEl>
                                              <p:pRg st="0" end="0"/>
                                            </p:txEl>
                                          </p:spTgt>
                                        </p:tgtEl>
                                        <p:attrNameLst>
                                          <p:attrName>style.visibility</p:attrName>
                                        </p:attrNameLst>
                                      </p:cBhvr>
                                      <p:to>
                                        <p:strVal val="visible"/>
                                      </p:to>
                                    </p:set>
                                    <p:anim calcmode="lin" valueType="num">
                                      <p:cBhvr additive="base">
                                        <p:cTn id="27"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45">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44">
                                            <p:txEl>
                                              <p:pRg st="0" end="0"/>
                                            </p:txEl>
                                          </p:spTgt>
                                        </p:tgtEl>
                                        <p:attrNameLst>
                                          <p:attrName>style.visibility</p:attrName>
                                        </p:attrNameLst>
                                      </p:cBhvr>
                                      <p:to>
                                        <p:strVal val="visible"/>
                                      </p:to>
                                    </p:set>
                                    <p:anim calcmode="lin" valueType="num">
                                      <p:cBhvr additive="base">
                                        <p:cTn id="31"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4">
                                            <p:txEl>
                                              <p:pRg st="0" end="0"/>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45">
                                            <p:txEl>
                                              <p:pRg st="0" end="0"/>
                                            </p:txEl>
                                          </p:spTgt>
                                        </p:tgtEl>
                                        <p:attrNameLst>
                                          <p:attrName>style.visibility</p:attrName>
                                        </p:attrNameLst>
                                      </p:cBhvr>
                                      <p:to>
                                        <p:strVal val="visible"/>
                                      </p:to>
                                    </p:set>
                                    <p:anim calcmode="lin" valueType="num">
                                      <p:cBhvr additive="base">
                                        <p:cTn id="35"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4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43" grpId="0" build="allAtOnce"/>
      <p:bldP spid="44" grpId="0" build="allAtOnce"/>
      <p:bldP spid="45" grpId="0" build="allAtOnce"/>
    </p:bldLst>
  </p:timing>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p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dirty="0"/>
              <a:t>CLICK TO EDIT MASTER TITLE STYLE</a:t>
            </a:r>
            <a:endParaRPr lang="en-GB" noProof="0" dirty="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600" y="1097914"/>
            <a:ext cx="11764800" cy="5112281"/>
          </a:xfrm>
        </p:spPr>
        <p:txBody>
          <a:bodyPr/>
          <a:lstStyle>
            <a:lvl1pPr>
              <a:defRPr sz="1800"/>
            </a:lvl1pPr>
            <a:lvl2pPr>
              <a:defRPr sz="1800"/>
            </a:lvl2pPr>
            <a:lvl3pPr>
              <a:defRPr sz="1800"/>
            </a:lvl3pPr>
            <a:lvl4pPr>
              <a:defRPr sz="1800"/>
            </a:lvl4pPr>
            <a:lvl5pPr>
              <a:defRPr sz="18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973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page 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a:xfrm>
            <a:off x="216000" y="232198"/>
            <a:ext cx="10108800" cy="553998"/>
          </a:xfrm>
        </p:spPr>
        <p:txBody>
          <a:bodyPr/>
          <a:lstStyle>
            <a:lvl1pPr algn="l">
              <a:defRPr>
                <a:solidFill>
                  <a:schemeClr val="bg1"/>
                </a:solidFil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860" y="1168399"/>
            <a:ext cx="11764800" cy="5041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5" name="Straight Connector 4">
            <a:extLst>
              <a:ext uri="{FF2B5EF4-FFF2-40B4-BE49-F238E27FC236}">
                <a16:creationId xmlns:a16="http://schemas.microsoft.com/office/drawing/2014/main" id="{AA26AA14-B9DD-4FF8-8B2B-689FEBBACA1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518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page 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a:xfrm>
            <a:off x="219600" y="132079"/>
            <a:ext cx="10108800" cy="656391"/>
          </a:xfrm>
        </p:spPr>
        <p:txBody>
          <a:bodyPr/>
          <a:lstStyle>
            <a:lvl1pPr algn="l">
              <a:defRPr>
                <a:solidFill>
                  <a:schemeClr val="bg1"/>
                </a:solidFil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1209039"/>
            <a:ext cx="11764800" cy="5001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351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entation page 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a:xfrm>
            <a:off x="216000" y="154799"/>
            <a:ext cx="10108800" cy="711973"/>
          </a:xfrm>
        </p:spPr>
        <p:txBody>
          <a:bodyPr/>
          <a:lstStyle>
            <a:lvl1pPr algn="l">
              <a:defRPr>
                <a:solidFill>
                  <a:schemeClr val="bg1"/>
                </a:solidFill>
              </a:defRPr>
            </a:lvl1pPr>
          </a:lstStyle>
          <a:p>
            <a:r>
              <a:rPr lang="en-GB" noProof="0" dirty="0"/>
              <a:t>CLICK TO EDIT MASTER TITLE STYLE</a:t>
            </a:r>
          </a:p>
        </p:txBody>
      </p:sp>
      <p:sp>
        <p:nvSpPr>
          <p:cNvPr id="9" name="Content Placeholder 2">
            <a:extLst>
              <a:ext uri="{FF2B5EF4-FFF2-40B4-BE49-F238E27FC236}">
                <a16:creationId xmlns:a16="http://schemas.microsoft.com/office/drawing/2014/main" id="{59A1B071-1AF1-4E5C-847C-81B99F1817C7}"/>
              </a:ext>
            </a:extLst>
          </p:cNvPr>
          <p:cNvSpPr>
            <a:spLocks noGrp="1"/>
          </p:cNvSpPr>
          <p:nvPr>
            <p:ph sz="half" idx="1"/>
          </p:nvPr>
        </p:nvSpPr>
        <p:spPr>
          <a:xfrm>
            <a:off x="218859" y="1673225"/>
            <a:ext cx="5804673"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dirty="0"/>
              <a:t>Click to edit </a:t>
            </a:r>
            <a:r>
              <a:rPr lang="en-GB" noProof="0" dirty="0"/>
              <a:t>Master</a:t>
            </a:r>
            <a:r>
              <a:rPr lang="en-US" noProof="0" dirty="0"/>
              <a:t> text styles</a:t>
            </a:r>
          </a:p>
          <a:p>
            <a:pPr lvl="1"/>
            <a:r>
              <a:rPr lang="en-GB" noProof="0" dirty="0"/>
              <a:t>Second</a:t>
            </a:r>
            <a:r>
              <a:rPr lang="en-US" noProof="0" dirty="0"/>
              <a:t> level</a:t>
            </a:r>
          </a:p>
          <a:p>
            <a:pPr lvl="2"/>
            <a:r>
              <a:rPr lang="en-US" noProof="0" dirty="0"/>
              <a:t>Third </a:t>
            </a:r>
            <a:r>
              <a:rPr lang="en-GB" noProof="0" dirty="0"/>
              <a:t>level</a:t>
            </a:r>
          </a:p>
          <a:p>
            <a:pPr lvl="3"/>
            <a:r>
              <a:rPr lang="en-GB" noProof="0" dirty="0"/>
              <a:t>Fourth</a:t>
            </a:r>
            <a:r>
              <a:rPr lang="en-US" noProof="0" dirty="0"/>
              <a:t> level</a:t>
            </a:r>
          </a:p>
          <a:p>
            <a:pPr lvl="4"/>
            <a:r>
              <a:rPr lang="en-GB" noProof="0" dirty="0"/>
              <a:t>Fifth</a:t>
            </a:r>
            <a:r>
              <a:rPr lang="en-US" noProof="0" dirty="0"/>
              <a:t> level</a:t>
            </a:r>
            <a:endParaRPr lang="en-GB" noProof="0" dirty="0"/>
          </a:p>
        </p:txBody>
      </p:sp>
      <p:sp>
        <p:nvSpPr>
          <p:cNvPr id="10" name="Content Placeholder 3">
            <a:extLst>
              <a:ext uri="{FF2B5EF4-FFF2-40B4-BE49-F238E27FC236}">
                <a16:creationId xmlns:a16="http://schemas.microsoft.com/office/drawing/2014/main" id="{1FECB638-90E0-45FF-9E57-2E1BEA99D056}"/>
              </a:ext>
            </a:extLst>
          </p:cNvPr>
          <p:cNvSpPr>
            <a:spLocks noGrp="1"/>
          </p:cNvSpPr>
          <p:nvPr>
            <p:ph sz="half" idx="2"/>
          </p:nvPr>
        </p:nvSpPr>
        <p:spPr>
          <a:xfrm>
            <a:off x="6227279" y="1673225"/>
            <a:ext cx="5762854"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8" name="Straight Connector 7">
            <a:extLst>
              <a:ext uri="{FF2B5EF4-FFF2-40B4-BE49-F238E27FC236}">
                <a16:creationId xmlns:a16="http://schemas.microsoft.com/office/drawing/2014/main" id="{8FE92DEE-E179-466F-A2E3-A937D4BD20B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925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A5E83-DA49-A4FE-3AD7-E632AAAA013E}"/>
              </a:ext>
            </a:extLst>
          </p:cNvPr>
          <p:cNvSpPr>
            <a:spLocks noGrp="1"/>
          </p:cNvSpPr>
          <p:nvPr>
            <p:ph type="ctrTitle"/>
          </p:nvPr>
        </p:nvSpPr>
        <p:spPr>
          <a:xfrm>
            <a:off x="1528167" y="1570971"/>
            <a:ext cx="9169004" cy="1938992"/>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716ABC6-57CD-840A-DC8B-655B969D0C0D}"/>
              </a:ext>
            </a:extLst>
          </p:cNvPr>
          <p:cNvSpPr>
            <a:spLocks noGrp="1"/>
          </p:cNvSpPr>
          <p:nvPr>
            <p:ph type="subTitle" idx="1"/>
          </p:nvPr>
        </p:nvSpPr>
        <p:spPr>
          <a:xfrm>
            <a:off x="1528167" y="3602038"/>
            <a:ext cx="9169004"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4C6BBA6-85E0-732D-BB59-3E9B45534E1C}"/>
              </a:ext>
            </a:extLst>
          </p:cNvPr>
          <p:cNvSpPr>
            <a:spLocks noGrp="1"/>
          </p:cNvSpPr>
          <p:nvPr>
            <p:ph type="dt" sz="half" idx="10"/>
          </p:nvPr>
        </p:nvSpPr>
        <p:spPr/>
        <p:txBody>
          <a:bodyPr/>
          <a:lstStyle/>
          <a:p>
            <a:fld id="{A3D5A47B-C92C-4C76-8C60-1634AC9249A0}" type="datetimeFigureOut">
              <a:rPr lang="en-GB" smtClean="0"/>
              <a:t>12/11/2024</a:t>
            </a:fld>
            <a:endParaRPr lang="en-GB"/>
          </a:p>
        </p:txBody>
      </p:sp>
      <p:sp>
        <p:nvSpPr>
          <p:cNvPr id="5" name="Footer Placeholder 4">
            <a:extLst>
              <a:ext uri="{FF2B5EF4-FFF2-40B4-BE49-F238E27FC236}">
                <a16:creationId xmlns:a16="http://schemas.microsoft.com/office/drawing/2014/main" id="{233D8D45-F013-0F79-0917-51203BE3FD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B8E5D0-403D-9CDD-2A32-1ADF69FCB810}"/>
              </a:ext>
            </a:extLst>
          </p:cNvPr>
          <p:cNvSpPr>
            <a:spLocks noGrp="1"/>
          </p:cNvSpPr>
          <p:nvPr>
            <p:ph type="sldNum" sz="quarter" idx="12"/>
          </p:nvPr>
        </p:nvSpPr>
        <p:spPr/>
        <p:txBody>
          <a:bodyPr/>
          <a:lstStyle/>
          <a:p>
            <a:fld id="{177AA48C-724D-4414-8F86-C29E611EF031}" type="slidenum">
              <a:rPr lang="en-GB" smtClean="0"/>
              <a:t>‹#›</a:t>
            </a:fld>
            <a:endParaRPr lang="en-GB"/>
          </a:p>
        </p:txBody>
      </p:sp>
    </p:spTree>
    <p:extLst>
      <p:ext uri="{BB962C8B-B14F-4D97-AF65-F5344CB8AC3E}">
        <p14:creationId xmlns:p14="http://schemas.microsoft.com/office/powerpoint/2010/main" val="939024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9600" y="1097914"/>
            <a:ext cx="11764800" cy="5112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FB1F2F01-444C-17E6-6BB6-69FEA76B0D4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Tree>
    <p:extLst>
      <p:ext uri="{BB962C8B-B14F-4D97-AF65-F5344CB8AC3E}">
        <p14:creationId xmlns:p14="http://schemas.microsoft.com/office/powerpoint/2010/main" val="3659391583"/>
      </p:ext>
    </p:extLst>
  </p:cSld>
  <p:clrMap bg1="lt1" tx1="dk1" bg2="lt2" tx2="dk2" accent1="accent1" accent2="accent2" accent3="accent3" accent4="accent4" accent5="accent5" accent6="accent6" hlink="hlink" folHlink="folHlink"/>
  <p:sldLayoutIdLst>
    <p:sldLayoutId id="2147483976" r:id="rId1"/>
    <p:sldLayoutId id="2147483961" r:id="rId2"/>
    <p:sldLayoutId id="2147483962" r:id="rId3"/>
    <p:sldLayoutId id="2147483963" r:id="rId4"/>
    <p:sldLayoutId id="2147483964" r:id="rId5"/>
    <p:sldLayoutId id="2147483977" r:id="rId6"/>
  </p:sldLayoutIdLst>
  <p:hf sldNum="0" hdr="0" dt="0"/>
  <p:txStyles>
    <p:titleStyle>
      <a:lvl1pPr algn="just" rtl="0" fontAlgn="base">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9B0986A-DB59-F514-88E2-8F7006F5D8C1}"/>
              </a:ext>
            </a:extLst>
          </p:cNvPr>
          <p:cNvSpPr>
            <a:spLocks noGrp="1"/>
          </p:cNvSpPr>
          <p:nvPr>
            <p:ph type="subTitle" idx="1"/>
          </p:nvPr>
        </p:nvSpPr>
        <p:spPr/>
        <p:txBody>
          <a:bodyPr/>
          <a:lstStyle/>
          <a:p>
            <a:endParaRPr lang="en-GB"/>
          </a:p>
        </p:txBody>
      </p:sp>
      <p:sp>
        <p:nvSpPr>
          <p:cNvPr id="3" name="Title 2">
            <a:extLst>
              <a:ext uri="{FF2B5EF4-FFF2-40B4-BE49-F238E27FC236}">
                <a16:creationId xmlns:a16="http://schemas.microsoft.com/office/drawing/2014/main" id="{7D4F98D0-3E3A-6CC9-D470-164CC8F6BF15}"/>
              </a:ext>
            </a:extLst>
          </p:cNvPr>
          <p:cNvSpPr>
            <a:spLocks noGrp="1"/>
          </p:cNvSpPr>
          <p:nvPr>
            <p:ph type="ctrTitle"/>
          </p:nvPr>
        </p:nvSpPr>
        <p:spPr/>
        <p:txBody>
          <a:bodyPr/>
          <a:lstStyle/>
          <a:p>
            <a:endParaRPr lang="en-GB"/>
          </a:p>
        </p:txBody>
      </p:sp>
      <p:pic>
        <p:nvPicPr>
          <p:cNvPr id="5" name="Picture 4" descr="A poster with text and images&#10;&#10;Description automatically generated">
            <a:extLst>
              <a:ext uri="{FF2B5EF4-FFF2-40B4-BE49-F238E27FC236}">
                <a16:creationId xmlns:a16="http://schemas.microsoft.com/office/drawing/2014/main" id="{ED63BB02-11E1-F91F-0FED-1942F32FA3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76"/>
            <a:ext cx="12225338" cy="6876752"/>
          </a:xfrm>
          <a:prstGeom prst="rect">
            <a:avLst/>
          </a:prstGeom>
        </p:spPr>
      </p:pic>
    </p:spTree>
    <p:extLst>
      <p:ext uri="{BB962C8B-B14F-4D97-AF65-F5344CB8AC3E}">
        <p14:creationId xmlns:p14="http://schemas.microsoft.com/office/powerpoint/2010/main" val="2819535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2F7CA9-34C0-BA26-569B-6D0DD76AAA7E}"/>
              </a:ext>
            </a:extLst>
          </p:cNvPr>
          <p:cNvSpPr txBox="1"/>
          <p:nvPr/>
        </p:nvSpPr>
        <p:spPr>
          <a:xfrm>
            <a:off x="698807" y="1886336"/>
            <a:ext cx="11301413" cy="4190314"/>
          </a:xfrm>
          <a:prstGeom prst="rect">
            <a:avLst/>
          </a:prstGeom>
          <a:noFill/>
        </p:spPr>
        <p:txBody>
          <a:bodyPr wrap="square" lIns="91440" tIns="45720" rIns="91440" bIns="45720" anchor="t">
            <a:spAutoFit/>
          </a:bodyPr>
          <a:lstStyle/>
          <a:p>
            <a:pPr>
              <a:lnSpc>
                <a:spcPct val="150000"/>
              </a:lnSpc>
            </a:pPr>
            <a:r>
              <a:rPr lang="en-GB" sz="2000" b="1" dirty="0">
                <a:solidFill>
                  <a:srgbClr val="003247"/>
                </a:solidFill>
                <a:latin typeface="+mj-lt"/>
              </a:rPr>
              <a:t>Objectives of the Workshop:</a:t>
            </a:r>
            <a:endParaRPr lang="en-GB" sz="2000" b="1" i="0" dirty="0">
              <a:solidFill>
                <a:srgbClr val="003247"/>
              </a:solidFill>
              <a:effectLst/>
              <a:latin typeface="+mj-lt"/>
            </a:endParaRPr>
          </a:p>
          <a:p>
            <a:pPr marL="342900" indent="-342900" algn="l">
              <a:lnSpc>
                <a:spcPct val="150000"/>
              </a:lnSpc>
              <a:buFont typeface="Arial" panose="020B0604020202020204" pitchFamily="34" charset="0"/>
              <a:buChar char="•"/>
            </a:pPr>
            <a:r>
              <a:rPr lang="en-GB" sz="2000" b="0" i="0" dirty="0">
                <a:solidFill>
                  <a:srgbClr val="003247"/>
                </a:solidFill>
                <a:effectLst/>
                <a:latin typeface="+mj-lt"/>
              </a:rPr>
              <a:t>Assess the </a:t>
            </a:r>
            <a:r>
              <a:rPr lang="en-GB" sz="2000" b="1" i="0" dirty="0">
                <a:solidFill>
                  <a:srgbClr val="003247"/>
                </a:solidFill>
                <a:effectLst/>
                <a:latin typeface="+mj-lt"/>
              </a:rPr>
              <a:t>status of current and planned international imaging spectroscopy missions</a:t>
            </a:r>
            <a:r>
              <a:rPr lang="en-GB" sz="2000" b="0" i="0" dirty="0">
                <a:solidFill>
                  <a:srgbClr val="003247"/>
                </a:solidFill>
                <a:effectLst/>
                <a:latin typeface="+mj-lt"/>
              </a:rPr>
              <a:t> designed for Earth surface monitoring</a:t>
            </a:r>
            <a:endParaRPr lang="en-GB" sz="2000" b="0" i="0" dirty="0">
              <a:solidFill>
                <a:srgbClr val="003247"/>
              </a:solidFill>
              <a:effectLst/>
              <a:latin typeface="+mj-lt"/>
              <a:cs typeface="Arial"/>
            </a:endParaRPr>
          </a:p>
          <a:p>
            <a:pPr marL="342900" indent="-342900" algn="l">
              <a:lnSpc>
                <a:spcPct val="150000"/>
              </a:lnSpc>
              <a:buFont typeface="Arial" panose="020B0604020202020204" pitchFamily="34" charset="0"/>
              <a:buChar char="•"/>
            </a:pPr>
            <a:r>
              <a:rPr lang="en-GB" sz="2000" b="0" i="0" dirty="0">
                <a:solidFill>
                  <a:srgbClr val="003247"/>
                </a:solidFill>
                <a:effectLst/>
                <a:latin typeface="+mj-lt"/>
              </a:rPr>
              <a:t>Identify </a:t>
            </a:r>
            <a:r>
              <a:rPr lang="en-GB" sz="2000" b="1" i="0" dirty="0">
                <a:solidFill>
                  <a:srgbClr val="003247"/>
                </a:solidFill>
                <a:effectLst/>
                <a:latin typeface="+mj-lt"/>
              </a:rPr>
              <a:t>major gaps and opportunities for the scientific and user community</a:t>
            </a:r>
            <a:r>
              <a:rPr lang="en-GB" sz="2000" b="0" i="0" dirty="0">
                <a:solidFill>
                  <a:srgbClr val="003247"/>
                </a:solidFill>
                <a:effectLst/>
                <a:latin typeface="+mj-lt"/>
              </a:rPr>
              <a:t> linked to the development of future imaging spectroscopy missions</a:t>
            </a:r>
            <a:endParaRPr lang="en-GB" sz="2000" b="0" i="0" dirty="0">
              <a:solidFill>
                <a:srgbClr val="003247"/>
              </a:solidFill>
              <a:effectLst/>
              <a:latin typeface="+mj-lt"/>
              <a:cs typeface="Arial"/>
            </a:endParaRPr>
          </a:p>
          <a:p>
            <a:pPr marL="342900" indent="-342900" algn="l">
              <a:lnSpc>
                <a:spcPct val="150000"/>
              </a:lnSpc>
              <a:buFont typeface="Arial" panose="020B0604020202020204" pitchFamily="34" charset="0"/>
              <a:buChar char="•"/>
            </a:pPr>
            <a:r>
              <a:rPr lang="en-GB" sz="2000" b="1" i="0" dirty="0">
                <a:solidFill>
                  <a:srgbClr val="003247"/>
                </a:solidFill>
                <a:effectLst/>
                <a:latin typeface="+mj-lt"/>
              </a:rPr>
              <a:t>Strengthen international cooperation</a:t>
            </a:r>
            <a:r>
              <a:rPr lang="en-GB" sz="2000" b="0" i="0" dirty="0">
                <a:solidFill>
                  <a:srgbClr val="003247"/>
                </a:solidFill>
                <a:effectLst/>
                <a:latin typeface="+mj-lt"/>
              </a:rPr>
              <a:t> and coordination in the space and ground segment operation, calibration and validation, products definition, data access and data exploitation</a:t>
            </a:r>
            <a:endParaRPr lang="en-GB" sz="2000" b="0" i="0" dirty="0">
              <a:solidFill>
                <a:srgbClr val="003247"/>
              </a:solidFill>
              <a:effectLst/>
              <a:latin typeface="+mj-lt"/>
              <a:cs typeface="Arial"/>
            </a:endParaRPr>
          </a:p>
          <a:p>
            <a:pPr algn="l">
              <a:lnSpc>
                <a:spcPct val="150000"/>
              </a:lnSpc>
            </a:pPr>
            <a:endParaRPr lang="en-GB" sz="2000" dirty="0">
              <a:solidFill>
                <a:srgbClr val="003247"/>
              </a:solidFill>
              <a:latin typeface="+mj-lt"/>
            </a:endParaRPr>
          </a:p>
          <a:p>
            <a:pPr marL="285750" indent="-285750">
              <a:lnSpc>
                <a:spcPct val="150000"/>
              </a:lnSpc>
              <a:buFontTx/>
              <a:buChar char="-"/>
            </a:pPr>
            <a:endParaRPr lang="en-GB" sz="2000" b="0" i="0" dirty="0">
              <a:solidFill>
                <a:srgbClr val="003247"/>
              </a:solidFill>
              <a:effectLst/>
              <a:latin typeface="+mj-lt"/>
            </a:endParaRPr>
          </a:p>
        </p:txBody>
      </p:sp>
      <p:pic>
        <p:nvPicPr>
          <p:cNvPr id="2" name="Picture 1">
            <a:extLst>
              <a:ext uri="{FF2B5EF4-FFF2-40B4-BE49-F238E27FC236}">
                <a16:creationId xmlns:a16="http://schemas.microsoft.com/office/drawing/2014/main" id="{D69DE898-5AFF-CAF7-3B50-AD4160DEA6FF}"/>
              </a:ext>
            </a:extLst>
          </p:cNvPr>
          <p:cNvPicPr>
            <a:picLocks noChangeAspect="1"/>
          </p:cNvPicPr>
          <p:nvPr/>
        </p:nvPicPr>
        <p:blipFill>
          <a:blip r:embed="rId3">
            <a:extLst>
              <a:ext uri="{28A0092B-C50C-407E-A947-70E740481C1C}">
                <a14:useLocalDpi xmlns:a14="http://schemas.microsoft.com/office/drawing/2010/main" val="0"/>
              </a:ext>
            </a:extLst>
          </a:blip>
          <a:srcRect l="1350" r="1350"/>
          <a:stretch/>
        </p:blipFill>
        <p:spPr>
          <a:xfrm>
            <a:off x="1" y="-36868"/>
            <a:ext cx="12225337" cy="1246930"/>
          </a:xfrm>
          <a:prstGeom prst="rect">
            <a:avLst/>
          </a:prstGeom>
        </p:spPr>
      </p:pic>
    </p:spTree>
    <p:extLst>
      <p:ext uri="{BB962C8B-B14F-4D97-AF65-F5344CB8AC3E}">
        <p14:creationId xmlns:p14="http://schemas.microsoft.com/office/powerpoint/2010/main" val="28420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2F7CA9-34C0-BA26-569B-6D0DD76AAA7E}"/>
              </a:ext>
            </a:extLst>
          </p:cNvPr>
          <p:cNvSpPr txBox="1"/>
          <p:nvPr/>
        </p:nvSpPr>
        <p:spPr>
          <a:xfrm>
            <a:off x="659671" y="1290583"/>
            <a:ext cx="11301413" cy="1420325"/>
          </a:xfrm>
          <a:prstGeom prst="rect">
            <a:avLst/>
          </a:prstGeom>
          <a:noFill/>
        </p:spPr>
        <p:txBody>
          <a:bodyPr wrap="square" lIns="91440" tIns="45720" rIns="91440" bIns="45720" anchor="t">
            <a:spAutoFit/>
          </a:bodyPr>
          <a:lstStyle/>
          <a:p>
            <a:pPr algn="l">
              <a:lnSpc>
                <a:spcPct val="150000"/>
              </a:lnSpc>
            </a:pPr>
            <a:r>
              <a:rPr lang="en-GB" sz="2000" b="0" i="0" dirty="0">
                <a:solidFill>
                  <a:srgbClr val="003247"/>
                </a:solidFill>
                <a:effectLst/>
                <a:latin typeface="Arial"/>
                <a:cs typeface="Arial"/>
              </a:rPr>
              <a:t>Two types of </a:t>
            </a:r>
            <a:r>
              <a:rPr lang="en-GB" sz="2000" b="1" i="0" dirty="0">
                <a:solidFill>
                  <a:srgbClr val="003247"/>
                </a:solidFill>
                <a:effectLst/>
                <a:latin typeface="Arial"/>
                <a:cs typeface="Arial"/>
              </a:rPr>
              <a:t>interactive ele</a:t>
            </a:r>
            <a:r>
              <a:rPr lang="en-GB" sz="2000" b="1" dirty="0">
                <a:solidFill>
                  <a:srgbClr val="003247"/>
                </a:solidFill>
                <a:latin typeface="Arial"/>
                <a:cs typeface="Arial"/>
              </a:rPr>
              <a:t>ments</a:t>
            </a:r>
            <a:r>
              <a:rPr lang="en-GB" sz="2000" dirty="0">
                <a:solidFill>
                  <a:srgbClr val="003247"/>
                </a:solidFill>
                <a:latin typeface="Arial"/>
                <a:cs typeface="Arial"/>
              </a:rPr>
              <a:t>:</a:t>
            </a:r>
            <a:endParaRPr lang="en-GB" sz="2000" b="0" i="0" dirty="0">
              <a:solidFill>
                <a:srgbClr val="003247"/>
              </a:solidFill>
              <a:effectLst/>
              <a:latin typeface="Arial"/>
              <a:cs typeface="Arial"/>
            </a:endParaRPr>
          </a:p>
          <a:p>
            <a:pPr marL="285750" indent="-285750">
              <a:lnSpc>
                <a:spcPct val="150000"/>
              </a:lnSpc>
              <a:buFont typeface="Arial"/>
              <a:buChar char="•"/>
            </a:pPr>
            <a:r>
              <a:rPr lang="en-GB" sz="2000" b="0" i="0" dirty="0">
                <a:solidFill>
                  <a:srgbClr val="003247"/>
                </a:solidFill>
                <a:effectLst/>
                <a:latin typeface="Arial"/>
                <a:cs typeface="Arial"/>
              </a:rPr>
              <a:t>Q&amp;A and discussion slots moderated by session chairs (end of each session) </a:t>
            </a:r>
          </a:p>
          <a:p>
            <a:pPr marL="285750" indent="-285750">
              <a:lnSpc>
                <a:spcPct val="150000"/>
              </a:lnSpc>
              <a:buFont typeface="Arial"/>
              <a:buChar char="•"/>
            </a:pPr>
            <a:r>
              <a:rPr lang="en-GB" sz="2000" dirty="0">
                <a:solidFill>
                  <a:srgbClr val="003247"/>
                </a:solidFill>
                <a:latin typeface="Arial"/>
                <a:cs typeface="Arial"/>
              </a:rPr>
              <a:t>Breakout groups for working/discussion meetings (on Thursday PM)</a:t>
            </a:r>
            <a:endParaRPr lang="en-GB" sz="2000" b="0" i="0" dirty="0">
              <a:solidFill>
                <a:srgbClr val="003247"/>
              </a:solidFill>
              <a:effectLst/>
              <a:latin typeface="Arial"/>
              <a:cs typeface="Arial"/>
            </a:endParaRPr>
          </a:p>
        </p:txBody>
      </p:sp>
      <p:graphicFrame>
        <p:nvGraphicFramePr>
          <p:cNvPr id="5" name="Table 4">
            <a:extLst>
              <a:ext uri="{FF2B5EF4-FFF2-40B4-BE49-F238E27FC236}">
                <a16:creationId xmlns:a16="http://schemas.microsoft.com/office/drawing/2014/main" id="{5F30564E-B07E-A88D-D555-5F5D0D9DA182}"/>
              </a:ext>
            </a:extLst>
          </p:cNvPr>
          <p:cNvGraphicFramePr>
            <a:graphicFrameLocks noGrp="1"/>
          </p:cNvGraphicFramePr>
          <p:nvPr>
            <p:extLst>
              <p:ext uri="{D42A27DB-BD31-4B8C-83A1-F6EECF244321}">
                <p14:modId xmlns:p14="http://schemas.microsoft.com/office/powerpoint/2010/main" val="1576039775"/>
              </p:ext>
            </p:extLst>
          </p:nvPr>
        </p:nvGraphicFramePr>
        <p:xfrm>
          <a:off x="707809" y="3075355"/>
          <a:ext cx="10019848" cy="2753949"/>
        </p:xfrm>
        <a:graphic>
          <a:graphicData uri="http://schemas.openxmlformats.org/drawingml/2006/table">
            <a:tbl>
              <a:tblPr firstRow="1" firstCol="1" bandRow="1">
                <a:tableStyleId>{5C22544A-7EE6-4342-B048-85BDC9FD1C3A}</a:tableStyleId>
              </a:tblPr>
              <a:tblGrid>
                <a:gridCol w="3190572">
                  <a:extLst>
                    <a:ext uri="{9D8B030D-6E8A-4147-A177-3AD203B41FA5}">
                      <a16:colId xmlns:a16="http://schemas.microsoft.com/office/drawing/2014/main" val="2622055109"/>
                    </a:ext>
                  </a:extLst>
                </a:gridCol>
                <a:gridCol w="2456349">
                  <a:extLst>
                    <a:ext uri="{9D8B030D-6E8A-4147-A177-3AD203B41FA5}">
                      <a16:colId xmlns:a16="http://schemas.microsoft.com/office/drawing/2014/main" val="640035477"/>
                    </a:ext>
                  </a:extLst>
                </a:gridCol>
                <a:gridCol w="4372927">
                  <a:extLst>
                    <a:ext uri="{9D8B030D-6E8A-4147-A177-3AD203B41FA5}">
                      <a16:colId xmlns:a16="http://schemas.microsoft.com/office/drawing/2014/main" val="98948759"/>
                    </a:ext>
                  </a:extLst>
                </a:gridCol>
              </a:tblGrid>
              <a:tr h="377144">
                <a:tc>
                  <a:txBody>
                    <a:bodyPr/>
                    <a:lstStyle/>
                    <a:p>
                      <a:pPr algn="l"/>
                      <a:r>
                        <a:rPr lang="en-GB" sz="1600" dirty="0">
                          <a:effectLst/>
                          <a:latin typeface="Arial"/>
                        </a:rPr>
                        <a:t>Topic</a:t>
                      </a:r>
                      <a:endParaRPr lang="en-GB" sz="1600" dirty="0">
                        <a:effectLst/>
                        <a:latin typeface="Arial"/>
                        <a:ea typeface="Aptos" panose="020B0004020202020204" pitchFamily="34" charset="0"/>
                        <a:cs typeface="Aptos" panose="020B0004020202020204" pitchFamily="34" charset="0"/>
                      </a:endParaRPr>
                    </a:p>
                  </a:txBody>
                  <a:tcPr>
                    <a:solidFill>
                      <a:srgbClr val="8197A6"/>
                    </a:solidFill>
                  </a:tcPr>
                </a:tc>
                <a:tc>
                  <a:txBody>
                    <a:bodyPr/>
                    <a:lstStyle/>
                    <a:p>
                      <a:pPr algn="l"/>
                      <a:r>
                        <a:rPr lang="en-GB" sz="1600">
                          <a:effectLst/>
                          <a:latin typeface="Arial"/>
                        </a:rPr>
                        <a:t>Room</a:t>
                      </a:r>
                      <a:endParaRPr lang="en-GB" sz="1600">
                        <a:effectLst/>
                        <a:latin typeface="Arial"/>
                        <a:ea typeface="Aptos" panose="020B0004020202020204" pitchFamily="34" charset="0"/>
                        <a:cs typeface="Aptos" panose="020B0004020202020204" pitchFamily="34" charset="0"/>
                      </a:endParaRPr>
                    </a:p>
                  </a:txBody>
                  <a:tcPr>
                    <a:solidFill>
                      <a:srgbClr val="8197A6"/>
                    </a:solidFill>
                  </a:tcPr>
                </a:tc>
                <a:tc>
                  <a:txBody>
                    <a:bodyPr/>
                    <a:lstStyle/>
                    <a:p>
                      <a:pPr algn="l"/>
                      <a:r>
                        <a:rPr lang="en-GB" sz="1600">
                          <a:effectLst/>
                          <a:latin typeface="Arial"/>
                        </a:rPr>
                        <a:t>Moderators</a:t>
                      </a:r>
                      <a:endParaRPr lang="en-GB" sz="1600">
                        <a:effectLst/>
                        <a:latin typeface="Arial"/>
                        <a:ea typeface="Aptos" panose="020B0004020202020204" pitchFamily="34" charset="0"/>
                        <a:cs typeface="Aptos" panose="020B0004020202020204" pitchFamily="34" charset="0"/>
                      </a:endParaRPr>
                    </a:p>
                  </a:txBody>
                  <a:tcPr>
                    <a:solidFill>
                      <a:srgbClr val="8197A6"/>
                    </a:solidFill>
                  </a:tcPr>
                </a:tc>
                <a:extLst>
                  <a:ext uri="{0D108BD9-81ED-4DB2-BD59-A6C34878D82A}">
                    <a16:rowId xmlns:a16="http://schemas.microsoft.com/office/drawing/2014/main" val="2962454842"/>
                  </a:ext>
                </a:extLst>
              </a:tr>
              <a:tr h="730885">
                <a:tc>
                  <a:txBody>
                    <a:bodyPr/>
                    <a:lstStyle/>
                    <a:p>
                      <a:pPr algn="l"/>
                      <a:r>
                        <a:rPr lang="en-GB" sz="1600" dirty="0">
                          <a:effectLst/>
                          <a:latin typeface="Arial"/>
                        </a:rPr>
                        <a:t>Calibration and Validation</a:t>
                      </a:r>
                      <a:endParaRPr lang="en-GB" sz="1600" dirty="0">
                        <a:effectLst/>
                        <a:latin typeface="Arial"/>
                        <a:ea typeface="Aptos" panose="020B0004020202020204" pitchFamily="34" charset="0"/>
                        <a:cs typeface="Aptos" panose="020B0004020202020204" pitchFamily="34" charset="0"/>
                      </a:endParaRPr>
                    </a:p>
                  </a:txBody>
                  <a:tcPr>
                    <a:solidFill>
                      <a:srgbClr val="8197A6"/>
                    </a:solidFill>
                  </a:tcPr>
                </a:tc>
                <a:tc>
                  <a:txBody>
                    <a:bodyPr/>
                    <a:lstStyle/>
                    <a:p>
                      <a:pPr algn="l"/>
                      <a:r>
                        <a:rPr lang="en-GB" sz="1600">
                          <a:effectLst/>
                          <a:latin typeface="Arial"/>
                        </a:rPr>
                        <a:t>High-bay</a:t>
                      </a:r>
                      <a:endParaRPr lang="en-GB" sz="1600">
                        <a:effectLst/>
                        <a:latin typeface="Arial"/>
                        <a:ea typeface="Aptos" panose="020B0004020202020204" pitchFamily="34" charset="0"/>
                        <a:cs typeface="Aptos" panose="020B0004020202020204" pitchFamily="34" charset="0"/>
                      </a:endParaRPr>
                    </a:p>
                  </a:txBody>
                  <a:tcPr/>
                </a:tc>
                <a:tc>
                  <a:txBody>
                    <a:bodyPr/>
                    <a:lstStyle/>
                    <a:p>
                      <a:pPr algn="l"/>
                      <a:r>
                        <a:rPr lang="en-GB" sz="1600" dirty="0">
                          <a:latin typeface="Arial"/>
                        </a:rPr>
                        <a:t>Valentina Boccia / </a:t>
                      </a:r>
                      <a:r>
                        <a:rPr lang="it-IT" sz="1600" dirty="0">
                          <a:latin typeface="+mn-lt"/>
                        </a:rPr>
                        <a:t>Roberto Colombo / Regina Eckert </a:t>
                      </a:r>
                      <a:r>
                        <a:rPr lang="en-GB" sz="1600" dirty="0">
                          <a:latin typeface="+mn-lt"/>
                        </a:rPr>
                        <a:t>/ </a:t>
                      </a:r>
                      <a:r>
                        <a:rPr lang="it-IT" sz="1600" dirty="0">
                          <a:latin typeface="+mn-lt"/>
                        </a:rPr>
                        <a:t>Rob Green / </a:t>
                      </a:r>
                      <a:r>
                        <a:rPr lang="en-GB" sz="1600" dirty="0">
                          <a:latin typeface="Arial"/>
                        </a:rPr>
                        <a:t>Charles Miller</a:t>
                      </a:r>
                    </a:p>
                  </a:txBody>
                  <a:tcPr/>
                </a:tc>
                <a:extLst>
                  <a:ext uri="{0D108BD9-81ED-4DB2-BD59-A6C34878D82A}">
                    <a16:rowId xmlns:a16="http://schemas.microsoft.com/office/drawing/2014/main" val="1098581917"/>
                  </a:ext>
                </a:extLst>
              </a:tr>
              <a:tr h="730885">
                <a:tc>
                  <a:txBody>
                    <a:bodyPr/>
                    <a:lstStyle/>
                    <a:p>
                      <a:pPr algn="l"/>
                      <a:r>
                        <a:rPr lang="en-GB" sz="1600">
                          <a:effectLst/>
                          <a:latin typeface="Arial"/>
                        </a:rPr>
                        <a:t>Products Harmonisation + Instrument Agnostic Algorithms</a:t>
                      </a:r>
                      <a:endParaRPr lang="en-GB" sz="1600">
                        <a:effectLst/>
                        <a:latin typeface="Arial"/>
                        <a:ea typeface="Aptos" panose="020B0004020202020204" pitchFamily="34" charset="0"/>
                        <a:cs typeface="Aptos" panose="020B0004020202020204" pitchFamily="34" charset="0"/>
                      </a:endParaRPr>
                    </a:p>
                  </a:txBody>
                  <a:tcPr>
                    <a:solidFill>
                      <a:srgbClr val="8197A6"/>
                    </a:solidFill>
                  </a:tcPr>
                </a:tc>
                <a:tc>
                  <a:txBody>
                    <a:bodyPr/>
                    <a:lstStyle/>
                    <a:p>
                      <a:pPr algn="l"/>
                      <a:r>
                        <a:rPr lang="en-GB" sz="1600" dirty="0">
                          <a:effectLst/>
                          <a:latin typeface="Arial"/>
                        </a:rPr>
                        <a:t>Auditorium</a:t>
                      </a:r>
                      <a:endParaRPr lang="en-GB" sz="1600" dirty="0">
                        <a:effectLst/>
                        <a:latin typeface="Arial"/>
                        <a:ea typeface="Aptos" panose="020B0004020202020204" pitchFamily="34" charset="0"/>
                        <a:cs typeface="Aptos" panose="020B0004020202020204" pitchFamily="34" charset="0"/>
                      </a:endParaRPr>
                    </a:p>
                  </a:txBody>
                  <a:tcPr/>
                </a:tc>
                <a:tc>
                  <a:txBody>
                    <a:bodyPr/>
                    <a:lstStyle/>
                    <a:p>
                      <a:pPr algn="l"/>
                      <a:r>
                        <a:rPr lang="en-GB" sz="1600" dirty="0">
                          <a:effectLst/>
                          <a:latin typeface="Arial"/>
                        </a:rPr>
                        <a:t>Marco Celesti / </a:t>
                      </a:r>
                      <a:r>
                        <a:rPr lang="en-GB" sz="1600" kern="1200" dirty="0">
                          <a:solidFill>
                            <a:schemeClr val="dk1"/>
                          </a:solidFill>
                          <a:effectLst/>
                          <a:latin typeface="Arial"/>
                          <a:ea typeface="+mn-ea"/>
                          <a:cs typeface="+mn-cs"/>
                        </a:rPr>
                        <a:t>Sabine Chabrillat / </a:t>
                      </a:r>
                      <a:r>
                        <a:rPr lang="en-GB" sz="1600" dirty="0">
                          <a:effectLst/>
                          <a:latin typeface="+mn-lt"/>
                        </a:rPr>
                        <a:t>David Thompson</a:t>
                      </a:r>
                      <a:endParaRPr lang="en-GB" sz="1600" dirty="0">
                        <a:effectLst/>
                        <a:latin typeface="Arial"/>
                        <a:ea typeface="Aptos" panose="020B0004020202020204" pitchFamily="34" charset="0"/>
                        <a:cs typeface="Aptos" panose="020B0004020202020204" pitchFamily="34" charset="0"/>
                      </a:endParaRPr>
                    </a:p>
                  </a:txBody>
                  <a:tcPr/>
                </a:tc>
                <a:extLst>
                  <a:ext uri="{0D108BD9-81ED-4DB2-BD59-A6C34878D82A}">
                    <a16:rowId xmlns:a16="http://schemas.microsoft.com/office/drawing/2014/main" val="1601541302"/>
                  </a:ext>
                </a:extLst>
              </a:tr>
              <a:tr h="730885">
                <a:tc>
                  <a:txBody>
                    <a:bodyPr/>
                    <a:lstStyle/>
                    <a:p>
                      <a:pPr algn="l"/>
                      <a:r>
                        <a:rPr lang="en-GB" sz="1600">
                          <a:effectLst/>
                          <a:latin typeface="Arial"/>
                        </a:rPr>
                        <a:t>Open Science Development (incl. open source and open data)</a:t>
                      </a:r>
                      <a:endParaRPr lang="en-GB" sz="1600">
                        <a:effectLst/>
                        <a:latin typeface="Arial"/>
                        <a:ea typeface="Aptos" panose="020B0004020202020204" pitchFamily="34" charset="0"/>
                        <a:cs typeface="Aptos" panose="020B0004020202020204" pitchFamily="34" charset="0"/>
                      </a:endParaRPr>
                    </a:p>
                  </a:txBody>
                  <a:tcPr>
                    <a:solidFill>
                      <a:srgbClr val="8197A6"/>
                    </a:solidFill>
                  </a:tcPr>
                </a:tc>
                <a:tc>
                  <a:txBody>
                    <a:bodyPr/>
                    <a:lstStyle/>
                    <a:p>
                      <a:pPr algn="l"/>
                      <a:r>
                        <a:rPr lang="en-GB" sz="1600">
                          <a:effectLst/>
                          <a:latin typeface="Arial"/>
                        </a:rPr>
                        <a:t>Earth Room</a:t>
                      </a:r>
                      <a:endParaRPr lang="en-GB" sz="1600">
                        <a:effectLst/>
                        <a:latin typeface="Arial"/>
                        <a:ea typeface="Aptos" panose="020B0004020202020204" pitchFamily="34" charset="0"/>
                        <a:cs typeface="Aptos" panose="020B0004020202020204" pitchFamily="34" charset="0"/>
                      </a:endParaRPr>
                    </a:p>
                  </a:txBody>
                  <a:tcPr/>
                </a:tc>
                <a:tc>
                  <a:txBody>
                    <a:bodyPr/>
                    <a:lstStyle/>
                    <a:p>
                      <a:pPr algn="l"/>
                      <a:r>
                        <a:rPr lang="en-GB" sz="1600" dirty="0">
                          <a:latin typeface="Arial"/>
                        </a:rPr>
                        <a:t>Philip Brodrick / Vera Krieger</a:t>
                      </a:r>
                      <a:endParaRPr lang="en-GB" sz="1600" dirty="0">
                        <a:latin typeface="Arial"/>
                        <a:ea typeface="Aptos" panose="020B0004020202020204" pitchFamily="34" charset="0"/>
                        <a:cs typeface="Aptos" panose="020B0004020202020204" pitchFamily="34" charset="0"/>
                      </a:endParaRPr>
                    </a:p>
                  </a:txBody>
                  <a:tcPr/>
                </a:tc>
                <a:extLst>
                  <a:ext uri="{0D108BD9-81ED-4DB2-BD59-A6C34878D82A}">
                    <a16:rowId xmlns:a16="http://schemas.microsoft.com/office/drawing/2014/main" val="2555549410"/>
                  </a:ext>
                </a:extLst>
              </a:tr>
            </a:tbl>
          </a:graphicData>
        </a:graphic>
      </p:graphicFrame>
      <p:pic>
        <p:nvPicPr>
          <p:cNvPr id="2" name="Picture 1">
            <a:extLst>
              <a:ext uri="{FF2B5EF4-FFF2-40B4-BE49-F238E27FC236}">
                <a16:creationId xmlns:a16="http://schemas.microsoft.com/office/drawing/2014/main" id="{98A3CA3F-3BD0-F3D0-A275-2624EA395E25}"/>
              </a:ext>
            </a:extLst>
          </p:cNvPr>
          <p:cNvPicPr>
            <a:picLocks noChangeAspect="1"/>
          </p:cNvPicPr>
          <p:nvPr/>
        </p:nvPicPr>
        <p:blipFill>
          <a:blip r:embed="rId3">
            <a:extLst>
              <a:ext uri="{28A0092B-C50C-407E-A947-70E740481C1C}">
                <a14:useLocalDpi xmlns:a14="http://schemas.microsoft.com/office/drawing/2010/main" val="0"/>
              </a:ext>
            </a:extLst>
          </a:blip>
          <a:srcRect l="1350" r="1350"/>
          <a:stretch/>
        </p:blipFill>
        <p:spPr>
          <a:xfrm>
            <a:off x="1" y="-36868"/>
            <a:ext cx="12225337" cy="1246930"/>
          </a:xfrm>
          <a:prstGeom prst="rect">
            <a:avLst/>
          </a:prstGeom>
        </p:spPr>
      </p:pic>
    </p:spTree>
    <p:extLst>
      <p:ext uri="{BB962C8B-B14F-4D97-AF65-F5344CB8AC3E}">
        <p14:creationId xmlns:p14="http://schemas.microsoft.com/office/powerpoint/2010/main" val="387243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2F7CA9-34C0-BA26-569B-6D0DD76AAA7E}"/>
              </a:ext>
            </a:extLst>
          </p:cNvPr>
          <p:cNvSpPr txBox="1"/>
          <p:nvPr/>
        </p:nvSpPr>
        <p:spPr>
          <a:xfrm>
            <a:off x="659671" y="1290583"/>
            <a:ext cx="11301413" cy="1420325"/>
          </a:xfrm>
          <a:prstGeom prst="rect">
            <a:avLst/>
          </a:prstGeom>
          <a:noFill/>
        </p:spPr>
        <p:txBody>
          <a:bodyPr wrap="square" lIns="91440" tIns="45720" rIns="91440" bIns="45720" anchor="t">
            <a:spAutoFit/>
          </a:bodyPr>
          <a:lstStyle/>
          <a:p>
            <a:pPr algn="l">
              <a:lnSpc>
                <a:spcPct val="150000"/>
              </a:lnSpc>
            </a:pPr>
            <a:r>
              <a:rPr lang="en-GB" sz="2000" b="0" i="0" dirty="0">
                <a:solidFill>
                  <a:srgbClr val="003247"/>
                </a:solidFill>
                <a:effectLst/>
                <a:latin typeface="Arial"/>
                <a:cs typeface="Arial"/>
              </a:rPr>
              <a:t>Two types of </a:t>
            </a:r>
            <a:r>
              <a:rPr lang="en-GB" sz="2000" b="1" i="0" dirty="0">
                <a:solidFill>
                  <a:srgbClr val="003247"/>
                </a:solidFill>
                <a:effectLst/>
                <a:latin typeface="Arial"/>
                <a:cs typeface="Arial"/>
              </a:rPr>
              <a:t>interactive ele</a:t>
            </a:r>
            <a:r>
              <a:rPr lang="en-GB" sz="2000" b="1" dirty="0">
                <a:solidFill>
                  <a:srgbClr val="003247"/>
                </a:solidFill>
                <a:latin typeface="Arial"/>
                <a:cs typeface="Arial"/>
              </a:rPr>
              <a:t>ments</a:t>
            </a:r>
            <a:r>
              <a:rPr lang="en-GB" sz="2000" dirty="0">
                <a:solidFill>
                  <a:srgbClr val="003247"/>
                </a:solidFill>
                <a:latin typeface="Arial"/>
                <a:cs typeface="Arial"/>
              </a:rPr>
              <a:t>:</a:t>
            </a:r>
            <a:endParaRPr lang="en-GB" sz="2000" b="0" i="0" dirty="0">
              <a:solidFill>
                <a:srgbClr val="003247"/>
              </a:solidFill>
              <a:effectLst/>
              <a:latin typeface="Arial"/>
              <a:cs typeface="Arial"/>
            </a:endParaRPr>
          </a:p>
          <a:p>
            <a:pPr marL="285750" indent="-285750">
              <a:lnSpc>
                <a:spcPct val="150000"/>
              </a:lnSpc>
              <a:buFont typeface="Arial"/>
              <a:buChar char="•"/>
            </a:pPr>
            <a:r>
              <a:rPr lang="en-GB" sz="2000" b="0" i="0" dirty="0">
                <a:solidFill>
                  <a:srgbClr val="003247"/>
                </a:solidFill>
                <a:effectLst/>
                <a:latin typeface="Arial"/>
                <a:cs typeface="Arial"/>
              </a:rPr>
              <a:t>Q&amp;A and discussion slots moderated by session chairs (end of each session) </a:t>
            </a:r>
          </a:p>
          <a:p>
            <a:pPr marL="285750" indent="-285750">
              <a:lnSpc>
                <a:spcPct val="150000"/>
              </a:lnSpc>
              <a:buFont typeface="Arial"/>
              <a:buChar char="•"/>
            </a:pPr>
            <a:r>
              <a:rPr lang="en-GB" sz="2000" dirty="0">
                <a:solidFill>
                  <a:srgbClr val="003247"/>
                </a:solidFill>
                <a:latin typeface="Arial"/>
                <a:cs typeface="Arial"/>
              </a:rPr>
              <a:t>Breakout groups for working/discussion meetings (on Thursday PM)</a:t>
            </a:r>
            <a:endParaRPr lang="en-GB" sz="2000" b="0" i="0" dirty="0">
              <a:solidFill>
                <a:srgbClr val="003247"/>
              </a:solidFill>
              <a:effectLst/>
              <a:latin typeface="Arial"/>
              <a:cs typeface="Arial"/>
            </a:endParaRPr>
          </a:p>
        </p:txBody>
      </p:sp>
      <p:sp>
        <p:nvSpPr>
          <p:cNvPr id="3" name="TextBox 2">
            <a:extLst>
              <a:ext uri="{FF2B5EF4-FFF2-40B4-BE49-F238E27FC236}">
                <a16:creationId xmlns:a16="http://schemas.microsoft.com/office/drawing/2014/main" id="{5B54F549-1FFE-DDFD-3893-8A145D24209B}"/>
              </a:ext>
            </a:extLst>
          </p:cNvPr>
          <p:cNvSpPr txBox="1"/>
          <p:nvPr/>
        </p:nvSpPr>
        <p:spPr>
          <a:xfrm>
            <a:off x="2294384" y="3572350"/>
            <a:ext cx="8164513" cy="958660"/>
          </a:xfrm>
          <a:prstGeom prst="rect">
            <a:avLst/>
          </a:prstGeom>
          <a:noFill/>
        </p:spPr>
        <p:txBody>
          <a:bodyPr wrap="square" lIns="91440" tIns="45720" rIns="91440" bIns="45720" anchor="t">
            <a:spAutoFit/>
          </a:bodyPr>
          <a:lstStyle/>
          <a:p>
            <a:pPr algn="l">
              <a:lnSpc>
                <a:spcPct val="150000"/>
              </a:lnSpc>
            </a:pPr>
            <a:r>
              <a:rPr lang="en-GB" sz="2000" b="1" i="0" u="sng" dirty="0">
                <a:solidFill>
                  <a:srgbClr val="003247"/>
                </a:solidFill>
                <a:effectLst/>
                <a:latin typeface="Arial"/>
                <a:cs typeface="Arial"/>
              </a:rPr>
              <a:t>Expected outcome</a:t>
            </a:r>
          </a:p>
          <a:p>
            <a:pPr marL="285750" indent="-285750">
              <a:lnSpc>
                <a:spcPct val="150000"/>
              </a:lnSpc>
              <a:buFont typeface="Arial"/>
              <a:buChar char="•"/>
            </a:pPr>
            <a:r>
              <a:rPr lang="en-GB" sz="2000" dirty="0">
                <a:solidFill>
                  <a:srgbClr val="003247"/>
                </a:solidFill>
                <a:latin typeface="Arial"/>
                <a:cs typeface="Arial"/>
              </a:rPr>
              <a:t>Updated set of recommendations from the user community</a:t>
            </a:r>
          </a:p>
        </p:txBody>
      </p:sp>
      <p:pic>
        <p:nvPicPr>
          <p:cNvPr id="2" name="Picture 1">
            <a:extLst>
              <a:ext uri="{FF2B5EF4-FFF2-40B4-BE49-F238E27FC236}">
                <a16:creationId xmlns:a16="http://schemas.microsoft.com/office/drawing/2014/main" id="{98A3CA3F-3BD0-F3D0-A275-2624EA395E25}"/>
              </a:ext>
            </a:extLst>
          </p:cNvPr>
          <p:cNvPicPr>
            <a:picLocks noChangeAspect="1"/>
          </p:cNvPicPr>
          <p:nvPr/>
        </p:nvPicPr>
        <p:blipFill>
          <a:blip r:embed="rId3">
            <a:extLst>
              <a:ext uri="{28A0092B-C50C-407E-A947-70E740481C1C}">
                <a14:useLocalDpi xmlns:a14="http://schemas.microsoft.com/office/drawing/2010/main" val="0"/>
              </a:ext>
            </a:extLst>
          </a:blip>
          <a:srcRect l="1350" r="1350"/>
          <a:stretch/>
        </p:blipFill>
        <p:spPr>
          <a:xfrm>
            <a:off x="1" y="-36868"/>
            <a:ext cx="12225337" cy="1246930"/>
          </a:xfrm>
          <a:prstGeom prst="rect">
            <a:avLst/>
          </a:prstGeom>
        </p:spPr>
      </p:pic>
    </p:spTree>
    <p:extLst>
      <p:ext uri="{BB962C8B-B14F-4D97-AF65-F5344CB8AC3E}">
        <p14:creationId xmlns:p14="http://schemas.microsoft.com/office/powerpoint/2010/main" val="2372533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2F7CA9-34C0-BA26-569B-6D0DD76AAA7E}"/>
              </a:ext>
            </a:extLst>
          </p:cNvPr>
          <p:cNvSpPr txBox="1"/>
          <p:nvPr/>
        </p:nvSpPr>
        <p:spPr>
          <a:xfrm>
            <a:off x="387844" y="1340406"/>
            <a:ext cx="11569046" cy="6247864"/>
          </a:xfrm>
          <a:prstGeom prst="rect">
            <a:avLst/>
          </a:prstGeom>
          <a:noFill/>
        </p:spPr>
        <p:txBody>
          <a:bodyPr wrap="square" lIns="91440" tIns="45720" rIns="91440" bIns="45720" anchor="t">
            <a:spAutoFit/>
          </a:bodyPr>
          <a:lstStyle/>
          <a:p>
            <a:pPr algn="l"/>
            <a:r>
              <a:rPr lang="en-GB" sz="2000" b="1" i="0" dirty="0">
                <a:solidFill>
                  <a:srgbClr val="003247"/>
                </a:solidFill>
                <a:effectLst/>
                <a:latin typeface="Arial"/>
                <a:cs typeface="Arial"/>
              </a:rPr>
              <a:t>Some logistical info:</a:t>
            </a:r>
          </a:p>
          <a:p>
            <a:pPr algn="l"/>
            <a:endParaRPr lang="en-GB" sz="2000" dirty="0">
              <a:solidFill>
                <a:srgbClr val="003247"/>
              </a:solidFill>
              <a:latin typeface="Arial"/>
              <a:cs typeface="Arial"/>
            </a:endParaRPr>
          </a:p>
          <a:p>
            <a:pPr marL="285750" indent="-285750" algn="l">
              <a:buFont typeface="Arial"/>
              <a:buChar char="•"/>
            </a:pPr>
            <a:r>
              <a:rPr lang="en-GB" sz="2000" b="0" i="0" dirty="0">
                <a:solidFill>
                  <a:srgbClr val="003247"/>
                </a:solidFill>
                <a:effectLst/>
                <a:latin typeface="Arial"/>
                <a:cs typeface="Arial"/>
              </a:rPr>
              <a:t>Please make sure to read the </a:t>
            </a:r>
            <a:r>
              <a:rPr lang="en-GB" sz="2000" b="1" i="0" dirty="0">
                <a:solidFill>
                  <a:srgbClr val="003247"/>
                </a:solidFill>
                <a:effectLst/>
                <a:latin typeface="Arial"/>
                <a:cs typeface="Arial"/>
              </a:rPr>
              <a:t>welcome package</a:t>
            </a:r>
            <a:endParaRPr lang="en-GB" b="1" dirty="0">
              <a:ea typeface="Verdana"/>
            </a:endParaRPr>
          </a:p>
          <a:p>
            <a:pPr algn="l"/>
            <a:endParaRPr lang="en-GB" sz="2000" b="1" dirty="0">
              <a:solidFill>
                <a:srgbClr val="003247"/>
              </a:solidFill>
              <a:latin typeface="Arial"/>
              <a:cs typeface="Arial"/>
            </a:endParaRPr>
          </a:p>
          <a:p>
            <a:pPr marL="285750" indent="-285750">
              <a:buFont typeface="Arial"/>
              <a:buChar char="•"/>
            </a:pPr>
            <a:r>
              <a:rPr lang="en-GB" sz="2000" b="0" i="0" dirty="0">
                <a:solidFill>
                  <a:srgbClr val="003247"/>
                </a:solidFill>
                <a:effectLst/>
                <a:latin typeface="Arial"/>
                <a:cs typeface="Arial"/>
              </a:rPr>
              <a:t>Walking to the canteen</a:t>
            </a:r>
            <a:r>
              <a:rPr lang="en-GB" sz="2000" dirty="0">
                <a:solidFill>
                  <a:srgbClr val="003247"/>
                </a:solidFill>
                <a:latin typeface="Arial"/>
                <a:cs typeface="Arial"/>
              </a:rPr>
              <a:t> together; after lunch we will meet at the </a:t>
            </a:r>
            <a:r>
              <a:rPr lang="en-GB" sz="2000" b="1" dirty="0">
                <a:solidFill>
                  <a:srgbClr val="003247"/>
                </a:solidFill>
                <a:latin typeface="Arial"/>
                <a:cs typeface="Arial"/>
              </a:rPr>
              <a:t>ESTEC reception at 14:15</a:t>
            </a:r>
            <a:r>
              <a:rPr lang="en-GB" sz="2000" dirty="0">
                <a:solidFill>
                  <a:srgbClr val="003247"/>
                </a:solidFill>
                <a:latin typeface="Arial"/>
                <a:cs typeface="Arial"/>
              </a:rPr>
              <a:t> to walk back to Erasmus</a:t>
            </a:r>
          </a:p>
          <a:p>
            <a:pPr algn="l"/>
            <a:endParaRPr lang="en-GB" sz="2000" b="0" i="0" dirty="0">
              <a:solidFill>
                <a:srgbClr val="003247"/>
              </a:solidFill>
              <a:effectLst/>
              <a:latin typeface="Arial"/>
              <a:cs typeface="Arial"/>
            </a:endParaRPr>
          </a:p>
          <a:p>
            <a:pPr marL="285750" indent="-285750" algn="l">
              <a:buFont typeface="Arial"/>
              <a:buChar char="•"/>
            </a:pPr>
            <a:r>
              <a:rPr lang="en-GB" sz="2000" b="0" i="0" dirty="0">
                <a:solidFill>
                  <a:srgbClr val="003247"/>
                </a:solidFill>
                <a:effectLst/>
                <a:latin typeface="Arial"/>
                <a:cs typeface="Arial"/>
              </a:rPr>
              <a:t>You can walk freely in Zone 1 </a:t>
            </a:r>
            <a:r>
              <a:rPr lang="en-GB" sz="2000" b="1" i="0" u="sng" dirty="0">
                <a:solidFill>
                  <a:srgbClr val="003247"/>
                </a:solidFill>
                <a:effectLst/>
                <a:latin typeface="Arial"/>
                <a:cs typeface="Arial"/>
              </a:rPr>
              <a:t>only</a:t>
            </a:r>
          </a:p>
          <a:p>
            <a:pPr marL="285750" indent="-285750" algn="l">
              <a:buFont typeface="Arial"/>
              <a:buChar char="•"/>
            </a:pPr>
            <a:endParaRPr lang="en-GB" sz="2000" b="1" u="sng" dirty="0">
              <a:solidFill>
                <a:srgbClr val="003247"/>
              </a:solidFill>
              <a:latin typeface="Arial"/>
              <a:cs typeface="Arial"/>
            </a:endParaRPr>
          </a:p>
          <a:p>
            <a:pPr marL="285750" indent="-285750">
              <a:buFont typeface="Arial"/>
              <a:buChar char="•"/>
            </a:pPr>
            <a:r>
              <a:rPr lang="en-GB" sz="2000" b="1" dirty="0">
                <a:solidFill>
                  <a:srgbClr val="003247"/>
                </a:solidFill>
                <a:latin typeface="Arial"/>
                <a:ea typeface="Verdana"/>
                <a:cs typeface="Arial"/>
              </a:rPr>
              <a:t>Shuttle Buses</a:t>
            </a:r>
            <a:r>
              <a:rPr lang="en-GB" sz="2000" dirty="0">
                <a:solidFill>
                  <a:srgbClr val="003247"/>
                </a:solidFill>
                <a:latin typeface="Arial"/>
                <a:ea typeface="Verdana"/>
                <a:cs typeface="Arial"/>
              </a:rPr>
              <a:t> for participants who have booked their hotel in </a:t>
            </a:r>
            <a:r>
              <a:rPr lang="en-GB" sz="2000" dirty="0" err="1">
                <a:solidFill>
                  <a:srgbClr val="003247"/>
                </a:solidFill>
                <a:latin typeface="Arial"/>
                <a:ea typeface="Verdana"/>
                <a:cs typeface="Arial"/>
              </a:rPr>
              <a:t>Noordwijk</a:t>
            </a:r>
            <a:r>
              <a:rPr lang="en-GB" sz="2000" dirty="0">
                <a:solidFill>
                  <a:srgbClr val="003247"/>
                </a:solidFill>
                <a:latin typeface="Arial"/>
                <a:ea typeface="Verdana"/>
                <a:cs typeface="Arial"/>
              </a:rPr>
              <a:t>  </a:t>
            </a:r>
          </a:p>
          <a:p>
            <a:endParaRPr lang="en-GB" sz="2000" b="1" u="sng" dirty="0">
              <a:solidFill>
                <a:srgbClr val="003247"/>
              </a:solidFill>
              <a:latin typeface="Arial"/>
              <a:cs typeface="Arial"/>
            </a:endParaRPr>
          </a:p>
          <a:p>
            <a:pPr marL="285750" indent="-285750">
              <a:buFont typeface="Arial"/>
              <a:buChar char="•"/>
            </a:pPr>
            <a:r>
              <a:rPr lang="en-GB" sz="2000" i="0" dirty="0">
                <a:solidFill>
                  <a:srgbClr val="003247"/>
                </a:solidFill>
                <a:effectLst/>
                <a:latin typeface="Arial"/>
                <a:cs typeface="Arial"/>
              </a:rPr>
              <a:t>Reminder: organise your shuttle or </a:t>
            </a:r>
            <a:r>
              <a:rPr lang="en-GB" sz="2000" b="1" i="0" dirty="0">
                <a:solidFill>
                  <a:srgbClr val="003247"/>
                </a:solidFill>
                <a:effectLst/>
                <a:latin typeface="Arial"/>
                <a:cs typeface="Arial"/>
              </a:rPr>
              <a:t>taxi </a:t>
            </a:r>
            <a:r>
              <a:rPr lang="en-GB" sz="2000" i="0" dirty="0">
                <a:solidFill>
                  <a:srgbClr val="003247"/>
                </a:solidFill>
                <a:effectLst/>
                <a:latin typeface="Arial"/>
                <a:cs typeface="Arial"/>
              </a:rPr>
              <a:t>for last day (</a:t>
            </a:r>
            <a:r>
              <a:rPr lang="en-GB" sz="2000" dirty="0">
                <a:solidFill>
                  <a:srgbClr val="003247"/>
                </a:solidFill>
                <a:latin typeface="Arial"/>
                <a:ea typeface="Verdana"/>
                <a:cs typeface="Arial"/>
              </a:rPr>
              <a:t>Taxi Brouwer: tel. +31-71-361 1000)</a:t>
            </a:r>
          </a:p>
          <a:p>
            <a:pPr marL="285750" indent="-285750">
              <a:buFont typeface="Arial"/>
              <a:buChar char="•"/>
            </a:pPr>
            <a:endParaRPr lang="en-GB" sz="2000" dirty="0">
              <a:solidFill>
                <a:srgbClr val="003247"/>
              </a:solidFill>
              <a:latin typeface="Arial"/>
              <a:ea typeface="Verdana"/>
              <a:cs typeface="Arial"/>
            </a:endParaRPr>
          </a:p>
          <a:p>
            <a:pPr marL="285750" indent="-285750">
              <a:buFont typeface="Arial"/>
              <a:buChar char="•"/>
            </a:pPr>
            <a:r>
              <a:rPr lang="en-GB" sz="2000" dirty="0">
                <a:solidFill>
                  <a:srgbClr val="003247"/>
                </a:solidFill>
                <a:latin typeface="Arial"/>
                <a:cs typeface="Arial"/>
              </a:rPr>
              <a:t>Please upload your </a:t>
            </a:r>
            <a:r>
              <a:rPr lang="en-GB" sz="2000" b="1" dirty="0">
                <a:solidFill>
                  <a:srgbClr val="003247"/>
                </a:solidFill>
                <a:latin typeface="Arial"/>
                <a:cs typeface="Arial"/>
              </a:rPr>
              <a:t>presentation during the coffee break</a:t>
            </a:r>
            <a:r>
              <a:rPr lang="en-GB" sz="2000" dirty="0">
                <a:solidFill>
                  <a:srgbClr val="003247"/>
                </a:solidFill>
                <a:latin typeface="Arial"/>
                <a:cs typeface="Arial"/>
              </a:rPr>
              <a:t> </a:t>
            </a:r>
            <a:r>
              <a:rPr lang="en-GB" sz="2000" b="1" dirty="0">
                <a:solidFill>
                  <a:srgbClr val="003247"/>
                </a:solidFill>
                <a:latin typeface="Arial"/>
                <a:cs typeface="Arial"/>
              </a:rPr>
              <a:t>and stick to timing</a:t>
            </a:r>
            <a:r>
              <a:rPr lang="en-GB" sz="2000" dirty="0">
                <a:solidFill>
                  <a:srgbClr val="003247"/>
                </a:solidFill>
                <a:latin typeface="Arial"/>
                <a:cs typeface="Arial"/>
              </a:rPr>
              <a:t> (both chairs and presenters!) to preserve time for the discussion!</a:t>
            </a:r>
          </a:p>
          <a:p>
            <a:pPr marL="285750" indent="-285750">
              <a:buFont typeface="Arial"/>
              <a:buChar char="•"/>
            </a:pPr>
            <a:endParaRPr lang="en-GB" sz="2000" dirty="0">
              <a:solidFill>
                <a:srgbClr val="003247"/>
              </a:solidFill>
              <a:latin typeface="Arial"/>
              <a:cs typeface="Arial"/>
            </a:endParaRPr>
          </a:p>
          <a:p>
            <a:pPr marL="285750" indent="-285750">
              <a:buFont typeface="Arial"/>
              <a:buChar char="•"/>
            </a:pPr>
            <a:r>
              <a:rPr lang="en-GB" sz="2000" dirty="0">
                <a:solidFill>
                  <a:srgbClr val="003247"/>
                </a:solidFill>
                <a:latin typeface="Arial"/>
                <a:cs typeface="Arial"/>
              </a:rPr>
              <a:t>Centre </a:t>
            </a:r>
            <a:r>
              <a:rPr lang="en-GB" sz="2000" b="1" dirty="0">
                <a:solidFill>
                  <a:srgbClr val="003247"/>
                </a:solidFill>
                <a:latin typeface="Arial"/>
                <a:cs typeface="Arial"/>
              </a:rPr>
              <a:t>first row</a:t>
            </a:r>
            <a:r>
              <a:rPr lang="en-GB" sz="2000" dirty="0">
                <a:solidFill>
                  <a:srgbClr val="003247"/>
                </a:solidFill>
                <a:latin typeface="Arial"/>
                <a:cs typeface="Arial"/>
              </a:rPr>
              <a:t> is reserved for the </a:t>
            </a:r>
            <a:r>
              <a:rPr lang="en-GB" sz="2000" b="1" dirty="0">
                <a:solidFill>
                  <a:srgbClr val="003247"/>
                </a:solidFill>
                <a:latin typeface="Arial"/>
                <a:cs typeface="Arial"/>
              </a:rPr>
              <a:t>upcoming speakers</a:t>
            </a:r>
          </a:p>
          <a:p>
            <a:pPr marL="285750" indent="-285750">
              <a:buFont typeface="Arial"/>
              <a:buChar char="•"/>
            </a:pPr>
            <a:endParaRPr lang="en-GB" sz="2000" dirty="0">
              <a:solidFill>
                <a:srgbClr val="003247"/>
              </a:solidFill>
              <a:latin typeface="Arial"/>
              <a:cs typeface="Arial"/>
            </a:endParaRPr>
          </a:p>
          <a:p>
            <a:pPr algn="l"/>
            <a:endParaRPr lang="en-GB" sz="2000" dirty="0">
              <a:solidFill>
                <a:srgbClr val="003247"/>
              </a:solidFill>
              <a:latin typeface="Arial"/>
              <a:cs typeface="Arial"/>
            </a:endParaRPr>
          </a:p>
          <a:p>
            <a:pPr algn="l"/>
            <a:endParaRPr lang="en-GB" sz="2000" i="0" dirty="0">
              <a:solidFill>
                <a:srgbClr val="003247"/>
              </a:solidFill>
              <a:effectLst/>
              <a:latin typeface="Arial"/>
              <a:cs typeface="Arial"/>
            </a:endParaRPr>
          </a:p>
        </p:txBody>
      </p:sp>
      <p:pic>
        <p:nvPicPr>
          <p:cNvPr id="2" name="Picture 1">
            <a:extLst>
              <a:ext uri="{FF2B5EF4-FFF2-40B4-BE49-F238E27FC236}">
                <a16:creationId xmlns:a16="http://schemas.microsoft.com/office/drawing/2014/main" id="{88401FDB-6F2E-70FF-CC98-405DEA74AFBC}"/>
              </a:ext>
            </a:extLst>
          </p:cNvPr>
          <p:cNvPicPr>
            <a:picLocks noChangeAspect="1"/>
          </p:cNvPicPr>
          <p:nvPr/>
        </p:nvPicPr>
        <p:blipFill>
          <a:blip r:embed="rId2">
            <a:extLst>
              <a:ext uri="{28A0092B-C50C-407E-A947-70E740481C1C}">
                <a14:useLocalDpi xmlns:a14="http://schemas.microsoft.com/office/drawing/2010/main" val="0"/>
              </a:ext>
            </a:extLst>
          </a:blip>
          <a:srcRect l="1350" r="1350"/>
          <a:stretch/>
        </p:blipFill>
        <p:spPr>
          <a:xfrm>
            <a:off x="1" y="-36868"/>
            <a:ext cx="12225337" cy="1246930"/>
          </a:xfrm>
          <a:prstGeom prst="rect">
            <a:avLst/>
          </a:prstGeom>
        </p:spPr>
      </p:pic>
    </p:spTree>
    <p:extLst>
      <p:ext uri="{BB962C8B-B14F-4D97-AF65-F5344CB8AC3E}">
        <p14:creationId xmlns:p14="http://schemas.microsoft.com/office/powerpoint/2010/main" val="85983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716CC58-C8E1-6AAC-52DF-BDA4E4F177EA}"/>
              </a:ext>
            </a:extLst>
          </p:cNvPr>
          <p:cNvGraphicFramePr>
            <a:graphicFrameLocks noGrp="1"/>
          </p:cNvGraphicFramePr>
          <p:nvPr>
            <p:extLst>
              <p:ext uri="{D42A27DB-BD31-4B8C-83A1-F6EECF244321}">
                <p14:modId xmlns:p14="http://schemas.microsoft.com/office/powerpoint/2010/main" val="1430235271"/>
              </p:ext>
            </p:extLst>
          </p:nvPr>
        </p:nvGraphicFramePr>
        <p:xfrm>
          <a:off x="831574" y="1727686"/>
          <a:ext cx="10562189" cy="4456948"/>
        </p:xfrm>
        <a:graphic>
          <a:graphicData uri="http://schemas.openxmlformats.org/drawingml/2006/table">
            <a:tbl>
              <a:tblPr>
                <a:tableStyleId>{5C22544A-7EE6-4342-B048-85BDC9FD1C3A}</a:tableStyleId>
              </a:tblPr>
              <a:tblGrid>
                <a:gridCol w="1882588">
                  <a:extLst>
                    <a:ext uri="{9D8B030D-6E8A-4147-A177-3AD203B41FA5}">
                      <a16:colId xmlns:a16="http://schemas.microsoft.com/office/drawing/2014/main" val="360773929"/>
                    </a:ext>
                  </a:extLst>
                </a:gridCol>
                <a:gridCol w="5997388">
                  <a:extLst>
                    <a:ext uri="{9D8B030D-6E8A-4147-A177-3AD203B41FA5}">
                      <a16:colId xmlns:a16="http://schemas.microsoft.com/office/drawing/2014/main" val="1768536682"/>
                    </a:ext>
                  </a:extLst>
                </a:gridCol>
                <a:gridCol w="2682213">
                  <a:extLst>
                    <a:ext uri="{9D8B030D-6E8A-4147-A177-3AD203B41FA5}">
                      <a16:colId xmlns:a16="http://schemas.microsoft.com/office/drawing/2014/main" val="3543911194"/>
                    </a:ext>
                  </a:extLst>
                </a:gridCol>
              </a:tblGrid>
              <a:tr h="360000">
                <a:tc>
                  <a:txBody>
                    <a:bodyPr/>
                    <a:lstStyle/>
                    <a:p>
                      <a:pPr algn="l" fontAlgn="b"/>
                      <a:r>
                        <a:rPr lang="en-GB" sz="1600" b="1" u="none" strike="noStrike" dirty="0">
                          <a:effectLst/>
                          <a:latin typeface="Arial" panose="020B0604020202020204" pitchFamily="34" charset="0"/>
                          <a:cs typeface="Arial" panose="020B0604020202020204" pitchFamily="34" charset="0"/>
                        </a:rPr>
                        <a:t>Time </a:t>
                      </a:r>
                      <a:endParaRPr lang="en-GB" sz="1600" b="1" i="0" u="none" strike="noStrike" dirty="0">
                        <a:solidFill>
                          <a:srgbClr val="FFFFFF"/>
                        </a:solidFill>
                        <a:effectLst/>
                        <a:latin typeface="Arial" panose="020B0604020202020204" pitchFamily="34" charset="0"/>
                        <a:cs typeface="Arial" panose="020B0604020202020204" pitchFamily="34" charset="0"/>
                      </a:endParaRPr>
                    </a:p>
                  </a:txBody>
                  <a:tcPr marL="9268" marR="9268" marT="9268" marB="0" anchor="ctr">
                    <a:solidFill>
                      <a:schemeClr val="accent1">
                        <a:lumMod val="20000"/>
                        <a:lumOff val="80000"/>
                      </a:schemeClr>
                    </a:solidFill>
                  </a:tcPr>
                </a:tc>
                <a:tc>
                  <a:txBody>
                    <a:bodyPr/>
                    <a:lstStyle/>
                    <a:p>
                      <a:pPr algn="l" fontAlgn="b"/>
                      <a:r>
                        <a:rPr lang="en-GB" sz="1600" b="1" u="none" strike="noStrike" dirty="0">
                          <a:effectLst/>
                          <a:latin typeface="Arial" panose="020B0604020202020204" pitchFamily="34" charset="0"/>
                          <a:cs typeface="Arial" panose="020B0604020202020204" pitchFamily="34" charset="0"/>
                        </a:rPr>
                        <a:t>Day 1 – Wednesday 13</a:t>
                      </a:r>
                      <a:r>
                        <a:rPr lang="en-GB" sz="1600" b="1" u="none" strike="noStrike" baseline="30000" dirty="0">
                          <a:effectLst/>
                          <a:latin typeface="Arial" panose="020B0604020202020204" pitchFamily="34" charset="0"/>
                          <a:cs typeface="Arial" panose="020B0604020202020204" pitchFamily="34" charset="0"/>
                        </a:rPr>
                        <a:t>th</a:t>
                      </a:r>
                      <a:r>
                        <a:rPr lang="en-GB" sz="1600" b="1" u="none" strike="noStrike" dirty="0">
                          <a:effectLst/>
                          <a:latin typeface="Arial" panose="020B0604020202020204" pitchFamily="34" charset="0"/>
                          <a:cs typeface="Arial" panose="020B0604020202020204" pitchFamily="34" charset="0"/>
                        </a:rPr>
                        <a:t> November 2024</a:t>
                      </a:r>
                      <a:endParaRPr lang="en-GB" sz="1600" b="1" i="0" u="none" strike="noStrike" dirty="0">
                        <a:solidFill>
                          <a:srgbClr val="FFFFFF"/>
                        </a:solidFill>
                        <a:effectLst/>
                        <a:latin typeface="Arial" panose="020B0604020202020204" pitchFamily="34" charset="0"/>
                        <a:cs typeface="Arial" panose="020B0604020202020204" pitchFamily="34" charset="0"/>
                      </a:endParaRPr>
                    </a:p>
                  </a:txBody>
                  <a:tcPr marL="9268" marR="9268" marT="9268" marB="0" anchor="ctr">
                    <a:solidFill>
                      <a:schemeClr val="accent1">
                        <a:lumMod val="20000"/>
                        <a:lumOff val="80000"/>
                      </a:schemeClr>
                    </a:solidFill>
                  </a:tcPr>
                </a:tc>
                <a:tc>
                  <a:txBody>
                    <a:bodyPr/>
                    <a:lstStyle/>
                    <a:p>
                      <a:pPr algn="l" fontAlgn="b"/>
                      <a:r>
                        <a:rPr lang="en-GB" sz="1600" b="1" i="0" u="none" strike="noStrike" dirty="0">
                          <a:solidFill>
                            <a:schemeClr val="tx1"/>
                          </a:solidFill>
                          <a:effectLst/>
                          <a:latin typeface="Arial" panose="020B0604020202020204" pitchFamily="34" charset="0"/>
                          <a:cs typeface="Arial" panose="020B0604020202020204" pitchFamily="34" charset="0"/>
                        </a:rPr>
                        <a:t>Location</a:t>
                      </a:r>
                    </a:p>
                  </a:txBody>
                  <a:tcPr marL="9268" marR="9268" marT="9268" marB="0" anchor="ctr">
                    <a:solidFill>
                      <a:schemeClr val="accent1">
                        <a:lumMod val="20000"/>
                        <a:lumOff val="80000"/>
                      </a:schemeClr>
                    </a:solidFill>
                  </a:tcPr>
                </a:tc>
                <a:extLst>
                  <a:ext uri="{0D108BD9-81ED-4DB2-BD59-A6C34878D82A}">
                    <a16:rowId xmlns:a16="http://schemas.microsoft.com/office/drawing/2014/main" val="1989217079"/>
                  </a:ext>
                </a:extLst>
              </a:tr>
              <a:tr h="360000">
                <a:tc>
                  <a:txBody>
                    <a:bodyPr/>
                    <a:lstStyle/>
                    <a:p>
                      <a:pPr algn="l" fontAlgn="b"/>
                      <a:r>
                        <a:rPr lang="en-GB" sz="1600" b="0" u="none" strike="noStrike" dirty="0">
                          <a:effectLst/>
                          <a:latin typeface="Arial" panose="020B0604020202020204" pitchFamily="34" charset="0"/>
                          <a:cs typeface="Arial" panose="020B0604020202020204" pitchFamily="34" charset="0"/>
                        </a:rPr>
                        <a:t>08.00-09.00</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tc>
                <a:tc>
                  <a:txBody>
                    <a:bodyPr/>
                    <a:lstStyle/>
                    <a:p>
                      <a:pPr algn="l" fontAlgn="b"/>
                      <a:r>
                        <a:rPr lang="en-GB" sz="1600" u="none" strike="noStrike" dirty="0">
                          <a:effectLst/>
                          <a:latin typeface="Arial" panose="020B0604020202020204" pitchFamily="34" charset="0"/>
                          <a:cs typeface="Arial" panose="020B0604020202020204" pitchFamily="34" charset="0"/>
                        </a:rPr>
                        <a:t>Registration and coffee</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tc>
                <a:tc rowSpan="6">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Arial" panose="020B0604020202020204" pitchFamily="34" charset="0"/>
                          <a:cs typeface="Arial" panose="020B0604020202020204" pitchFamily="34" charset="0"/>
                        </a:rPr>
                        <a:t>Erasmus building - High-bay </a:t>
                      </a:r>
                    </a:p>
                    <a:p>
                      <a:pPr marL="0" marR="0" lvl="0" indent="0" algn="ctr"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Arial" panose="020B0604020202020204" pitchFamily="34" charset="0"/>
                          <a:cs typeface="Arial" panose="020B0604020202020204" pitchFamily="34" charset="0"/>
                        </a:rPr>
                        <a:t>(this room)</a:t>
                      </a:r>
                    </a:p>
                  </a:txBody>
                  <a:tcPr marL="9268" marR="9268" marT="9268" marB="0" anchor="ctr"/>
                </a:tc>
                <a:extLst>
                  <a:ext uri="{0D108BD9-81ED-4DB2-BD59-A6C34878D82A}">
                    <a16:rowId xmlns:a16="http://schemas.microsoft.com/office/drawing/2014/main" val="307766910"/>
                  </a:ext>
                </a:extLst>
              </a:tr>
              <a:tr h="360000">
                <a:tc>
                  <a:txBody>
                    <a:bodyPr/>
                    <a:lstStyle/>
                    <a:p>
                      <a:pPr algn="l" fontAlgn="b"/>
                      <a:r>
                        <a:rPr lang="en-GB" sz="1600" b="0" u="none" strike="noStrike" dirty="0">
                          <a:effectLst/>
                          <a:latin typeface="Arial" panose="020B0604020202020204" pitchFamily="34" charset="0"/>
                          <a:cs typeface="Arial" panose="020B0604020202020204" pitchFamily="34" charset="0"/>
                        </a:rPr>
                        <a:t>09.00-10.00</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solidFill>
                      <a:schemeClr val="bg2">
                        <a:lumMod val="90000"/>
                      </a:schemeClr>
                    </a:solidFill>
                  </a:tcPr>
                </a:tc>
                <a:tc>
                  <a:txBody>
                    <a:bodyPr/>
                    <a:lstStyle/>
                    <a:p>
                      <a:pPr algn="l" fontAlgn="b"/>
                      <a:r>
                        <a:rPr lang="en-GB" sz="1600" u="none" strike="noStrike" dirty="0">
                          <a:effectLst/>
                          <a:latin typeface="Arial" panose="020B0604020202020204" pitchFamily="34" charset="0"/>
                          <a:cs typeface="Arial" panose="020B0604020202020204" pitchFamily="34" charset="0"/>
                        </a:rPr>
                        <a:t>Welcome and Introduction </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solidFill>
                      <a:schemeClr val="bg2">
                        <a:lumMod val="90000"/>
                      </a:schemeClr>
                    </a:solidFill>
                  </a:tcPr>
                </a:tc>
                <a:tc vMerge="1">
                  <a:txBody>
                    <a:bodyPr/>
                    <a:lstStyle/>
                    <a:p>
                      <a:pPr algn="l" fontAlgn="b"/>
                      <a:endParaRPr lang="en-GB" sz="1600" b="0" i="0" u="none" strike="noStrike" dirty="0">
                        <a:solidFill>
                          <a:srgbClr val="000000"/>
                        </a:solidFill>
                        <a:effectLst/>
                        <a:latin typeface="Aptos Narrow" panose="020B0004020202020204" pitchFamily="34" charset="0"/>
                      </a:endParaRPr>
                    </a:p>
                  </a:txBody>
                  <a:tcPr marL="9268" marR="9268" marT="9268" marB="0" anchor="b"/>
                </a:tc>
                <a:extLst>
                  <a:ext uri="{0D108BD9-81ED-4DB2-BD59-A6C34878D82A}">
                    <a16:rowId xmlns:a16="http://schemas.microsoft.com/office/drawing/2014/main" val="1555843178"/>
                  </a:ext>
                </a:extLst>
              </a:tr>
              <a:tr h="360000">
                <a:tc>
                  <a:txBody>
                    <a:bodyPr/>
                    <a:lstStyle/>
                    <a:p>
                      <a:pPr algn="l" fontAlgn="b"/>
                      <a:r>
                        <a:rPr lang="en-GB" sz="1600" b="0" u="none" strike="noStrike" dirty="0">
                          <a:effectLst/>
                          <a:latin typeface="Arial" panose="020B0604020202020204" pitchFamily="34" charset="0"/>
                          <a:cs typeface="Arial" panose="020B0604020202020204" pitchFamily="34" charset="0"/>
                        </a:rPr>
                        <a:t>10.00-10.30</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u="none" strike="noStrike" dirty="0">
                          <a:effectLst/>
                          <a:latin typeface="Arial" panose="020B0604020202020204" pitchFamily="34" charset="0"/>
                          <a:cs typeface="Arial" panose="020B0604020202020204" pitchFamily="34" charset="0"/>
                        </a:rPr>
                        <a:t>Coffee break</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tc>
                <a:tc vMerge="1">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GB" sz="1600" b="0" i="0" u="none" strike="noStrike" dirty="0">
                        <a:solidFill>
                          <a:srgbClr val="000000"/>
                        </a:solidFill>
                        <a:effectLst/>
                        <a:latin typeface="Aptos Narrow" panose="020B0004020202020204" pitchFamily="34" charset="0"/>
                      </a:endParaRPr>
                    </a:p>
                  </a:txBody>
                  <a:tcPr marL="9268" marR="9268" marT="9268" marB="0" anchor="b"/>
                </a:tc>
                <a:extLst>
                  <a:ext uri="{0D108BD9-81ED-4DB2-BD59-A6C34878D82A}">
                    <a16:rowId xmlns:a16="http://schemas.microsoft.com/office/drawing/2014/main" val="1037469790"/>
                  </a:ext>
                </a:extLst>
              </a:tr>
              <a:tr h="360000">
                <a:tc>
                  <a:txBody>
                    <a:bodyPr/>
                    <a:lstStyle/>
                    <a:p>
                      <a:pPr algn="l" fontAlgn="b"/>
                      <a:r>
                        <a:rPr lang="en-GB" sz="1600" b="0" u="none" strike="noStrike" dirty="0">
                          <a:effectLst/>
                          <a:latin typeface="Arial" panose="020B0604020202020204" pitchFamily="34" charset="0"/>
                          <a:cs typeface="Arial" panose="020B0604020202020204" pitchFamily="34" charset="0"/>
                        </a:rPr>
                        <a:t>10:30-11:30</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solidFill>
                      <a:schemeClr val="bg2">
                        <a:lumMod val="9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u="none" strike="noStrike" dirty="0">
                          <a:effectLst/>
                          <a:latin typeface="Arial" panose="020B0604020202020204" pitchFamily="34" charset="0"/>
                          <a:cs typeface="Arial" panose="020B0604020202020204" pitchFamily="34" charset="0"/>
                        </a:rPr>
                        <a:t>Spaceborne IS Missions Overview - lightning talks</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solidFill>
                      <a:schemeClr val="bg2">
                        <a:lumMod val="90000"/>
                      </a:schemeClr>
                    </a:solidFill>
                  </a:tcPr>
                </a:tc>
                <a:tc vMerge="1">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GB" sz="1600" b="0" i="0" u="none" strike="noStrike" dirty="0">
                        <a:solidFill>
                          <a:srgbClr val="000000"/>
                        </a:solidFill>
                        <a:effectLst/>
                        <a:latin typeface="Aptos Narrow" panose="020B0004020202020204" pitchFamily="34" charset="0"/>
                      </a:endParaRPr>
                    </a:p>
                  </a:txBody>
                  <a:tcPr marL="9268" marR="9268" marT="9268" marB="0" anchor="b"/>
                </a:tc>
                <a:extLst>
                  <a:ext uri="{0D108BD9-81ED-4DB2-BD59-A6C34878D82A}">
                    <a16:rowId xmlns:a16="http://schemas.microsoft.com/office/drawing/2014/main" val="3841369653"/>
                  </a:ext>
                </a:extLst>
              </a:tr>
              <a:tr h="360000">
                <a:tc>
                  <a:txBody>
                    <a:bodyPr/>
                    <a:lstStyle/>
                    <a:p>
                      <a:pPr algn="l" fontAlgn="b"/>
                      <a:r>
                        <a:rPr lang="en-GB" sz="1600" b="0" u="none" strike="noStrike" dirty="0">
                          <a:effectLst/>
                          <a:latin typeface="Arial" panose="020B0604020202020204" pitchFamily="34" charset="0"/>
                          <a:cs typeface="Arial" panose="020B0604020202020204" pitchFamily="34" charset="0"/>
                        </a:rPr>
                        <a:t>11.30-12.00</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tc>
                <a:tc>
                  <a:txBody>
                    <a:bodyPr/>
                    <a:lstStyle/>
                    <a:p>
                      <a:pPr algn="l" fontAlgn="b"/>
                      <a:r>
                        <a:rPr lang="en-GB" sz="1600" u="none" strike="noStrike">
                          <a:effectLst/>
                          <a:latin typeface="Arial" panose="020B0604020202020204" pitchFamily="34" charset="0"/>
                          <a:cs typeface="Arial" panose="020B0604020202020204" pitchFamily="34" charset="0"/>
                        </a:rPr>
                        <a:t>Q&amp;A</a:t>
                      </a:r>
                      <a:endParaRPr lang="en-GB" sz="1600" b="0" i="0" u="none" strike="noStrike">
                        <a:solidFill>
                          <a:srgbClr val="000000"/>
                        </a:solidFill>
                        <a:effectLst/>
                        <a:latin typeface="Arial" panose="020B0604020202020204" pitchFamily="34" charset="0"/>
                        <a:cs typeface="Arial" panose="020B0604020202020204" pitchFamily="34" charset="0"/>
                      </a:endParaRPr>
                    </a:p>
                  </a:txBody>
                  <a:tcPr marL="9268" marR="9268" marT="9268" marB="0" anchor="ctr"/>
                </a:tc>
                <a:tc vMerge="1">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GB" sz="1600" b="0" i="0" u="none" strike="noStrike" dirty="0">
                        <a:solidFill>
                          <a:srgbClr val="000000"/>
                        </a:solidFill>
                        <a:effectLst/>
                        <a:latin typeface="Aptos Narrow" panose="020B0004020202020204" pitchFamily="34" charset="0"/>
                      </a:endParaRPr>
                    </a:p>
                  </a:txBody>
                  <a:tcPr marL="9268" marR="9268" marT="9268" marB="0" anchor="b"/>
                </a:tc>
                <a:extLst>
                  <a:ext uri="{0D108BD9-81ED-4DB2-BD59-A6C34878D82A}">
                    <a16:rowId xmlns:a16="http://schemas.microsoft.com/office/drawing/2014/main" val="3089319221"/>
                  </a:ext>
                </a:extLst>
              </a:tr>
              <a:tr h="360000">
                <a:tc>
                  <a:txBody>
                    <a:bodyPr/>
                    <a:lstStyle/>
                    <a:p>
                      <a:pPr algn="l" fontAlgn="b"/>
                      <a:r>
                        <a:rPr lang="en-GB" sz="1600" b="0" u="none" strike="noStrike" dirty="0">
                          <a:effectLst/>
                          <a:latin typeface="Arial" panose="020B0604020202020204" pitchFamily="34" charset="0"/>
                          <a:cs typeface="Arial" panose="020B0604020202020204" pitchFamily="34" charset="0"/>
                        </a:rPr>
                        <a:t>12.00-13.00</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solidFill>
                      <a:schemeClr val="bg2">
                        <a:lumMod val="90000"/>
                      </a:schemeClr>
                    </a:solidFill>
                  </a:tcPr>
                </a:tc>
                <a:tc>
                  <a:txBody>
                    <a:bodyPr/>
                    <a:lstStyle/>
                    <a:p>
                      <a:pPr algn="l" fontAlgn="b"/>
                      <a:r>
                        <a:rPr lang="en-GB" sz="1600" u="none" strike="noStrike" dirty="0">
                          <a:effectLst/>
                          <a:latin typeface="Arial" panose="020B0604020202020204" pitchFamily="34" charset="0"/>
                          <a:cs typeface="Arial" panose="020B0604020202020204" pitchFamily="34" charset="0"/>
                        </a:rPr>
                        <a:t>Poster Session</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solidFill>
                      <a:schemeClr val="bg2">
                        <a:lumMod val="90000"/>
                      </a:schemeClr>
                    </a:solidFill>
                  </a:tcPr>
                </a:tc>
                <a:tc vMerge="1">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GB" sz="1600" b="0" i="0" u="none" strike="noStrike" dirty="0">
                        <a:solidFill>
                          <a:srgbClr val="000000"/>
                        </a:solidFill>
                        <a:effectLst/>
                        <a:latin typeface="Aptos Narrow" panose="020B0004020202020204" pitchFamily="34" charset="0"/>
                      </a:endParaRPr>
                    </a:p>
                  </a:txBody>
                  <a:tcPr marL="9268" marR="9268" marT="9268" marB="0" anchor="b"/>
                </a:tc>
                <a:extLst>
                  <a:ext uri="{0D108BD9-81ED-4DB2-BD59-A6C34878D82A}">
                    <a16:rowId xmlns:a16="http://schemas.microsoft.com/office/drawing/2014/main" val="1084869809"/>
                  </a:ext>
                </a:extLst>
              </a:tr>
              <a:tr h="360000">
                <a:tc>
                  <a:txBody>
                    <a:bodyPr/>
                    <a:lstStyle/>
                    <a:p>
                      <a:pPr algn="l" fontAlgn="b"/>
                      <a:r>
                        <a:rPr lang="en-GB" sz="1600" b="0" u="none" strike="noStrike">
                          <a:effectLst/>
                          <a:latin typeface="Arial" panose="020B0604020202020204" pitchFamily="34" charset="0"/>
                          <a:cs typeface="Arial" panose="020B0604020202020204" pitchFamily="34" charset="0"/>
                        </a:rPr>
                        <a:t>13.00-14.30</a:t>
                      </a:r>
                      <a:endParaRPr lang="en-GB" sz="1600" b="0" i="0" u="none" strike="noStrike">
                        <a:solidFill>
                          <a:srgbClr val="000000"/>
                        </a:solidFill>
                        <a:effectLst/>
                        <a:latin typeface="Arial" panose="020B0604020202020204" pitchFamily="34" charset="0"/>
                        <a:cs typeface="Arial" panose="020B0604020202020204" pitchFamily="34" charset="0"/>
                      </a:endParaRPr>
                    </a:p>
                  </a:txBody>
                  <a:tcPr marL="9268" marR="9268" marT="9268" marB="0" anchor="ctr"/>
                </a:tc>
                <a:tc>
                  <a:txBody>
                    <a:bodyPr/>
                    <a:lstStyle/>
                    <a:p>
                      <a:pPr algn="l" fontAlgn="b"/>
                      <a:r>
                        <a:rPr lang="en-GB" sz="1600" u="none" strike="noStrike" dirty="0">
                          <a:effectLst/>
                          <a:latin typeface="Arial" panose="020B0604020202020204" pitchFamily="34" charset="0"/>
                          <a:cs typeface="Arial" panose="020B0604020202020204" pitchFamily="34" charset="0"/>
                        </a:rPr>
                        <a:t>Lunch break</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tc>
                <a:tc>
                  <a:txBody>
                    <a:bodyPr/>
                    <a:lstStyle/>
                    <a:p>
                      <a:pPr algn="ctr" fontAlgn="b"/>
                      <a:r>
                        <a:rPr lang="en-GB" sz="1600" b="0" i="0" u="none" strike="noStrike" dirty="0">
                          <a:solidFill>
                            <a:srgbClr val="000000"/>
                          </a:solidFill>
                          <a:effectLst/>
                          <a:latin typeface="Arial" panose="020B0604020202020204" pitchFamily="34" charset="0"/>
                          <a:cs typeface="Arial" panose="020B0604020202020204" pitchFamily="34" charset="0"/>
                        </a:rPr>
                        <a:t>ESTEC canteen</a:t>
                      </a:r>
                    </a:p>
                  </a:txBody>
                  <a:tcPr marL="9268" marR="9268" marT="9268" marB="0" anchor="ctr"/>
                </a:tc>
                <a:extLst>
                  <a:ext uri="{0D108BD9-81ED-4DB2-BD59-A6C34878D82A}">
                    <a16:rowId xmlns:a16="http://schemas.microsoft.com/office/drawing/2014/main" val="3766231118"/>
                  </a:ext>
                </a:extLst>
              </a:tr>
              <a:tr h="360000">
                <a:tc>
                  <a:txBody>
                    <a:bodyPr/>
                    <a:lstStyle/>
                    <a:p>
                      <a:pPr algn="l" fontAlgn="b"/>
                      <a:r>
                        <a:rPr lang="en-GB" sz="1600" b="0" u="none" strike="noStrike" dirty="0">
                          <a:effectLst/>
                          <a:latin typeface="Arial" panose="020B0604020202020204" pitchFamily="34" charset="0"/>
                          <a:cs typeface="Arial" panose="020B0604020202020204" pitchFamily="34" charset="0"/>
                        </a:rPr>
                        <a:t>14.30-16.00</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solidFill>
                      <a:schemeClr val="bg2">
                        <a:lumMod val="90000"/>
                      </a:schemeClr>
                    </a:solidFill>
                  </a:tcPr>
                </a:tc>
                <a:tc>
                  <a:txBody>
                    <a:bodyPr/>
                    <a:lstStyle/>
                    <a:p>
                      <a:pPr algn="l" fontAlgn="b"/>
                      <a:r>
                        <a:rPr lang="en-GB" sz="1600" u="none" strike="noStrike" dirty="0">
                          <a:effectLst/>
                          <a:latin typeface="Arial" panose="020B0604020202020204" pitchFamily="34" charset="0"/>
                          <a:cs typeface="Arial" panose="020B0604020202020204" pitchFamily="34" charset="0"/>
                        </a:rPr>
                        <a:t>Instrument Agnostic Algorithm</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solidFill>
                      <a:schemeClr val="bg2">
                        <a:lumMod val="90000"/>
                      </a:schemeClr>
                    </a:solidFill>
                  </a:tcPr>
                </a:tc>
                <a:tc row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0" i="0" u="none" strike="noStrike" kern="1200" dirty="0">
                          <a:solidFill>
                            <a:srgbClr val="000000"/>
                          </a:solidFill>
                          <a:effectLst/>
                          <a:latin typeface="Arial" panose="020B0604020202020204" pitchFamily="34" charset="0"/>
                          <a:ea typeface="+mn-ea"/>
                          <a:cs typeface="Arial" panose="020B0604020202020204" pitchFamily="34" charset="0"/>
                        </a:rPr>
                        <a:t>Erasmus</a:t>
                      </a:r>
                      <a:r>
                        <a:rPr lang="en-GB" sz="1600" b="0" i="0" u="none" strike="noStrike" dirty="0">
                          <a:solidFill>
                            <a:srgbClr val="000000"/>
                          </a:solidFill>
                          <a:effectLst/>
                          <a:latin typeface="Arial" panose="020B0604020202020204" pitchFamily="34" charset="0"/>
                          <a:cs typeface="Arial" panose="020B0604020202020204" pitchFamily="34" charset="0"/>
                        </a:rPr>
                        <a:t> building - High-bay</a:t>
                      </a:r>
                    </a:p>
                  </a:txBody>
                  <a:tcPr marL="9268" marR="9268" marT="9268" marB="0" anchor="ctr"/>
                </a:tc>
                <a:extLst>
                  <a:ext uri="{0D108BD9-81ED-4DB2-BD59-A6C34878D82A}">
                    <a16:rowId xmlns:a16="http://schemas.microsoft.com/office/drawing/2014/main" val="2201894773"/>
                  </a:ext>
                </a:extLst>
              </a:tr>
              <a:tr h="360000">
                <a:tc>
                  <a:txBody>
                    <a:bodyPr/>
                    <a:lstStyle/>
                    <a:p>
                      <a:pPr algn="l" fontAlgn="b"/>
                      <a:r>
                        <a:rPr lang="en-GB" sz="1600" b="0" u="none" strike="noStrike">
                          <a:effectLst/>
                          <a:latin typeface="Arial" panose="020B0604020202020204" pitchFamily="34" charset="0"/>
                          <a:cs typeface="Arial" panose="020B0604020202020204" pitchFamily="34" charset="0"/>
                        </a:rPr>
                        <a:t>16.00-16.30</a:t>
                      </a:r>
                      <a:endParaRPr lang="en-GB" sz="1600" b="0" i="0" u="none" strike="noStrike">
                        <a:solidFill>
                          <a:srgbClr val="000000"/>
                        </a:solidFill>
                        <a:effectLst/>
                        <a:latin typeface="Arial" panose="020B0604020202020204" pitchFamily="34" charset="0"/>
                        <a:cs typeface="Arial" panose="020B0604020202020204" pitchFamily="34" charset="0"/>
                      </a:endParaRPr>
                    </a:p>
                  </a:txBody>
                  <a:tcPr marL="9268" marR="9268" marT="9268" marB="0" anchor="ctr"/>
                </a:tc>
                <a:tc>
                  <a:txBody>
                    <a:bodyPr/>
                    <a:lstStyle/>
                    <a:p>
                      <a:pPr algn="l" fontAlgn="b"/>
                      <a:r>
                        <a:rPr lang="en-GB" sz="1600" u="none" strike="noStrike" dirty="0">
                          <a:effectLst/>
                          <a:latin typeface="Arial" panose="020B0604020202020204" pitchFamily="34" charset="0"/>
                          <a:cs typeface="Arial" panose="020B0604020202020204" pitchFamily="34" charset="0"/>
                        </a:rPr>
                        <a:t>Coffee break</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tc>
                <a:tc vMerge="1">
                  <a:txBody>
                    <a:bodyPr/>
                    <a:lstStyle/>
                    <a:p>
                      <a:pPr algn="l" fontAlgn="b"/>
                      <a:endParaRPr lang="en-GB" sz="1600" b="0" i="0" u="none" strike="noStrike" dirty="0">
                        <a:solidFill>
                          <a:srgbClr val="000000"/>
                        </a:solidFill>
                        <a:effectLst/>
                        <a:latin typeface="Aptos Narrow" panose="020B0004020202020204" pitchFamily="34" charset="0"/>
                      </a:endParaRPr>
                    </a:p>
                  </a:txBody>
                  <a:tcPr marL="9268" marR="9268" marT="9268" marB="0" anchor="b"/>
                </a:tc>
                <a:extLst>
                  <a:ext uri="{0D108BD9-81ED-4DB2-BD59-A6C34878D82A}">
                    <a16:rowId xmlns:a16="http://schemas.microsoft.com/office/drawing/2014/main" val="3588575416"/>
                  </a:ext>
                </a:extLst>
              </a:tr>
              <a:tr h="360000">
                <a:tc>
                  <a:txBody>
                    <a:bodyPr/>
                    <a:lstStyle/>
                    <a:p>
                      <a:pPr algn="l" fontAlgn="b"/>
                      <a:r>
                        <a:rPr lang="en-GB" sz="1600" b="0" u="none" strike="noStrike">
                          <a:effectLst/>
                          <a:latin typeface="Arial" panose="020B0604020202020204" pitchFamily="34" charset="0"/>
                          <a:cs typeface="Arial" panose="020B0604020202020204" pitchFamily="34" charset="0"/>
                        </a:rPr>
                        <a:t>16.30-18-00</a:t>
                      </a:r>
                      <a:endParaRPr lang="en-GB" sz="1600" b="0" i="0" u="none" strike="noStrike">
                        <a:solidFill>
                          <a:srgbClr val="000000"/>
                        </a:solidFill>
                        <a:effectLst/>
                        <a:latin typeface="Arial" panose="020B0604020202020204" pitchFamily="34" charset="0"/>
                        <a:cs typeface="Arial" panose="020B0604020202020204" pitchFamily="34" charset="0"/>
                      </a:endParaRPr>
                    </a:p>
                  </a:txBody>
                  <a:tcPr marL="9268" marR="9268" marT="9268" marB="0" anchor="ctr">
                    <a:solidFill>
                      <a:schemeClr val="bg2">
                        <a:lumMod val="90000"/>
                      </a:schemeClr>
                    </a:solidFill>
                  </a:tcPr>
                </a:tc>
                <a:tc>
                  <a:txBody>
                    <a:bodyPr/>
                    <a:lstStyle/>
                    <a:p>
                      <a:pPr algn="l" fontAlgn="b"/>
                      <a:r>
                        <a:rPr lang="en-GB" sz="1600" u="none" strike="noStrike" dirty="0">
                          <a:effectLst/>
                          <a:latin typeface="Arial" panose="020B0604020202020204" pitchFamily="34" charset="0"/>
                          <a:cs typeface="Arial" panose="020B0604020202020204" pitchFamily="34" charset="0"/>
                        </a:rPr>
                        <a:t>Product Harmonization</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solidFill>
                      <a:schemeClr val="bg2">
                        <a:lumMod val="90000"/>
                      </a:schemeClr>
                    </a:solidFill>
                  </a:tcPr>
                </a:tc>
                <a:tc vMerge="1">
                  <a:txBody>
                    <a:bodyPr/>
                    <a:lstStyle/>
                    <a:p>
                      <a:pPr algn="l" fontAlgn="b"/>
                      <a:endParaRPr lang="en-GB" sz="1600" b="0" i="0" u="none" strike="noStrike" dirty="0">
                        <a:solidFill>
                          <a:srgbClr val="000000"/>
                        </a:solidFill>
                        <a:effectLst/>
                        <a:latin typeface="Aptos Narrow" panose="020B0004020202020204" pitchFamily="34" charset="0"/>
                      </a:endParaRPr>
                    </a:p>
                  </a:txBody>
                  <a:tcPr marL="9268" marR="9268" marT="9268" marB="0" anchor="b"/>
                </a:tc>
                <a:extLst>
                  <a:ext uri="{0D108BD9-81ED-4DB2-BD59-A6C34878D82A}">
                    <a16:rowId xmlns:a16="http://schemas.microsoft.com/office/drawing/2014/main" val="3035419004"/>
                  </a:ext>
                </a:extLst>
              </a:tr>
              <a:tr h="360000">
                <a:tc>
                  <a:txBody>
                    <a:bodyPr/>
                    <a:lstStyle/>
                    <a:p>
                      <a:pPr algn="l" fontAlgn="b"/>
                      <a:r>
                        <a:rPr lang="en-GB" sz="1600" b="0" u="none" strike="noStrike" dirty="0">
                          <a:effectLst/>
                          <a:latin typeface="Arial" panose="020B0604020202020204" pitchFamily="34" charset="0"/>
                          <a:cs typeface="Arial" panose="020B0604020202020204" pitchFamily="34" charset="0"/>
                        </a:rPr>
                        <a:t>18.00-20.00</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tc>
                <a:tc>
                  <a:txBody>
                    <a:bodyPr/>
                    <a:lstStyle/>
                    <a:p>
                      <a:pPr algn="l" fontAlgn="b"/>
                      <a:r>
                        <a:rPr lang="en-GB" sz="1600" u="none" strike="noStrike" dirty="0">
                          <a:effectLst/>
                          <a:latin typeface="Arial" panose="020B0604020202020204" pitchFamily="34" charset="0"/>
                          <a:cs typeface="Arial" panose="020B0604020202020204" pitchFamily="34" charset="0"/>
                        </a:rPr>
                        <a:t>Ice Breaker</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tc>
                <a:tc>
                  <a:txBody>
                    <a:bodyPr/>
                    <a:lstStyle/>
                    <a:p>
                      <a:pPr algn="ctr" fontAlgn="b"/>
                      <a:r>
                        <a:rPr lang="en-GB" sz="1600" b="0" i="0" u="none" strike="noStrike" kern="1200" dirty="0">
                          <a:solidFill>
                            <a:srgbClr val="000000"/>
                          </a:solidFill>
                          <a:effectLst/>
                          <a:latin typeface="Arial" panose="020B0604020202020204" pitchFamily="34" charset="0"/>
                          <a:ea typeface="+mn-ea"/>
                          <a:cs typeface="Arial" panose="020B0604020202020204" pitchFamily="34" charset="0"/>
                        </a:rPr>
                        <a:t>ESTEC winter garden </a:t>
                      </a:r>
                    </a:p>
                    <a:p>
                      <a:pPr algn="ctr" fontAlgn="b"/>
                      <a:r>
                        <a:rPr lang="en-GB" sz="1600" b="0" i="0" u="none" strike="noStrike" kern="1200" dirty="0">
                          <a:solidFill>
                            <a:srgbClr val="000000"/>
                          </a:solidFill>
                          <a:effectLst/>
                          <a:latin typeface="Arial" panose="020B0604020202020204" pitchFamily="34" charset="0"/>
                          <a:ea typeface="+mn-ea"/>
                          <a:cs typeface="Arial" panose="020B0604020202020204" pitchFamily="34" charset="0"/>
                        </a:rPr>
                        <a:t>(close to coffee corner)</a:t>
                      </a:r>
                    </a:p>
                  </a:txBody>
                  <a:tcPr marL="9268" marR="9268" marT="9268" marB="0" anchor="ctr"/>
                </a:tc>
                <a:extLst>
                  <a:ext uri="{0D108BD9-81ED-4DB2-BD59-A6C34878D82A}">
                    <a16:rowId xmlns:a16="http://schemas.microsoft.com/office/drawing/2014/main" val="1796377735"/>
                  </a:ext>
                </a:extLst>
              </a:tr>
            </a:tbl>
          </a:graphicData>
        </a:graphic>
      </p:graphicFrame>
      <p:pic>
        <p:nvPicPr>
          <p:cNvPr id="3" name="Picture 2">
            <a:extLst>
              <a:ext uri="{FF2B5EF4-FFF2-40B4-BE49-F238E27FC236}">
                <a16:creationId xmlns:a16="http://schemas.microsoft.com/office/drawing/2014/main" id="{E1CB5772-32DA-9F94-343C-475DB8699DFC}"/>
              </a:ext>
            </a:extLst>
          </p:cNvPr>
          <p:cNvPicPr>
            <a:picLocks noChangeAspect="1"/>
          </p:cNvPicPr>
          <p:nvPr/>
        </p:nvPicPr>
        <p:blipFill>
          <a:blip r:embed="rId2">
            <a:extLst>
              <a:ext uri="{28A0092B-C50C-407E-A947-70E740481C1C}">
                <a14:useLocalDpi xmlns:a14="http://schemas.microsoft.com/office/drawing/2010/main" val="0"/>
              </a:ext>
            </a:extLst>
          </a:blip>
          <a:srcRect l="1350" r="1350"/>
          <a:stretch/>
        </p:blipFill>
        <p:spPr>
          <a:xfrm>
            <a:off x="1" y="-36868"/>
            <a:ext cx="12225337" cy="1246930"/>
          </a:xfrm>
          <a:prstGeom prst="rect">
            <a:avLst/>
          </a:prstGeom>
        </p:spPr>
      </p:pic>
    </p:spTree>
    <p:extLst>
      <p:ext uri="{BB962C8B-B14F-4D97-AF65-F5344CB8AC3E}">
        <p14:creationId xmlns:p14="http://schemas.microsoft.com/office/powerpoint/2010/main" val="3330082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716CC58-C8E1-6AAC-52DF-BDA4E4F177EA}"/>
              </a:ext>
            </a:extLst>
          </p:cNvPr>
          <p:cNvGraphicFramePr>
            <a:graphicFrameLocks noGrp="1"/>
          </p:cNvGraphicFramePr>
          <p:nvPr>
            <p:extLst>
              <p:ext uri="{D42A27DB-BD31-4B8C-83A1-F6EECF244321}">
                <p14:modId xmlns:p14="http://schemas.microsoft.com/office/powerpoint/2010/main" val="3844062274"/>
              </p:ext>
            </p:extLst>
          </p:nvPr>
        </p:nvGraphicFramePr>
        <p:xfrm>
          <a:off x="831574" y="1727686"/>
          <a:ext cx="10562189" cy="4456948"/>
        </p:xfrm>
        <a:graphic>
          <a:graphicData uri="http://schemas.openxmlformats.org/drawingml/2006/table">
            <a:tbl>
              <a:tblPr>
                <a:tableStyleId>{5C22544A-7EE6-4342-B048-85BDC9FD1C3A}</a:tableStyleId>
              </a:tblPr>
              <a:tblGrid>
                <a:gridCol w="1882588">
                  <a:extLst>
                    <a:ext uri="{9D8B030D-6E8A-4147-A177-3AD203B41FA5}">
                      <a16:colId xmlns:a16="http://schemas.microsoft.com/office/drawing/2014/main" val="360773929"/>
                    </a:ext>
                  </a:extLst>
                </a:gridCol>
                <a:gridCol w="5997388">
                  <a:extLst>
                    <a:ext uri="{9D8B030D-6E8A-4147-A177-3AD203B41FA5}">
                      <a16:colId xmlns:a16="http://schemas.microsoft.com/office/drawing/2014/main" val="1768536682"/>
                    </a:ext>
                  </a:extLst>
                </a:gridCol>
                <a:gridCol w="2682213">
                  <a:extLst>
                    <a:ext uri="{9D8B030D-6E8A-4147-A177-3AD203B41FA5}">
                      <a16:colId xmlns:a16="http://schemas.microsoft.com/office/drawing/2014/main" val="3543911194"/>
                    </a:ext>
                  </a:extLst>
                </a:gridCol>
              </a:tblGrid>
              <a:tr h="360000">
                <a:tc>
                  <a:txBody>
                    <a:bodyPr/>
                    <a:lstStyle/>
                    <a:p>
                      <a:pPr algn="l" fontAlgn="b"/>
                      <a:r>
                        <a:rPr lang="en-GB" sz="1600" b="1" u="none" strike="noStrike" dirty="0">
                          <a:effectLst/>
                          <a:latin typeface="Arial" panose="020B0604020202020204" pitchFamily="34" charset="0"/>
                          <a:cs typeface="Arial" panose="020B0604020202020204" pitchFamily="34" charset="0"/>
                        </a:rPr>
                        <a:t>Time </a:t>
                      </a:r>
                      <a:endParaRPr lang="en-GB" sz="1600" b="1" i="0" u="none" strike="noStrike" dirty="0">
                        <a:solidFill>
                          <a:srgbClr val="FFFFFF"/>
                        </a:solidFill>
                        <a:effectLst/>
                        <a:latin typeface="Arial" panose="020B0604020202020204" pitchFamily="34" charset="0"/>
                        <a:cs typeface="Arial" panose="020B0604020202020204" pitchFamily="34" charset="0"/>
                      </a:endParaRPr>
                    </a:p>
                  </a:txBody>
                  <a:tcPr marL="9268" marR="9268" marT="9268" marB="0" anchor="ctr">
                    <a:solidFill>
                      <a:schemeClr val="accent1">
                        <a:lumMod val="20000"/>
                        <a:lumOff val="80000"/>
                      </a:schemeClr>
                    </a:solidFill>
                  </a:tcPr>
                </a:tc>
                <a:tc>
                  <a:txBody>
                    <a:bodyPr/>
                    <a:lstStyle/>
                    <a:p>
                      <a:pPr algn="l" fontAlgn="b"/>
                      <a:r>
                        <a:rPr lang="en-GB" sz="1600" b="1" u="none" strike="noStrike" dirty="0">
                          <a:effectLst/>
                          <a:latin typeface="Arial" panose="020B0604020202020204" pitchFamily="34" charset="0"/>
                          <a:cs typeface="Arial" panose="020B0604020202020204" pitchFamily="34" charset="0"/>
                        </a:rPr>
                        <a:t>Day 1 – Wednesday 13</a:t>
                      </a:r>
                      <a:r>
                        <a:rPr lang="en-GB" sz="1600" b="1" u="none" strike="noStrike" baseline="30000" dirty="0">
                          <a:effectLst/>
                          <a:latin typeface="Arial" panose="020B0604020202020204" pitchFamily="34" charset="0"/>
                          <a:cs typeface="Arial" panose="020B0604020202020204" pitchFamily="34" charset="0"/>
                        </a:rPr>
                        <a:t>th</a:t>
                      </a:r>
                      <a:r>
                        <a:rPr lang="en-GB" sz="1600" b="1" u="none" strike="noStrike" dirty="0">
                          <a:effectLst/>
                          <a:latin typeface="Arial" panose="020B0604020202020204" pitchFamily="34" charset="0"/>
                          <a:cs typeface="Arial" panose="020B0604020202020204" pitchFamily="34" charset="0"/>
                        </a:rPr>
                        <a:t> November 2024</a:t>
                      </a:r>
                      <a:endParaRPr lang="en-GB" sz="1600" b="1" i="0" u="none" strike="noStrike" dirty="0">
                        <a:solidFill>
                          <a:srgbClr val="FFFFFF"/>
                        </a:solidFill>
                        <a:effectLst/>
                        <a:latin typeface="Arial" panose="020B0604020202020204" pitchFamily="34" charset="0"/>
                        <a:cs typeface="Arial" panose="020B0604020202020204" pitchFamily="34" charset="0"/>
                      </a:endParaRPr>
                    </a:p>
                  </a:txBody>
                  <a:tcPr marL="9268" marR="9268" marT="9268" marB="0" anchor="ctr">
                    <a:solidFill>
                      <a:schemeClr val="accent1">
                        <a:lumMod val="20000"/>
                        <a:lumOff val="80000"/>
                      </a:schemeClr>
                    </a:solidFill>
                  </a:tcPr>
                </a:tc>
                <a:tc>
                  <a:txBody>
                    <a:bodyPr/>
                    <a:lstStyle/>
                    <a:p>
                      <a:pPr algn="l" fontAlgn="b"/>
                      <a:r>
                        <a:rPr lang="en-GB" sz="1600" b="1" i="0" u="none" strike="noStrike" dirty="0">
                          <a:solidFill>
                            <a:schemeClr val="tx1"/>
                          </a:solidFill>
                          <a:effectLst/>
                          <a:latin typeface="Arial" panose="020B0604020202020204" pitchFamily="34" charset="0"/>
                          <a:cs typeface="Arial" panose="020B0604020202020204" pitchFamily="34" charset="0"/>
                        </a:rPr>
                        <a:t>Location</a:t>
                      </a:r>
                    </a:p>
                  </a:txBody>
                  <a:tcPr marL="9268" marR="9268" marT="9268" marB="0" anchor="ctr">
                    <a:solidFill>
                      <a:schemeClr val="accent1">
                        <a:lumMod val="20000"/>
                        <a:lumOff val="80000"/>
                      </a:schemeClr>
                    </a:solidFill>
                  </a:tcPr>
                </a:tc>
                <a:extLst>
                  <a:ext uri="{0D108BD9-81ED-4DB2-BD59-A6C34878D82A}">
                    <a16:rowId xmlns:a16="http://schemas.microsoft.com/office/drawing/2014/main" val="1989217079"/>
                  </a:ext>
                </a:extLst>
              </a:tr>
              <a:tr h="360000">
                <a:tc>
                  <a:txBody>
                    <a:bodyPr/>
                    <a:lstStyle/>
                    <a:p>
                      <a:pPr algn="l" fontAlgn="b"/>
                      <a:r>
                        <a:rPr lang="en-GB" sz="1600" b="0" u="none" strike="noStrike" dirty="0">
                          <a:effectLst/>
                          <a:latin typeface="Arial" panose="020B0604020202020204" pitchFamily="34" charset="0"/>
                          <a:cs typeface="Arial" panose="020B0604020202020204" pitchFamily="34" charset="0"/>
                        </a:rPr>
                        <a:t>08.00-09.00</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tc>
                <a:tc>
                  <a:txBody>
                    <a:bodyPr/>
                    <a:lstStyle/>
                    <a:p>
                      <a:pPr algn="l" fontAlgn="b"/>
                      <a:r>
                        <a:rPr lang="en-GB" sz="1600" u="none" strike="noStrike" dirty="0">
                          <a:effectLst/>
                          <a:latin typeface="Arial" panose="020B0604020202020204" pitchFamily="34" charset="0"/>
                          <a:cs typeface="Arial" panose="020B0604020202020204" pitchFamily="34" charset="0"/>
                        </a:rPr>
                        <a:t>Registration and coffee</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tc>
                <a:tc rowSpan="6">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Arial" panose="020B0604020202020204" pitchFamily="34" charset="0"/>
                          <a:cs typeface="Arial" panose="020B0604020202020204" pitchFamily="34" charset="0"/>
                        </a:rPr>
                        <a:t>Erasmus building - High-bay </a:t>
                      </a:r>
                    </a:p>
                    <a:p>
                      <a:pPr marL="0" marR="0" lvl="0" indent="0" algn="ctr"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Arial" panose="020B0604020202020204" pitchFamily="34" charset="0"/>
                          <a:cs typeface="Arial" panose="020B0604020202020204" pitchFamily="34" charset="0"/>
                        </a:rPr>
                        <a:t>(this room)</a:t>
                      </a:r>
                    </a:p>
                  </a:txBody>
                  <a:tcPr marL="9268" marR="9268" marT="9268" marB="0" anchor="ctr"/>
                </a:tc>
                <a:extLst>
                  <a:ext uri="{0D108BD9-81ED-4DB2-BD59-A6C34878D82A}">
                    <a16:rowId xmlns:a16="http://schemas.microsoft.com/office/drawing/2014/main" val="307766910"/>
                  </a:ext>
                </a:extLst>
              </a:tr>
              <a:tr h="360000">
                <a:tc>
                  <a:txBody>
                    <a:bodyPr/>
                    <a:lstStyle/>
                    <a:p>
                      <a:pPr algn="l" fontAlgn="b"/>
                      <a:r>
                        <a:rPr lang="en-GB" sz="1600" b="0" u="none" strike="noStrike" dirty="0">
                          <a:effectLst/>
                          <a:latin typeface="Arial" panose="020B0604020202020204" pitchFamily="34" charset="0"/>
                          <a:cs typeface="Arial" panose="020B0604020202020204" pitchFamily="34" charset="0"/>
                        </a:rPr>
                        <a:t>09.00-10.00</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solidFill>
                      <a:schemeClr val="bg2">
                        <a:lumMod val="90000"/>
                      </a:schemeClr>
                    </a:solidFill>
                  </a:tcPr>
                </a:tc>
                <a:tc>
                  <a:txBody>
                    <a:bodyPr/>
                    <a:lstStyle/>
                    <a:p>
                      <a:pPr algn="l" fontAlgn="b"/>
                      <a:r>
                        <a:rPr lang="en-GB" sz="1600" u="none" strike="noStrike" dirty="0">
                          <a:effectLst/>
                          <a:latin typeface="Arial" panose="020B0604020202020204" pitchFamily="34" charset="0"/>
                          <a:cs typeface="Arial" panose="020B0604020202020204" pitchFamily="34" charset="0"/>
                        </a:rPr>
                        <a:t>Welcome and Introduction </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solidFill>
                      <a:schemeClr val="bg2">
                        <a:lumMod val="90000"/>
                      </a:schemeClr>
                    </a:solidFill>
                  </a:tcPr>
                </a:tc>
                <a:tc vMerge="1">
                  <a:txBody>
                    <a:bodyPr/>
                    <a:lstStyle/>
                    <a:p>
                      <a:pPr algn="l" fontAlgn="b"/>
                      <a:endParaRPr lang="en-GB" sz="1600" b="0" i="0" u="none" strike="noStrike" dirty="0">
                        <a:solidFill>
                          <a:srgbClr val="000000"/>
                        </a:solidFill>
                        <a:effectLst/>
                        <a:latin typeface="Aptos Narrow" panose="020B0004020202020204" pitchFamily="34" charset="0"/>
                      </a:endParaRPr>
                    </a:p>
                  </a:txBody>
                  <a:tcPr marL="9268" marR="9268" marT="9268" marB="0" anchor="b"/>
                </a:tc>
                <a:extLst>
                  <a:ext uri="{0D108BD9-81ED-4DB2-BD59-A6C34878D82A}">
                    <a16:rowId xmlns:a16="http://schemas.microsoft.com/office/drawing/2014/main" val="1555843178"/>
                  </a:ext>
                </a:extLst>
              </a:tr>
              <a:tr h="360000">
                <a:tc>
                  <a:txBody>
                    <a:bodyPr/>
                    <a:lstStyle/>
                    <a:p>
                      <a:pPr algn="l" fontAlgn="b"/>
                      <a:r>
                        <a:rPr lang="en-GB" sz="1600" b="0" u="none" strike="noStrike" dirty="0">
                          <a:effectLst/>
                          <a:latin typeface="Arial" panose="020B0604020202020204" pitchFamily="34" charset="0"/>
                          <a:cs typeface="Arial" panose="020B0604020202020204" pitchFamily="34" charset="0"/>
                        </a:rPr>
                        <a:t>10.00-10.30</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u="none" strike="noStrike" dirty="0">
                          <a:effectLst/>
                          <a:latin typeface="Arial" panose="020B0604020202020204" pitchFamily="34" charset="0"/>
                          <a:cs typeface="Arial" panose="020B0604020202020204" pitchFamily="34" charset="0"/>
                        </a:rPr>
                        <a:t>Coffee break</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tc>
                <a:tc vMerge="1">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GB" sz="1600" b="0" i="0" u="none" strike="noStrike" dirty="0">
                        <a:solidFill>
                          <a:srgbClr val="000000"/>
                        </a:solidFill>
                        <a:effectLst/>
                        <a:latin typeface="Aptos Narrow" panose="020B0004020202020204" pitchFamily="34" charset="0"/>
                      </a:endParaRPr>
                    </a:p>
                  </a:txBody>
                  <a:tcPr marL="9268" marR="9268" marT="9268" marB="0" anchor="b"/>
                </a:tc>
                <a:extLst>
                  <a:ext uri="{0D108BD9-81ED-4DB2-BD59-A6C34878D82A}">
                    <a16:rowId xmlns:a16="http://schemas.microsoft.com/office/drawing/2014/main" val="1037469790"/>
                  </a:ext>
                </a:extLst>
              </a:tr>
              <a:tr h="360000">
                <a:tc>
                  <a:txBody>
                    <a:bodyPr/>
                    <a:lstStyle/>
                    <a:p>
                      <a:pPr algn="l" fontAlgn="b"/>
                      <a:r>
                        <a:rPr lang="en-GB" sz="1600" b="0" u="none" strike="noStrike" dirty="0">
                          <a:effectLst/>
                          <a:latin typeface="Arial" panose="020B0604020202020204" pitchFamily="34" charset="0"/>
                          <a:cs typeface="Arial" panose="020B0604020202020204" pitchFamily="34" charset="0"/>
                        </a:rPr>
                        <a:t>10:30-11:30</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solidFill>
                      <a:schemeClr val="bg2">
                        <a:lumMod val="9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u="none" strike="noStrike" dirty="0">
                          <a:effectLst/>
                          <a:latin typeface="Arial" panose="020B0604020202020204" pitchFamily="34" charset="0"/>
                          <a:cs typeface="Arial" panose="020B0604020202020204" pitchFamily="34" charset="0"/>
                        </a:rPr>
                        <a:t>Spaceborne IS Missions Overview - lightning talks</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solidFill>
                      <a:schemeClr val="bg2">
                        <a:lumMod val="90000"/>
                      </a:schemeClr>
                    </a:solidFill>
                  </a:tcPr>
                </a:tc>
                <a:tc vMerge="1">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GB" sz="1600" b="0" i="0" u="none" strike="noStrike" dirty="0">
                        <a:solidFill>
                          <a:srgbClr val="000000"/>
                        </a:solidFill>
                        <a:effectLst/>
                        <a:latin typeface="Aptos Narrow" panose="020B0004020202020204" pitchFamily="34" charset="0"/>
                      </a:endParaRPr>
                    </a:p>
                  </a:txBody>
                  <a:tcPr marL="9268" marR="9268" marT="9268" marB="0" anchor="b"/>
                </a:tc>
                <a:extLst>
                  <a:ext uri="{0D108BD9-81ED-4DB2-BD59-A6C34878D82A}">
                    <a16:rowId xmlns:a16="http://schemas.microsoft.com/office/drawing/2014/main" val="3841369653"/>
                  </a:ext>
                </a:extLst>
              </a:tr>
              <a:tr h="360000">
                <a:tc>
                  <a:txBody>
                    <a:bodyPr/>
                    <a:lstStyle/>
                    <a:p>
                      <a:pPr algn="l" fontAlgn="b"/>
                      <a:r>
                        <a:rPr lang="en-GB" sz="1600" b="0" u="none" strike="noStrike" dirty="0">
                          <a:effectLst/>
                          <a:latin typeface="Arial" panose="020B0604020202020204" pitchFamily="34" charset="0"/>
                          <a:cs typeface="Arial" panose="020B0604020202020204" pitchFamily="34" charset="0"/>
                        </a:rPr>
                        <a:t>11.30-12.00</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tc>
                <a:tc>
                  <a:txBody>
                    <a:bodyPr/>
                    <a:lstStyle/>
                    <a:p>
                      <a:pPr algn="l" fontAlgn="b"/>
                      <a:r>
                        <a:rPr lang="en-GB" sz="1600" u="none" strike="noStrike">
                          <a:effectLst/>
                          <a:latin typeface="Arial" panose="020B0604020202020204" pitchFamily="34" charset="0"/>
                          <a:cs typeface="Arial" panose="020B0604020202020204" pitchFamily="34" charset="0"/>
                        </a:rPr>
                        <a:t>Q&amp;A</a:t>
                      </a:r>
                      <a:endParaRPr lang="en-GB" sz="1600" b="0" i="0" u="none" strike="noStrike">
                        <a:solidFill>
                          <a:srgbClr val="000000"/>
                        </a:solidFill>
                        <a:effectLst/>
                        <a:latin typeface="Arial" panose="020B0604020202020204" pitchFamily="34" charset="0"/>
                        <a:cs typeface="Arial" panose="020B0604020202020204" pitchFamily="34" charset="0"/>
                      </a:endParaRPr>
                    </a:p>
                  </a:txBody>
                  <a:tcPr marL="9268" marR="9268" marT="9268" marB="0" anchor="ctr"/>
                </a:tc>
                <a:tc vMerge="1">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GB" sz="1600" b="0" i="0" u="none" strike="noStrike" dirty="0">
                        <a:solidFill>
                          <a:srgbClr val="000000"/>
                        </a:solidFill>
                        <a:effectLst/>
                        <a:latin typeface="Aptos Narrow" panose="020B0004020202020204" pitchFamily="34" charset="0"/>
                      </a:endParaRPr>
                    </a:p>
                  </a:txBody>
                  <a:tcPr marL="9268" marR="9268" marT="9268" marB="0" anchor="b"/>
                </a:tc>
                <a:extLst>
                  <a:ext uri="{0D108BD9-81ED-4DB2-BD59-A6C34878D82A}">
                    <a16:rowId xmlns:a16="http://schemas.microsoft.com/office/drawing/2014/main" val="3089319221"/>
                  </a:ext>
                </a:extLst>
              </a:tr>
              <a:tr h="360000">
                <a:tc>
                  <a:txBody>
                    <a:bodyPr/>
                    <a:lstStyle/>
                    <a:p>
                      <a:pPr algn="l" fontAlgn="b"/>
                      <a:r>
                        <a:rPr lang="en-GB" sz="1600" b="0" u="none" strike="noStrike" dirty="0">
                          <a:effectLst/>
                          <a:latin typeface="Arial" panose="020B0604020202020204" pitchFamily="34" charset="0"/>
                          <a:cs typeface="Arial" panose="020B0604020202020204" pitchFamily="34" charset="0"/>
                        </a:rPr>
                        <a:t>12.00-13.00</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solidFill>
                      <a:schemeClr val="bg2">
                        <a:lumMod val="90000"/>
                      </a:schemeClr>
                    </a:solidFill>
                  </a:tcPr>
                </a:tc>
                <a:tc>
                  <a:txBody>
                    <a:bodyPr/>
                    <a:lstStyle/>
                    <a:p>
                      <a:pPr algn="l" fontAlgn="b"/>
                      <a:r>
                        <a:rPr lang="en-GB" sz="1600" u="none" strike="noStrike" dirty="0">
                          <a:effectLst/>
                          <a:latin typeface="Arial" panose="020B0604020202020204" pitchFamily="34" charset="0"/>
                          <a:cs typeface="Arial" panose="020B0604020202020204" pitchFamily="34" charset="0"/>
                        </a:rPr>
                        <a:t>Poster Session</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solidFill>
                      <a:schemeClr val="bg2">
                        <a:lumMod val="90000"/>
                      </a:schemeClr>
                    </a:solidFill>
                  </a:tcPr>
                </a:tc>
                <a:tc vMerge="1">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GB" sz="1600" b="0" i="0" u="none" strike="noStrike" dirty="0">
                        <a:solidFill>
                          <a:srgbClr val="000000"/>
                        </a:solidFill>
                        <a:effectLst/>
                        <a:latin typeface="Aptos Narrow" panose="020B0004020202020204" pitchFamily="34" charset="0"/>
                      </a:endParaRPr>
                    </a:p>
                  </a:txBody>
                  <a:tcPr marL="9268" marR="9268" marT="9268" marB="0" anchor="b"/>
                </a:tc>
                <a:extLst>
                  <a:ext uri="{0D108BD9-81ED-4DB2-BD59-A6C34878D82A}">
                    <a16:rowId xmlns:a16="http://schemas.microsoft.com/office/drawing/2014/main" val="1084869809"/>
                  </a:ext>
                </a:extLst>
              </a:tr>
              <a:tr h="360000">
                <a:tc>
                  <a:txBody>
                    <a:bodyPr/>
                    <a:lstStyle/>
                    <a:p>
                      <a:pPr algn="l" fontAlgn="b"/>
                      <a:r>
                        <a:rPr lang="en-GB" sz="1600" b="0" u="none" strike="noStrike" dirty="0">
                          <a:effectLst/>
                          <a:latin typeface="Arial" panose="020B0604020202020204" pitchFamily="34" charset="0"/>
                          <a:cs typeface="Arial" panose="020B0604020202020204" pitchFamily="34" charset="0"/>
                        </a:rPr>
                        <a:t>13.00-14.30</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solidFill>
                      <a:srgbClr val="FFFF00"/>
                    </a:solidFill>
                  </a:tcPr>
                </a:tc>
                <a:tc>
                  <a:txBody>
                    <a:bodyPr/>
                    <a:lstStyle/>
                    <a:p>
                      <a:pPr algn="l" fontAlgn="b"/>
                      <a:r>
                        <a:rPr lang="en-GB" sz="1600" u="none" strike="noStrike" dirty="0">
                          <a:effectLst/>
                          <a:latin typeface="Arial" panose="020B0604020202020204" pitchFamily="34" charset="0"/>
                          <a:cs typeface="Arial" panose="020B0604020202020204" pitchFamily="34" charset="0"/>
                        </a:rPr>
                        <a:t>Lunch break</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solidFill>
                      <a:srgbClr val="FFFF00"/>
                    </a:solidFill>
                  </a:tcPr>
                </a:tc>
                <a:tc>
                  <a:txBody>
                    <a:bodyPr/>
                    <a:lstStyle/>
                    <a:p>
                      <a:pPr algn="ctr" fontAlgn="b"/>
                      <a:r>
                        <a:rPr lang="en-GB" sz="1600" b="0" i="0" u="none" strike="noStrike" dirty="0">
                          <a:solidFill>
                            <a:srgbClr val="000000"/>
                          </a:solidFill>
                          <a:effectLst/>
                          <a:latin typeface="Arial" panose="020B0604020202020204" pitchFamily="34" charset="0"/>
                          <a:cs typeface="Arial" panose="020B0604020202020204" pitchFamily="34" charset="0"/>
                        </a:rPr>
                        <a:t>ESTEC canteen</a:t>
                      </a:r>
                    </a:p>
                  </a:txBody>
                  <a:tcPr marL="9268" marR="9268" marT="9268" marB="0" anchor="ctr">
                    <a:solidFill>
                      <a:srgbClr val="FFFF00"/>
                    </a:solidFill>
                  </a:tcPr>
                </a:tc>
                <a:extLst>
                  <a:ext uri="{0D108BD9-81ED-4DB2-BD59-A6C34878D82A}">
                    <a16:rowId xmlns:a16="http://schemas.microsoft.com/office/drawing/2014/main" val="3766231118"/>
                  </a:ext>
                </a:extLst>
              </a:tr>
              <a:tr h="360000">
                <a:tc>
                  <a:txBody>
                    <a:bodyPr/>
                    <a:lstStyle/>
                    <a:p>
                      <a:pPr algn="l" fontAlgn="b"/>
                      <a:r>
                        <a:rPr lang="en-GB" sz="1600" b="0" u="none" strike="noStrike" dirty="0">
                          <a:effectLst/>
                          <a:latin typeface="Arial" panose="020B0604020202020204" pitchFamily="34" charset="0"/>
                          <a:cs typeface="Arial" panose="020B0604020202020204" pitchFamily="34" charset="0"/>
                        </a:rPr>
                        <a:t>14.30-16.00</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solidFill>
                      <a:schemeClr val="bg2">
                        <a:lumMod val="90000"/>
                      </a:schemeClr>
                    </a:solidFill>
                  </a:tcPr>
                </a:tc>
                <a:tc>
                  <a:txBody>
                    <a:bodyPr/>
                    <a:lstStyle/>
                    <a:p>
                      <a:pPr algn="l" fontAlgn="b"/>
                      <a:r>
                        <a:rPr lang="en-GB" sz="1600" u="none" strike="noStrike" dirty="0">
                          <a:effectLst/>
                          <a:latin typeface="Arial" panose="020B0604020202020204" pitchFamily="34" charset="0"/>
                          <a:cs typeface="Arial" panose="020B0604020202020204" pitchFamily="34" charset="0"/>
                        </a:rPr>
                        <a:t>Instrument Agnostic Algorithm</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solidFill>
                      <a:schemeClr val="bg2">
                        <a:lumMod val="90000"/>
                      </a:schemeClr>
                    </a:solidFill>
                  </a:tcPr>
                </a:tc>
                <a:tc row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0" i="0" u="none" strike="noStrike" kern="1200" dirty="0">
                          <a:solidFill>
                            <a:srgbClr val="000000"/>
                          </a:solidFill>
                          <a:effectLst/>
                          <a:latin typeface="Arial" panose="020B0604020202020204" pitchFamily="34" charset="0"/>
                          <a:ea typeface="+mn-ea"/>
                          <a:cs typeface="Arial" panose="020B0604020202020204" pitchFamily="34" charset="0"/>
                        </a:rPr>
                        <a:t>Erasmus</a:t>
                      </a:r>
                      <a:r>
                        <a:rPr lang="en-GB" sz="1600" b="0" i="0" u="none" strike="noStrike" dirty="0">
                          <a:solidFill>
                            <a:srgbClr val="000000"/>
                          </a:solidFill>
                          <a:effectLst/>
                          <a:latin typeface="Arial" panose="020B0604020202020204" pitchFamily="34" charset="0"/>
                          <a:cs typeface="Arial" panose="020B0604020202020204" pitchFamily="34" charset="0"/>
                        </a:rPr>
                        <a:t> building - High-bay</a:t>
                      </a:r>
                    </a:p>
                  </a:txBody>
                  <a:tcPr marL="9268" marR="9268" marT="9268" marB="0" anchor="ctr"/>
                </a:tc>
                <a:extLst>
                  <a:ext uri="{0D108BD9-81ED-4DB2-BD59-A6C34878D82A}">
                    <a16:rowId xmlns:a16="http://schemas.microsoft.com/office/drawing/2014/main" val="2201894773"/>
                  </a:ext>
                </a:extLst>
              </a:tr>
              <a:tr h="360000">
                <a:tc>
                  <a:txBody>
                    <a:bodyPr/>
                    <a:lstStyle/>
                    <a:p>
                      <a:pPr algn="l" fontAlgn="b"/>
                      <a:r>
                        <a:rPr lang="en-GB" sz="1600" b="0" u="none" strike="noStrike">
                          <a:effectLst/>
                          <a:latin typeface="Arial" panose="020B0604020202020204" pitchFamily="34" charset="0"/>
                          <a:cs typeface="Arial" panose="020B0604020202020204" pitchFamily="34" charset="0"/>
                        </a:rPr>
                        <a:t>16.00-16.30</a:t>
                      </a:r>
                      <a:endParaRPr lang="en-GB" sz="1600" b="0" i="0" u="none" strike="noStrike">
                        <a:solidFill>
                          <a:srgbClr val="000000"/>
                        </a:solidFill>
                        <a:effectLst/>
                        <a:latin typeface="Arial" panose="020B0604020202020204" pitchFamily="34" charset="0"/>
                        <a:cs typeface="Arial" panose="020B0604020202020204" pitchFamily="34" charset="0"/>
                      </a:endParaRPr>
                    </a:p>
                  </a:txBody>
                  <a:tcPr marL="9268" marR="9268" marT="9268" marB="0" anchor="ctr"/>
                </a:tc>
                <a:tc>
                  <a:txBody>
                    <a:bodyPr/>
                    <a:lstStyle/>
                    <a:p>
                      <a:pPr algn="l" fontAlgn="b"/>
                      <a:r>
                        <a:rPr lang="en-GB" sz="1600" u="none" strike="noStrike" dirty="0">
                          <a:effectLst/>
                          <a:latin typeface="Arial" panose="020B0604020202020204" pitchFamily="34" charset="0"/>
                          <a:cs typeface="Arial" panose="020B0604020202020204" pitchFamily="34" charset="0"/>
                        </a:rPr>
                        <a:t>Coffee break</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tc>
                <a:tc vMerge="1">
                  <a:txBody>
                    <a:bodyPr/>
                    <a:lstStyle/>
                    <a:p>
                      <a:pPr algn="l" fontAlgn="b"/>
                      <a:endParaRPr lang="en-GB" sz="1600" b="0" i="0" u="none" strike="noStrike" dirty="0">
                        <a:solidFill>
                          <a:srgbClr val="000000"/>
                        </a:solidFill>
                        <a:effectLst/>
                        <a:latin typeface="Aptos Narrow" panose="020B0004020202020204" pitchFamily="34" charset="0"/>
                      </a:endParaRPr>
                    </a:p>
                  </a:txBody>
                  <a:tcPr marL="9268" marR="9268" marT="9268" marB="0" anchor="b"/>
                </a:tc>
                <a:extLst>
                  <a:ext uri="{0D108BD9-81ED-4DB2-BD59-A6C34878D82A}">
                    <a16:rowId xmlns:a16="http://schemas.microsoft.com/office/drawing/2014/main" val="3588575416"/>
                  </a:ext>
                </a:extLst>
              </a:tr>
              <a:tr h="360000">
                <a:tc>
                  <a:txBody>
                    <a:bodyPr/>
                    <a:lstStyle/>
                    <a:p>
                      <a:pPr algn="l" fontAlgn="b"/>
                      <a:r>
                        <a:rPr lang="en-GB" sz="1600" b="0" u="none" strike="noStrike">
                          <a:effectLst/>
                          <a:latin typeface="Arial" panose="020B0604020202020204" pitchFamily="34" charset="0"/>
                          <a:cs typeface="Arial" panose="020B0604020202020204" pitchFamily="34" charset="0"/>
                        </a:rPr>
                        <a:t>16.30-18-00</a:t>
                      </a:r>
                      <a:endParaRPr lang="en-GB" sz="1600" b="0" i="0" u="none" strike="noStrike">
                        <a:solidFill>
                          <a:srgbClr val="000000"/>
                        </a:solidFill>
                        <a:effectLst/>
                        <a:latin typeface="Arial" panose="020B0604020202020204" pitchFamily="34" charset="0"/>
                        <a:cs typeface="Arial" panose="020B0604020202020204" pitchFamily="34" charset="0"/>
                      </a:endParaRPr>
                    </a:p>
                  </a:txBody>
                  <a:tcPr marL="9268" marR="9268" marT="9268" marB="0" anchor="ctr">
                    <a:solidFill>
                      <a:schemeClr val="bg2">
                        <a:lumMod val="90000"/>
                      </a:schemeClr>
                    </a:solidFill>
                  </a:tcPr>
                </a:tc>
                <a:tc>
                  <a:txBody>
                    <a:bodyPr/>
                    <a:lstStyle/>
                    <a:p>
                      <a:pPr algn="l" fontAlgn="b"/>
                      <a:r>
                        <a:rPr lang="en-GB" sz="1600" u="none" strike="noStrike" dirty="0">
                          <a:effectLst/>
                          <a:latin typeface="Arial" panose="020B0604020202020204" pitchFamily="34" charset="0"/>
                          <a:cs typeface="Arial" panose="020B0604020202020204" pitchFamily="34" charset="0"/>
                        </a:rPr>
                        <a:t>Product Harmonization</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solidFill>
                      <a:schemeClr val="bg2">
                        <a:lumMod val="90000"/>
                      </a:schemeClr>
                    </a:solidFill>
                  </a:tcPr>
                </a:tc>
                <a:tc vMerge="1">
                  <a:txBody>
                    <a:bodyPr/>
                    <a:lstStyle/>
                    <a:p>
                      <a:pPr algn="l" fontAlgn="b"/>
                      <a:endParaRPr lang="en-GB" sz="1600" b="0" i="0" u="none" strike="noStrike" dirty="0">
                        <a:solidFill>
                          <a:srgbClr val="000000"/>
                        </a:solidFill>
                        <a:effectLst/>
                        <a:latin typeface="Aptos Narrow" panose="020B0004020202020204" pitchFamily="34" charset="0"/>
                      </a:endParaRPr>
                    </a:p>
                  </a:txBody>
                  <a:tcPr marL="9268" marR="9268" marT="9268" marB="0" anchor="b"/>
                </a:tc>
                <a:extLst>
                  <a:ext uri="{0D108BD9-81ED-4DB2-BD59-A6C34878D82A}">
                    <a16:rowId xmlns:a16="http://schemas.microsoft.com/office/drawing/2014/main" val="3035419004"/>
                  </a:ext>
                </a:extLst>
              </a:tr>
              <a:tr h="360000">
                <a:tc>
                  <a:txBody>
                    <a:bodyPr/>
                    <a:lstStyle/>
                    <a:p>
                      <a:pPr algn="l" fontAlgn="b"/>
                      <a:r>
                        <a:rPr lang="en-GB" sz="1600" b="0" u="none" strike="noStrike" dirty="0">
                          <a:effectLst/>
                          <a:latin typeface="Arial" panose="020B0604020202020204" pitchFamily="34" charset="0"/>
                          <a:cs typeface="Arial" panose="020B0604020202020204" pitchFamily="34" charset="0"/>
                        </a:rPr>
                        <a:t>18.00-20.00</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solidFill>
                      <a:srgbClr val="FFFF00"/>
                    </a:solidFill>
                  </a:tcPr>
                </a:tc>
                <a:tc>
                  <a:txBody>
                    <a:bodyPr/>
                    <a:lstStyle/>
                    <a:p>
                      <a:pPr algn="l" fontAlgn="b"/>
                      <a:r>
                        <a:rPr lang="en-GB" sz="1600" u="none" strike="noStrike" dirty="0">
                          <a:effectLst/>
                          <a:latin typeface="Arial" panose="020B0604020202020204" pitchFamily="34" charset="0"/>
                          <a:cs typeface="Arial" panose="020B0604020202020204" pitchFamily="34" charset="0"/>
                        </a:rPr>
                        <a:t>Ice Breaker</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solidFill>
                      <a:srgbClr val="FFFF00"/>
                    </a:solidFill>
                  </a:tcPr>
                </a:tc>
                <a:tc>
                  <a:txBody>
                    <a:bodyPr/>
                    <a:lstStyle/>
                    <a:p>
                      <a:pPr algn="ctr" fontAlgn="b"/>
                      <a:r>
                        <a:rPr lang="en-GB" sz="1600" b="0" i="0" u="none" strike="noStrike" kern="1200" dirty="0">
                          <a:solidFill>
                            <a:srgbClr val="000000"/>
                          </a:solidFill>
                          <a:effectLst/>
                          <a:latin typeface="Arial" panose="020B0604020202020204" pitchFamily="34" charset="0"/>
                          <a:ea typeface="+mn-ea"/>
                          <a:cs typeface="Arial" panose="020B0604020202020204" pitchFamily="34" charset="0"/>
                        </a:rPr>
                        <a:t>ESTEC winter garden </a:t>
                      </a:r>
                    </a:p>
                    <a:p>
                      <a:pPr algn="ctr" fontAlgn="b"/>
                      <a:r>
                        <a:rPr lang="en-GB" sz="1600" b="0" i="0" u="none" strike="noStrike" kern="1200" dirty="0">
                          <a:solidFill>
                            <a:srgbClr val="000000"/>
                          </a:solidFill>
                          <a:effectLst/>
                          <a:latin typeface="Arial" panose="020B0604020202020204" pitchFamily="34" charset="0"/>
                          <a:ea typeface="+mn-ea"/>
                          <a:cs typeface="Arial" panose="020B0604020202020204" pitchFamily="34" charset="0"/>
                        </a:rPr>
                        <a:t>(close to coffee corner)</a:t>
                      </a:r>
                    </a:p>
                  </a:txBody>
                  <a:tcPr marL="9268" marR="9268" marT="9268" marB="0" anchor="ctr">
                    <a:solidFill>
                      <a:srgbClr val="FFFF00"/>
                    </a:solidFill>
                  </a:tcPr>
                </a:tc>
                <a:extLst>
                  <a:ext uri="{0D108BD9-81ED-4DB2-BD59-A6C34878D82A}">
                    <a16:rowId xmlns:a16="http://schemas.microsoft.com/office/drawing/2014/main" val="1796377735"/>
                  </a:ext>
                </a:extLst>
              </a:tr>
            </a:tbl>
          </a:graphicData>
        </a:graphic>
      </p:graphicFrame>
      <p:pic>
        <p:nvPicPr>
          <p:cNvPr id="4" name="Picture 3">
            <a:extLst>
              <a:ext uri="{FF2B5EF4-FFF2-40B4-BE49-F238E27FC236}">
                <a16:creationId xmlns:a16="http://schemas.microsoft.com/office/drawing/2014/main" id="{1B843BA7-1A76-3154-3D07-A59FEC962F33}"/>
              </a:ext>
            </a:extLst>
          </p:cNvPr>
          <p:cNvPicPr>
            <a:picLocks noChangeAspect="1"/>
          </p:cNvPicPr>
          <p:nvPr/>
        </p:nvPicPr>
        <p:blipFill>
          <a:blip r:embed="rId2">
            <a:extLst>
              <a:ext uri="{28A0092B-C50C-407E-A947-70E740481C1C}">
                <a14:useLocalDpi xmlns:a14="http://schemas.microsoft.com/office/drawing/2010/main" val="0"/>
              </a:ext>
            </a:extLst>
          </a:blip>
          <a:srcRect l="1350" r="1350"/>
          <a:stretch/>
        </p:blipFill>
        <p:spPr>
          <a:xfrm>
            <a:off x="1" y="-32472"/>
            <a:ext cx="12225337" cy="1246930"/>
          </a:xfrm>
          <a:prstGeom prst="rect">
            <a:avLst/>
          </a:prstGeom>
        </p:spPr>
      </p:pic>
    </p:spTree>
    <p:extLst>
      <p:ext uri="{BB962C8B-B14F-4D97-AF65-F5344CB8AC3E}">
        <p14:creationId xmlns:p14="http://schemas.microsoft.com/office/powerpoint/2010/main" val="1978082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716CC58-C8E1-6AAC-52DF-BDA4E4F177EA}"/>
              </a:ext>
            </a:extLst>
          </p:cNvPr>
          <p:cNvGraphicFramePr>
            <a:graphicFrameLocks noGrp="1"/>
          </p:cNvGraphicFramePr>
          <p:nvPr>
            <p:extLst>
              <p:ext uri="{D42A27DB-BD31-4B8C-83A1-F6EECF244321}">
                <p14:modId xmlns:p14="http://schemas.microsoft.com/office/powerpoint/2010/main" val="531217651"/>
              </p:ext>
            </p:extLst>
          </p:nvPr>
        </p:nvGraphicFramePr>
        <p:xfrm>
          <a:off x="831574" y="1727686"/>
          <a:ext cx="10562189" cy="3960000"/>
        </p:xfrm>
        <a:graphic>
          <a:graphicData uri="http://schemas.openxmlformats.org/drawingml/2006/table">
            <a:tbl>
              <a:tblPr>
                <a:tableStyleId>{5C22544A-7EE6-4342-B048-85BDC9FD1C3A}</a:tableStyleId>
              </a:tblPr>
              <a:tblGrid>
                <a:gridCol w="1882588">
                  <a:extLst>
                    <a:ext uri="{9D8B030D-6E8A-4147-A177-3AD203B41FA5}">
                      <a16:colId xmlns:a16="http://schemas.microsoft.com/office/drawing/2014/main" val="360773929"/>
                    </a:ext>
                  </a:extLst>
                </a:gridCol>
                <a:gridCol w="5997388">
                  <a:extLst>
                    <a:ext uri="{9D8B030D-6E8A-4147-A177-3AD203B41FA5}">
                      <a16:colId xmlns:a16="http://schemas.microsoft.com/office/drawing/2014/main" val="1768536682"/>
                    </a:ext>
                  </a:extLst>
                </a:gridCol>
                <a:gridCol w="2682213">
                  <a:extLst>
                    <a:ext uri="{9D8B030D-6E8A-4147-A177-3AD203B41FA5}">
                      <a16:colId xmlns:a16="http://schemas.microsoft.com/office/drawing/2014/main" val="3543911194"/>
                    </a:ext>
                  </a:extLst>
                </a:gridCol>
              </a:tblGrid>
              <a:tr h="360000">
                <a:tc>
                  <a:txBody>
                    <a:bodyPr/>
                    <a:lstStyle/>
                    <a:p>
                      <a:pPr algn="l" fontAlgn="b"/>
                      <a:r>
                        <a:rPr lang="en-GB" sz="1600" b="1" u="none" strike="noStrike" dirty="0">
                          <a:effectLst/>
                          <a:latin typeface="Arial" panose="020B0604020202020204" pitchFamily="34" charset="0"/>
                          <a:cs typeface="Arial" panose="020B0604020202020204" pitchFamily="34" charset="0"/>
                        </a:rPr>
                        <a:t>Time </a:t>
                      </a:r>
                      <a:endParaRPr lang="en-GB" sz="1600" b="1" i="0" u="none" strike="noStrike" dirty="0">
                        <a:solidFill>
                          <a:srgbClr val="FFFFFF"/>
                        </a:solidFill>
                        <a:effectLst/>
                        <a:latin typeface="Arial" panose="020B0604020202020204" pitchFamily="34" charset="0"/>
                        <a:cs typeface="Arial" panose="020B0604020202020204" pitchFamily="34" charset="0"/>
                      </a:endParaRPr>
                    </a:p>
                  </a:txBody>
                  <a:tcPr marL="9268" marR="9268" marT="9268" marB="0" anchor="ctr">
                    <a:solidFill>
                      <a:schemeClr val="accent1">
                        <a:lumMod val="20000"/>
                        <a:lumOff val="80000"/>
                      </a:schemeClr>
                    </a:solidFill>
                  </a:tcPr>
                </a:tc>
                <a:tc>
                  <a:txBody>
                    <a:bodyPr/>
                    <a:lstStyle/>
                    <a:p>
                      <a:pPr algn="l" fontAlgn="b"/>
                      <a:r>
                        <a:rPr lang="en-GB" sz="1600" b="1" u="none" strike="noStrike" dirty="0">
                          <a:effectLst/>
                          <a:latin typeface="Arial" panose="020B0604020202020204" pitchFamily="34" charset="0"/>
                          <a:cs typeface="Arial" panose="020B0604020202020204" pitchFamily="34" charset="0"/>
                        </a:rPr>
                        <a:t>Day 2 – Thursday 14</a:t>
                      </a:r>
                      <a:r>
                        <a:rPr lang="en-GB" sz="1600" b="1" u="none" strike="noStrike" baseline="30000" dirty="0">
                          <a:effectLst/>
                          <a:latin typeface="Arial" panose="020B0604020202020204" pitchFamily="34" charset="0"/>
                          <a:cs typeface="Arial" panose="020B0604020202020204" pitchFamily="34" charset="0"/>
                        </a:rPr>
                        <a:t>th</a:t>
                      </a:r>
                      <a:r>
                        <a:rPr lang="en-GB" sz="1600" b="1" u="none" strike="noStrike" dirty="0">
                          <a:effectLst/>
                          <a:latin typeface="Arial" panose="020B0604020202020204" pitchFamily="34" charset="0"/>
                          <a:cs typeface="Arial" panose="020B0604020202020204" pitchFamily="34" charset="0"/>
                        </a:rPr>
                        <a:t> November 2024</a:t>
                      </a:r>
                      <a:endParaRPr lang="en-GB" sz="1600" b="1" i="0" u="none" strike="noStrike" dirty="0">
                        <a:solidFill>
                          <a:srgbClr val="FFFFFF"/>
                        </a:solidFill>
                        <a:effectLst/>
                        <a:latin typeface="Arial" panose="020B0604020202020204" pitchFamily="34" charset="0"/>
                        <a:cs typeface="Arial" panose="020B0604020202020204" pitchFamily="34" charset="0"/>
                      </a:endParaRPr>
                    </a:p>
                  </a:txBody>
                  <a:tcPr marL="9268" marR="9268" marT="9268" marB="0" anchor="ctr">
                    <a:solidFill>
                      <a:schemeClr val="accent1">
                        <a:lumMod val="20000"/>
                        <a:lumOff val="80000"/>
                      </a:schemeClr>
                    </a:solidFill>
                  </a:tcPr>
                </a:tc>
                <a:tc>
                  <a:txBody>
                    <a:bodyPr/>
                    <a:lstStyle/>
                    <a:p>
                      <a:pPr algn="l" fontAlgn="b"/>
                      <a:r>
                        <a:rPr lang="en-GB" sz="1600" b="1" i="0" u="none" strike="noStrike" dirty="0">
                          <a:solidFill>
                            <a:schemeClr val="tx1"/>
                          </a:solidFill>
                          <a:effectLst/>
                          <a:latin typeface="Arial" panose="020B0604020202020204" pitchFamily="34" charset="0"/>
                          <a:cs typeface="Arial" panose="020B0604020202020204" pitchFamily="34" charset="0"/>
                        </a:rPr>
                        <a:t>Location</a:t>
                      </a:r>
                    </a:p>
                  </a:txBody>
                  <a:tcPr marL="9268" marR="9268" marT="9268" marB="0" anchor="ctr">
                    <a:solidFill>
                      <a:schemeClr val="accent1">
                        <a:lumMod val="20000"/>
                        <a:lumOff val="80000"/>
                      </a:schemeClr>
                    </a:solidFill>
                  </a:tcPr>
                </a:tc>
                <a:extLst>
                  <a:ext uri="{0D108BD9-81ED-4DB2-BD59-A6C34878D82A}">
                    <a16:rowId xmlns:a16="http://schemas.microsoft.com/office/drawing/2014/main" val="1989217079"/>
                  </a:ext>
                </a:extLst>
              </a:tr>
              <a:tr h="360000">
                <a:tc>
                  <a:txBody>
                    <a:bodyPr/>
                    <a:lstStyle/>
                    <a:p>
                      <a:pPr algn="l" fontAlgn="b"/>
                      <a:r>
                        <a:rPr lang="en-GB" sz="1600" b="0" i="0" u="none" strike="noStrike" dirty="0">
                          <a:solidFill>
                            <a:srgbClr val="000000"/>
                          </a:solidFill>
                          <a:effectLst/>
                          <a:latin typeface="Arial" panose="020B0604020202020204" pitchFamily="34" charset="0"/>
                          <a:cs typeface="Arial" panose="020B0604020202020204" pitchFamily="34" charset="0"/>
                        </a:rPr>
                        <a:t>08.00-09.00</a:t>
                      </a:r>
                    </a:p>
                  </a:txBody>
                  <a:tcPr marL="9525" marR="9525" marT="9525" marB="0" anchor="ctr"/>
                </a:tc>
                <a:tc>
                  <a:txBody>
                    <a:bodyPr/>
                    <a:lstStyle/>
                    <a:p>
                      <a:pPr algn="l" fontAlgn="b"/>
                      <a:r>
                        <a:rPr lang="en-GB" sz="1600" b="0" i="0" u="none" strike="noStrike" dirty="0">
                          <a:solidFill>
                            <a:srgbClr val="000000"/>
                          </a:solidFill>
                          <a:effectLst/>
                          <a:latin typeface="Arial" panose="020B0604020202020204" pitchFamily="34" charset="0"/>
                          <a:cs typeface="Arial" panose="020B0604020202020204" pitchFamily="34" charset="0"/>
                        </a:rPr>
                        <a:t> Registration and coffee</a:t>
                      </a:r>
                    </a:p>
                  </a:txBody>
                  <a:tcPr marL="9525" marR="9525" marT="9525" marB="0" anchor="ctr"/>
                </a:tc>
                <a:tc rowSpan="5">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Arial" panose="020B0604020202020204" pitchFamily="34" charset="0"/>
                          <a:cs typeface="Arial" panose="020B0604020202020204" pitchFamily="34" charset="0"/>
                        </a:rPr>
                        <a:t>Erasmus building - High-bay </a:t>
                      </a:r>
                    </a:p>
                    <a:p>
                      <a:pPr marL="0" marR="0" lvl="0" indent="0" algn="ctr"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Arial" panose="020B0604020202020204" pitchFamily="34" charset="0"/>
                          <a:cs typeface="Arial" panose="020B0604020202020204" pitchFamily="34" charset="0"/>
                        </a:rPr>
                        <a:t>(this room)</a:t>
                      </a:r>
                    </a:p>
                  </a:txBody>
                  <a:tcPr marL="9268" marR="9268" marT="9268" marB="0" anchor="ctr"/>
                </a:tc>
                <a:extLst>
                  <a:ext uri="{0D108BD9-81ED-4DB2-BD59-A6C34878D82A}">
                    <a16:rowId xmlns:a16="http://schemas.microsoft.com/office/drawing/2014/main" val="307766910"/>
                  </a:ext>
                </a:extLst>
              </a:tr>
              <a:tr h="360000">
                <a:tc>
                  <a:txBody>
                    <a:bodyPr/>
                    <a:lstStyle/>
                    <a:p>
                      <a:pPr algn="l" fontAlgn="b"/>
                      <a:r>
                        <a:rPr lang="en-GB" sz="1600" b="0" i="0" u="none" strike="noStrike">
                          <a:solidFill>
                            <a:srgbClr val="000000"/>
                          </a:solidFill>
                          <a:effectLst/>
                          <a:latin typeface="Arial" panose="020B0604020202020204" pitchFamily="34" charset="0"/>
                          <a:cs typeface="Arial" panose="020B0604020202020204" pitchFamily="34" charset="0"/>
                        </a:rPr>
                        <a:t>09.00-10:30</a:t>
                      </a:r>
                    </a:p>
                  </a:txBody>
                  <a:tcPr marL="9525" marR="9525" marT="9525" marB="0" anchor="ctr">
                    <a:solidFill>
                      <a:schemeClr val="bg2">
                        <a:lumMod val="90000"/>
                      </a:schemeClr>
                    </a:solidFill>
                  </a:tcPr>
                </a:tc>
                <a:tc>
                  <a:txBody>
                    <a:bodyPr/>
                    <a:lstStyle/>
                    <a:p>
                      <a:pPr algn="l" fontAlgn="b"/>
                      <a:r>
                        <a:rPr lang="en-GB" sz="1600" b="0" i="0" u="none" strike="noStrike" dirty="0">
                          <a:solidFill>
                            <a:srgbClr val="000000"/>
                          </a:solidFill>
                          <a:effectLst/>
                          <a:latin typeface="Arial" panose="020B0604020202020204" pitchFamily="34" charset="0"/>
                          <a:cs typeface="Arial" panose="020B0604020202020204" pitchFamily="34" charset="0"/>
                        </a:rPr>
                        <a:t>Calibration and validation activities I</a:t>
                      </a:r>
                    </a:p>
                  </a:txBody>
                  <a:tcPr marL="9525" marR="9525" marT="9525" marB="0" anchor="ctr">
                    <a:solidFill>
                      <a:schemeClr val="bg2">
                        <a:lumMod val="90000"/>
                      </a:schemeClr>
                    </a:solidFill>
                  </a:tcPr>
                </a:tc>
                <a:tc v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tc>
                <a:extLst>
                  <a:ext uri="{0D108BD9-81ED-4DB2-BD59-A6C34878D82A}">
                    <a16:rowId xmlns:a16="http://schemas.microsoft.com/office/drawing/2014/main" val="1555843178"/>
                  </a:ext>
                </a:extLst>
              </a:tr>
              <a:tr h="360000">
                <a:tc>
                  <a:txBody>
                    <a:bodyPr/>
                    <a:lstStyle/>
                    <a:p>
                      <a:pPr algn="l" fontAlgn="b"/>
                      <a:r>
                        <a:rPr lang="en-GB" sz="1600" b="0" i="0" u="none" strike="noStrike">
                          <a:solidFill>
                            <a:srgbClr val="000000"/>
                          </a:solidFill>
                          <a:effectLst/>
                          <a:latin typeface="Arial" panose="020B0604020202020204" pitchFamily="34" charset="0"/>
                          <a:cs typeface="Arial" panose="020B0604020202020204" pitchFamily="34" charset="0"/>
                        </a:rPr>
                        <a:t>10:30-11.00</a:t>
                      </a:r>
                    </a:p>
                  </a:txBody>
                  <a:tcPr marL="9525" marR="9525" marT="9525" marB="0" anchor="ctr"/>
                </a:tc>
                <a:tc>
                  <a:txBody>
                    <a:bodyPr/>
                    <a:lstStyle/>
                    <a:p>
                      <a:pPr algn="l" fontAlgn="b"/>
                      <a:r>
                        <a:rPr lang="en-GB" sz="1600" b="0" i="0" u="none" strike="noStrike">
                          <a:solidFill>
                            <a:srgbClr val="000000"/>
                          </a:solidFill>
                          <a:effectLst/>
                          <a:latin typeface="Arial" panose="020B0604020202020204" pitchFamily="34" charset="0"/>
                          <a:cs typeface="Arial" panose="020B0604020202020204" pitchFamily="34" charset="0"/>
                        </a:rPr>
                        <a:t>Coffee break</a:t>
                      </a:r>
                    </a:p>
                  </a:txBody>
                  <a:tcPr marL="9525" marR="9525" marT="9525" marB="0" anchor="ctr"/>
                </a:tc>
                <a:tc v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tc>
                <a:extLst>
                  <a:ext uri="{0D108BD9-81ED-4DB2-BD59-A6C34878D82A}">
                    <a16:rowId xmlns:a16="http://schemas.microsoft.com/office/drawing/2014/main" val="1037469790"/>
                  </a:ext>
                </a:extLst>
              </a:tr>
              <a:tr h="360000">
                <a:tc>
                  <a:txBody>
                    <a:bodyPr/>
                    <a:lstStyle/>
                    <a:p>
                      <a:pPr algn="l" fontAlgn="b"/>
                      <a:r>
                        <a:rPr lang="en-GB" sz="1600" b="0" i="0" u="none" strike="noStrike">
                          <a:solidFill>
                            <a:srgbClr val="000000"/>
                          </a:solidFill>
                          <a:effectLst/>
                          <a:latin typeface="Arial" panose="020B0604020202020204" pitchFamily="34" charset="0"/>
                          <a:cs typeface="Arial" panose="020B0604020202020204" pitchFamily="34" charset="0"/>
                        </a:rPr>
                        <a:t>11:00-12:00</a:t>
                      </a:r>
                    </a:p>
                  </a:txBody>
                  <a:tcPr marL="9525" marR="9525" marT="9525" marB="0" anchor="ctr">
                    <a:solidFill>
                      <a:schemeClr val="bg2">
                        <a:lumMod val="90000"/>
                      </a:schemeClr>
                    </a:solidFill>
                  </a:tcPr>
                </a:tc>
                <a:tc>
                  <a:txBody>
                    <a:bodyPr/>
                    <a:lstStyle/>
                    <a:p>
                      <a:pPr algn="l" fontAlgn="b"/>
                      <a:r>
                        <a:rPr lang="en-GB" sz="1600" b="0" i="0" u="none" strike="noStrike" dirty="0">
                          <a:solidFill>
                            <a:srgbClr val="000000"/>
                          </a:solidFill>
                          <a:effectLst/>
                          <a:latin typeface="Arial" panose="020B0604020202020204" pitchFamily="34" charset="0"/>
                          <a:cs typeface="Arial" panose="020B0604020202020204" pitchFamily="34" charset="0"/>
                        </a:rPr>
                        <a:t>Calibration and validation activities II</a:t>
                      </a:r>
                    </a:p>
                  </a:txBody>
                  <a:tcPr marL="9525" marR="9525" marT="9525" marB="0" anchor="ctr">
                    <a:solidFill>
                      <a:schemeClr val="bg2">
                        <a:lumMod val="90000"/>
                      </a:schemeClr>
                    </a:solidFill>
                  </a:tcPr>
                </a:tc>
                <a:tc v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tc>
                <a:extLst>
                  <a:ext uri="{0D108BD9-81ED-4DB2-BD59-A6C34878D82A}">
                    <a16:rowId xmlns:a16="http://schemas.microsoft.com/office/drawing/2014/main" val="3841369653"/>
                  </a:ext>
                </a:extLst>
              </a:tr>
              <a:tr h="360000">
                <a:tc>
                  <a:txBody>
                    <a:bodyPr/>
                    <a:lstStyle/>
                    <a:p>
                      <a:pPr algn="l" fontAlgn="b"/>
                      <a:r>
                        <a:rPr lang="en-GB" sz="1600" b="0" i="0" u="none" strike="noStrike">
                          <a:solidFill>
                            <a:srgbClr val="000000"/>
                          </a:solidFill>
                          <a:effectLst/>
                          <a:latin typeface="Arial" panose="020B0604020202020204" pitchFamily="34" charset="0"/>
                          <a:cs typeface="Arial" panose="020B0604020202020204" pitchFamily="34" charset="0"/>
                        </a:rPr>
                        <a:t>12.00-13.00</a:t>
                      </a:r>
                    </a:p>
                  </a:txBody>
                  <a:tcPr marL="9525" marR="9525" marT="9525" marB="0" anchor="ctr"/>
                </a:tc>
                <a:tc>
                  <a:txBody>
                    <a:bodyPr/>
                    <a:lstStyle/>
                    <a:p>
                      <a:pPr algn="l" fontAlgn="b"/>
                      <a:r>
                        <a:rPr lang="en-GB" sz="1600" b="0" i="0" u="none" strike="noStrike">
                          <a:solidFill>
                            <a:srgbClr val="000000"/>
                          </a:solidFill>
                          <a:effectLst/>
                          <a:latin typeface="Arial" panose="020B0604020202020204" pitchFamily="34" charset="0"/>
                          <a:cs typeface="Arial" panose="020B0604020202020204" pitchFamily="34" charset="0"/>
                        </a:rPr>
                        <a:t>Open Science developements </a:t>
                      </a:r>
                    </a:p>
                  </a:txBody>
                  <a:tcPr marL="9525" marR="9525" marT="9525" marB="0" anchor="ctr"/>
                </a:tc>
                <a:tc v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tc>
                <a:extLst>
                  <a:ext uri="{0D108BD9-81ED-4DB2-BD59-A6C34878D82A}">
                    <a16:rowId xmlns:a16="http://schemas.microsoft.com/office/drawing/2014/main" val="3089319221"/>
                  </a:ext>
                </a:extLst>
              </a:tr>
              <a:tr h="360000">
                <a:tc>
                  <a:txBody>
                    <a:bodyPr/>
                    <a:lstStyle/>
                    <a:p>
                      <a:pPr algn="l" fontAlgn="b"/>
                      <a:r>
                        <a:rPr lang="en-GB" sz="1600" b="0" i="0" u="none" strike="noStrike" dirty="0">
                          <a:solidFill>
                            <a:srgbClr val="000000"/>
                          </a:solidFill>
                          <a:effectLst/>
                          <a:latin typeface="Arial" panose="020B0604020202020204" pitchFamily="34" charset="0"/>
                          <a:cs typeface="Arial" panose="020B0604020202020204" pitchFamily="34" charset="0"/>
                        </a:rPr>
                        <a:t>13.00-14.30</a:t>
                      </a:r>
                    </a:p>
                  </a:txBody>
                  <a:tcPr marL="9525" marR="9525" marT="9525" marB="0" anchor="ctr">
                    <a:solidFill>
                      <a:schemeClr val="bg2">
                        <a:lumMod val="90000"/>
                      </a:schemeClr>
                    </a:solidFill>
                  </a:tcPr>
                </a:tc>
                <a:tc>
                  <a:txBody>
                    <a:bodyPr/>
                    <a:lstStyle/>
                    <a:p>
                      <a:pPr algn="l" fontAlgn="b"/>
                      <a:r>
                        <a:rPr lang="en-GB" sz="1600" b="0" i="0" u="none" strike="noStrike" dirty="0">
                          <a:solidFill>
                            <a:srgbClr val="000000"/>
                          </a:solidFill>
                          <a:effectLst/>
                          <a:latin typeface="Arial" panose="020B0604020202020204" pitchFamily="34" charset="0"/>
                          <a:cs typeface="Arial" panose="020B0604020202020204" pitchFamily="34" charset="0"/>
                        </a:rPr>
                        <a:t>Lunch</a:t>
                      </a:r>
                    </a:p>
                  </a:txBody>
                  <a:tcPr marL="9525" marR="9525" marT="9525" marB="0" anchor="ctr">
                    <a:solidFill>
                      <a:schemeClr val="bg2">
                        <a:lumMod val="9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Arial" panose="020B0604020202020204" pitchFamily="34" charset="0"/>
                          <a:cs typeface="Arial" panose="020B0604020202020204" pitchFamily="34" charset="0"/>
                        </a:rPr>
                        <a:t>ESTEC canteen</a:t>
                      </a:r>
                    </a:p>
                  </a:txBody>
                  <a:tcPr marL="9268" marR="9268" marT="9268" marB="0" anchor="ctr"/>
                </a:tc>
                <a:extLst>
                  <a:ext uri="{0D108BD9-81ED-4DB2-BD59-A6C34878D82A}">
                    <a16:rowId xmlns:a16="http://schemas.microsoft.com/office/drawing/2014/main" val="1084869809"/>
                  </a:ext>
                </a:extLst>
              </a:tr>
              <a:tr h="360000">
                <a:tc>
                  <a:txBody>
                    <a:bodyPr/>
                    <a:lstStyle/>
                    <a:p>
                      <a:pPr algn="l" fontAlgn="b"/>
                      <a:r>
                        <a:rPr lang="en-GB" sz="1600" b="0" i="0" u="none" strike="noStrike">
                          <a:solidFill>
                            <a:srgbClr val="000000"/>
                          </a:solidFill>
                          <a:effectLst/>
                          <a:latin typeface="Arial" panose="020B0604020202020204" pitchFamily="34" charset="0"/>
                          <a:cs typeface="Arial" panose="020B0604020202020204" pitchFamily="34" charset="0"/>
                        </a:rPr>
                        <a:t>14.30-16.30</a:t>
                      </a:r>
                    </a:p>
                  </a:txBody>
                  <a:tcPr marL="9525" marR="9525" marT="9525" marB="0" anchor="ctr"/>
                </a:tc>
                <a:tc>
                  <a:txBody>
                    <a:bodyPr/>
                    <a:lstStyle/>
                    <a:p>
                      <a:pPr algn="l" fontAlgn="b"/>
                      <a:r>
                        <a:rPr lang="en-GB" sz="1600" b="0" i="0" u="none" strike="noStrike" dirty="0">
                          <a:solidFill>
                            <a:srgbClr val="000000"/>
                          </a:solidFill>
                          <a:effectLst/>
                          <a:latin typeface="Arial" panose="020B0604020202020204" pitchFamily="34" charset="0"/>
                          <a:cs typeface="Arial" panose="020B0604020202020204" pitchFamily="34" charset="0"/>
                        </a:rPr>
                        <a:t>Breakout discussion</a:t>
                      </a:r>
                    </a:p>
                  </a:txBody>
                  <a:tcPr marL="9525" marR="9525" marT="9525" marB="0" anchor="ctr"/>
                </a:tc>
                <a:tc>
                  <a:txBody>
                    <a:bodyPr/>
                    <a:lstStyle/>
                    <a:p>
                      <a:pPr algn="ctr" fontAlgn="b"/>
                      <a:r>
                        <a:rPr lang="en-GB" sz="1600" b="0" i="0" u="none" strike="noStrike" dirty="0">
                          <a:solidFill>
                            <a:srgbClr val="000000"/>
                          </a:solidFill>
                          <a:effectLst/>
                          <a:latin typeface="Arial" panose="020B0604020202020204" pitchFamily="34" charset="0"/>
                          <a:cs typeface="Arial" panose="020B0604020202020204" pitchFamily="34" charset="0"/>
                        </a:rPr>
                        <a:t>See previous slide</a:t>
                      </a:r>
                    </a:p>
                  </a:txBody>
                  <a:tcPr marL="9268" marR="9268" marT="9268" marB="0" anchor="ctr"/>
                </a:tc>
                <a:extLst>
                  <a:ext uri="{0D108BD9-81ED-4DB2-BD59-A6C34878D82A}">
                    <a16:rowId xmlns:a16="http://schemas.microsoft.com/office/drawing/2014/main" val="3766231118"/>
                  </a:ext>
                </a:extLst>
              </a:tr>
              <a:tr h="360000">
                <a:tc>
                  <a:txBody>
                    <a:bodyPr/>
                    <a:lstStyle/>
                    <a:p>
                      <a:pPr algn="l" fontAlgn="b"/>
                      <a:r>
                        <a:rPr lang="en-GB" sz="1600" b="0" i="0" u="none" strike="noStrike" dirty="0">
                          <a:solidFill>
                            <a:srgbClr val="000000"/>
                          </a:solidFill>
                          <a:effectLst/>
                          <a:latin typeface="Arial" panose="020B0604020202020204" pitchFamily="34" charset="0"/>
                          <a:cs typeface="Arial" panose="020B0604020202020204" pitchFamily="34" charset="0"/>
                        </a:rPr>
                        <a:t>16.30-17:00</a:t>
                      </a:r>
                    </a:p>
                  </a:txBody>
                  <a:tcPr marL="9525" marR="9525" marT="9525" marB="0" anchor="ctr">
                    <a:solidFill>
                      <a:schemeClr val="bg2">
                        <a:lumMod val="90000"/>
                      </a:schemeClr>
                    </a:solidFill>
                  </a:tcPr>
                </a:tc>
                <a:tc>
                  <a:txBody>
                    <a:bodyPr/>
                    <a:lstStyle/>
                    <a:p>
                      <a:pPr algn="l" fontAlgn="b"/>
                      <a:r>
                        <a:rPr lang="en-GB" sz="1600" b="0" i="0" u="none" strike="noStrike" dirty="0">
                          <a:solidFill>
                            <a:srgbClr val="000000"/>
                          </a:solidFill>
                          <a:effectLst/>
                          <a:latin typeface="Arial" panose="020B0604020202020204" pitchFamily="34" charset="0"/>
                          <a:cs typeface="Arial" panose="020B0604020202020204" pitchFamily="34" charset="0"/>
                        </a:rPr>
                        <a:t>Coffee break</a:t>
                      </a:r>
                    </a:p>
                  </a:txBody>
                  <a:tcPr marL="9525" marR="9525" marT="9525" marB="0" anchor="ctr">
                    <a:solidFill>
                      <a:schemeClr val="bg2">
                        <a:lumMod val="90000"/>
                      </a:schemeClr>
                    </a:solidFill>
                  </a:tcPr>
                </a:tc>
                <a:tc row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0" i="0" u="none" strike="noStrike" kern="1200" dirty="0">
                          <a:solidFill>
                            <a:srgbClr val="000000"/>
                          </a:solidFill>
                          <a:effectLst/>
                          <a:latin typeface="Arial" panose="020B0604020202020204" pitchFamily="34" charset="0"/>
                          <a:ea typeface="+mn-ea"/>
                          <a:cs typeface="Arial" panose="020B0604020202020204" pitchFamily="34" charset="0"/>
                        </a:rPr>
                        <a:t>Erasmus</a:t>
                      </a:r>
                      <a:r>
                        <a:rPr lang="en-GB" sz="1600" b="0" i="0" u="none" strike="noStrike" dirty="0">
                          <a:solidFill>
                            <a:srgbClr val="000000"/>
                          </a:solidFill>
                          <a:effectLst/>
                          <a:latin typeface="Arial" panose="020B0604020202020204" pitchFamily="34" charset="0"/>
                          <a:cs typeface="Arial" panose="020B0604020202020204" pitchFamily="34" charset="0"/>
                        </a:rPr>
                        <a:t> building - High-bay</a:t>
                      </a:r>
                    </a:p>
                  </a:txBody>
                  <a:tcPr marL="9268" marR="9268" marT="9268" marB="0" anchor="ctr"/>
                </a:tc>
                <a:extLst>
                  <a:ext uri="{0D108BD9-81ED-4DB2-BD59-A6C34878D82A}">
                    <a16:rowId xmlns:a16="http://schemas.microsoft.com/office/drawing/2014/main" val="2201894773"/>
                  </a:ext>
                </a:extLst>
              </a:tr>
              <a:tr h="360000">
                <a:tc>
                  <a:txBody>
                    <a:bodyPr/>
                    <a:lstStyle/>
                    <a:p>
                      <a:pPr algn="l" fontAlgn="b"/>
                      <a:r>
                        <a:rPr lang="en-GB" sz="1600" b="0" i="0" u="none" strike="noStrike">
                          <a:solidFill>
                            <a:srgbClr val="000000"/>
                          </a:solidFill>
                          <a:effectLst/>
                          <a:latin typeface="Arial" panose="020B0604020202020204" pitchFamily="34" charset="0"/>
                          <a:cs typeface="Arial" panose="020B0604020202020204" pitchFamily="34" charset="0"/>
                        </a:rPr>
                        <a:t>16.30-18.00</a:t>
                      </a:r>
                    </a:p>
                  </a:txBody>
                  <a:tcPr marL="9525" marR="9525" marT="9525" marB="0" anchor="ctr"/>
                </a:tc>
                <a:tc>
                  <a:txBody>
                    <a:bodyPr/>
                    <a:lstStyle/>
                    <a:p>
                      <a:pPr algn="l" fontAlgn="b"/>
                      <a:r>
                        <a:rPr lang="en-GB" sz="1600" b="0" i="0" u="none" strike="noStrike" dirty="0">
                          <a:solidFill>
                            <a:srgbClr val="000000"/>
                          </a:solidFill>
                          <a:effectLst/>
                          <a:latin typeface="Arial" panose="020B0604020202020204" pitchFamily="34" charset="0"/>
                          <a:cs typeface="Arial" panose="020B0604020202020204" pitchFamily="34" charset="0"/>
                        </a:rPr>
                        <a:t>Poster Session</a:t>
                      </a:r>
                    </a:p>
                  </a:txBody>
                  <a:tcPr marL="9525" marR="9525" marT="9525" marB="0" anchor="ctr"/>
                </a:tc>
                <a:tc v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tc>
                <a:extLst>
                  <a:ext uri="{0D108BD9-81ED-4DB2-BD59-A6C34878D82A}">
                    <a16:rowId xmlns:a16="http://schemas.microsoft.com/office/drawing/2014/main" val="3588575416"/>
                  </a:ext>
                </a:extLst>
              </a:tr>
              <a:tr h="360000">
                <a:tc>
                  <a:txBody>
                    <a:bodyPr/>
                    <a:lstStyle/>
                    <a:p>
                      <a:pPr algn="l" fontAlgn="b"/>
                      <a:r>
                        <a:rPr lang="en-GB" sz="1600" b="0" i="0" u="none" strike="noStrike" dirty="0">
                          <a:solidFill>
                            <a:srgbClr val="000000"/>
                          </a:solidFill>
                          <a:effectLst/>
                          <a:latin typeface="Arial" panose="020B0604020202020204" pitchFamily="34" charset="0"/>
                          <a:cs typeface="Arial" panose="020B0604020202020204" pitchFamily="34" charset="0"/>
                        </a:rPr>
                        <a:t>19:00-22:00</a:t>
                      </a:r>
                    </a:p>
                  </a:txBody>
                  <a:tcPr marL="9525" marR="9525" marT="9525" marB="0" anchor="ctr">
                    <a:solidFill>
                      <a:schemeClr val="bg2">
                        <a:lumMod val="90000"/>
                      </a:schemeClr>
                    </a:solidFill>
                  </a:tcPr>
                </a:tc>
                <a:tc>
                  <a:txBody>
                    <a:bodyPr/>
                    <a:lstStyle/>
                    <a:p>
                      <a:pPr algn="l" fontAlgn="b"/>
                      <a:r>
                        <a:rPr lang="en-GB" sz="1600" b="0" i="0" u="none" strike="noStrike">
                          <a:solidFill>
                            <a:srgbClr val="000000"/>
                          </a:solidFill>
                          <a:effectLst/>
                          <a:latin typeface="Arial" panose="020B0604020202020204" pitchFamily="34" charset="0"/>
                          <a:cs typeface="Arial" panose="020B0604020202020204" pitchFamily="34" charset="0"/>
                        </a:rPr>
                        <a:t>Social Dinner</a:t>
                      </a:r>
                    </a:p>
                  </a:txBody>
                  <a:tcPr marL="9525" marR="9525" marT="9525" marB="0" anchor="ctr">
                    <a:solidFill>
                      <a:schemeClr val="bg2">
                        <a:lumMod val="9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Arial" panose="020B0604020202020204" pitchFamily="34" charset="0"/>
                          <a:cs typeface="Arial" panose="020B0604020202020204" pitchFamily="34" charset="0"/>
                        </a:rPr>
                        <a:t>De </a:t>
                      </a:r>
                      <a:r>
                        <a:rPr lang="en-GB" sz="1600" b="0" i="0" u="none" strike="noStrike" dirty="0" err="1">
                          <a:solidFill>
                            <a:srgbClr val="000000"/>
                          </a:solidFill>
                          <a:effectLst/>
                          <a:latin typeface="Arial" panose="020B0604020202020204" pitchFamily="34" charset="0"/>
                          <a:cs typeface="Arial" panose="020B0604020202020204" pitchFamily="34" charset="0"/>
                        </a:rPr>
                        <a:t>Zeemeuw</a:t>
                      </a:r>
                      <a:r>
                        <a:rPr lang="en-GB" sz="1600" b="0" i="0" u="none" strike="noStrike" dirty="0">
                          <a:solidFill>
                            <a:srgbClr val="000000"/>
                          </a:solidFill>
                          <a:effectLst/>
                          <a:latin typeface="Arial" panose="020B0604020202020204" pitchFamily="34" charset="0"/>
                          <a:cs typeface="Arial" panose="020B0604020202020204" pitchFamily="34" charset="0"/>
                        </a:rPr>
                        <a:t>, </a:t>
                      </a:r>
                      <a:r>
                        <a:rPr lang="en-GB" sz="1600" b="0" i="0" u="none" strike="noStrike" dirty="0" err="1">
                          <a:solidFill>
                            <a:srgbClr val="000000"/>
                          </a:solidFill>
                          <a:effectLst/>
                          <a:latin typeface="Arial" panose="020B0604020202020204" pitchFamily="34" charset="0"/>
                          <a:cs typeface="Arial" panose="020B0604020202020204" pitchFamily="34" charset="0"/>
                        </a:rPr>
                        <a:t>Noordwijk</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tc>
                <a:extLst>
                  <a:ext uri="{0D108BD9-81ED-4DB2-BD59-A6C34878D82A}">
                    <a16:rowId xmlns:a16="http://schemas.microsoft.com/office/drawing/2014/main" val="3035419004"/>
                  </a:ext>
                </a:extLst>
              </a:tr>
            </a:tbl>
          </a:graphicData>
        </a:graphic>
      </p:graphicFrame>
      <p:pic>
        <p:nvPicPr>
          <p:cNvPr id="3" name="Picture 2">
            <a:extLst>
              <a:ext uri="{FF2B5EF4-FFF2-40B4-BE49-F238E27FC236}">
                <a16:creationId xmlns:a16="http://schemas.microsoft.com/office/drawing/2014/main" id="{FEDCB5A2-6FBA-3C50-3693-C3795D9DA3B4}"/>
              </a:ext>
            </a:extLst>
          </p:cNvPr>
          <p:cNvPicPr>
            <a:picLocks noChangeAspect="1"/>
          </p:cNvPicPr>
          <p:nvPr/>
        </p:nvPicPr>
        <p:blipFill>
          <a:blip r:embed="rId2">
            <a:extLst>
              <a:ext uri="{28A0092B-C50C-407E-A947-70E740481C1C}">
                <a14:useLocalDpi xmlns:a14="http://schemas.microsoft.com/office/drawing/2010/main" val="0"/>
              </a:ext>
            </a:extLst>
          </a:blip>
          <a:srcRect l="1350" r="1350"/>
          <a:stretch/>
        </p:blipFill>
        <p:spPr>
          <a:xfrm>
            <a:off x="1" y="-36868"/>
            <a:ext cx="12225337" cy="1246930"/>
          </a:xfrm>
          <a:prstGeom prst="rect">
            <a:avLst/>
          </a:prstGeom>
        </p:spPr>
      </p:pic>
    </p:spTree>
    <p:extLst>
      <p:ext uri="{BB962C8B-B14F-4D97-AF65-F5344CB8AC3E}">
        <p14:creationId xmlns:p14="http://schemas.microsoft.com/office/powerpoint/2010/main" val="2253064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716CC58-C8E1-6AAC-52DF-BDA4E4F177EA}"/>
              </a:ext>
            </a:extLst>
          </p:cNvPr>
          <p:cNvGraphicFramePr>
            <a:graphicFrameLocks noGrp="1"/>
          </p:cNvGraphicFramePr>
          <p:nvPr>
            <p:extLst>
              <p:ext uri="{D42A27DB-BD31-4B8C-83A1-F6EECF244321}">
                <p14:modId xmlns:p14="http://schemas.microsoft.com/office/powerpoint/2010/main" val="1883920316"/>
              </p:ext>
            </p:extLst>
          </p:nvPr>
        </p:nvGraphicFramePr>
        <p:xfrm>
          <a:off x="831574" y="1727686"/>
          <a:ext cx="10562189" cy="2160000"/>
        </p:xfrm>
        <a:graphic>
          <a:graphicData uri="http://schemas.openxmlformats.org/drawingml/2006/table">
            <a:tbl>
              <a:tblPr>
                <a:tableStyleId>{5C22544A-7EE6-4342-B048-85BDC9FD1C3A}</a:tableStyleId>
              </a:tblPr>
              <a:tblGrid>
                <a:gridCol w="1882588">
                  <a:extLst>
                    <a:ext uri="{9D8B030D-6E8A-4147-A177-3AD203B41FA5}">
                      <a16:colId xmlns:a16="http://schemas.microsoft.com/office/drawing/2014/main" val="360773929"/>
                    </a:ext>
                  </a:extLst>
                </a:gridCol>
                <a:gridCol w="5997388">
                  <a:extLst>
                    <a:ext uri="{9D8B030D-6E8A-4147-A177-3AD203B41FA5}">
                      <a16:colId xmlns:a16="http://schemas.microsoft.com/office/drawing/2014/main" val="1768536682"/>
                    </a:ext>
                  </a:extLst>
                </a:gridCol>
                <a:gridCol w="2682213">
                  <a:extLst>
                    <a:ext uri="{9D8B030D-6E8A-4147-A177-3AD203B41FA5}">
                      <a16:colId xmlns:a16="http://schemas.microsoft.com/office/drawing/2014/main" val="3543911194"/>
                    </a:ext>
                  </a:extLst>
                </a:gridCol>
              </a:tblGrid>
              <a:tr h="360000">
                <a:tc>
                  <a:txBody>
                    <a:bodyPr/>
                    <a:lstStyle/>
                    <a:p>
                      <a:pPr algn="l" fontAlgn="b"/>
                      <a:r>
                        <a:rPr lang="en-GB" sz="1600" b="1" u="none" strike="noStrike" dirty="0">
                          <a:effectLst/>
                          <a:latin typeface="Arial" panose="020B0604020202020204" pitchFamily="34" charset="0"/>
                          <a:cs typeface="Arial" panose="020B0604020202020204" pitchFamily="34" charset="0"/>
                        </a:rPr>
                        <a:t>Time </a:t>
                      </a:r>
                      <a:endParaRPr lang="en-GB" sz="1600" b="1" i="0" u="none" strike="noStrike" dirty="0">
                        <a:solidFill>
                          <a:srgbClr val="FFFFFF"/>
                        </a:solidFill>
                        <a:effectLst/>
                        <a:latin typeface="Arial" panose="020B0604020202020204" pitchFamily="34" charset="0"/>
                        <a:cs typeface="Arial" panose="020B0604020202020204" pitchFamily="34" charset="0"/>
                      </a:endParaRPr>
                    </a:p>
                  </a:txBody>
                  <a:tcPr marL="9268" marR="9268" marT="9268" marB="0" anchor="ctr">
                    <a:solidFill>
                      <a:schemeClr val="accent1">
                        <a:lumMod val="20000"/>
                        <a:lumOff val="80000"/>
                      </a:schemeClr>
                    </a:solidFill>
                  </a:tcPr>
                </a:tc>
                <a:tc>
                  <a:txBody>
                    <a:bodyPr/>
                    <a:lstStyle/>
                    <a:p>
                      <a:pPr algn="l" fontAlgn="b"/>
                      <a:r>
                        <a:rPr lang="en-GB" sz="1600" b="1" u="none" strike="noStrike" dirty="0">
                          <a:effectLst/>
                          <a:latin typeface="Arial" panose="020B0604020202020204" pitchFamily="34" charset="0"/>
                          <a:cs typeface="Arial" panose="020B0604020202020204" pitchFamily="34" charset="0"/>
                        </a:rPr>
                        <a:t>Day 3 – Friday 15</a:t>
                      </a:r>
                      <a:r>
                        <a:rPr lang="en-GB" sz="1600" b="1" u="none" strike="noStrike" baseline="30000" dirty="0">
                          <a:effectLst/>
                          <a:latin typeface="Arial" panose="020B0604020202020204" pitchFamily="34" charset="0"/>
                          <a:cs typeface="Arial" panose="020B0604020202020204" pitchFamily="34" charset="0"/>
                        </a:rPr>
                        <a:t>th</a:t>
                      </a:r>
                      <a:r>
                        <a:rPr lang="en-GB" sz="1600" b="1" u="none" strike="noStrike" dirty="0">
                          <a:effectLst/>
                          <a:latin typeface="Arial" panose="020B0604020202020204" pitchFamily="34" charset="0"/>
                          <a:cs typeface="Arial" panose="020B0604020202020204" pitchFamily="34" charset="0"/>
                        </a:rPr>
                        <a:t> November 2024</a:t>
                      </a:r>
                      <a:endParaRPr lang="en-GB" sz="1600" b="1" i="0" u="none" strike="noStrike" dirty="0">
                        <a:solidFill>
                          <a:srgbClr val="FFFFFF"/>
                        </a:solidFill>
                        <a:effectLst/>
                        <a:latin typeface="Arial" panose="020B0604020202020204" pitchFamily="34" charset="0"/>
                        <a:cs typeface="Arial" panose="020B0604020202020204" pitchFamily="34" charset="0"/>
                      </a:endParaRPr>
                    </a:p>
                  </a:txBody>
                  <a:tcPr marL="9268" marR="9268" marT="9268" marB="0" anchor="ctr">
                    <a:solidFill>
                      <a:schemeClr val="accent1">
                        <a:lumMod val="20000"/>
                        <a:lumOff val="80000"/>
                      </a:schemeClr>
                    </a:solidFill>
                  </a:tcPr>
                </a:tc>
                <a:tc>
                  <a:txBody>
                    <a:bodyPr/>
                    <a:lstStyle/>
                    <a:p>
                      <a:pPr algn="l" fontAlgn="b"/>
                      <a:r>
                        <a:rPr lang="en-GB" sz="1600" b="1" i="0" u="none" strike="noStrike" dirty="0">
                          <a:solidFill>
                            <a:schemeClr val="tx1"/>
                          </a:solidFill>
                          <a:effectLst/>
                          <a:latin typeface="Arial" panose="020B0604020202020204" pitchFamily="34" charset="0"/>
                          <a:cs typeface="Arial" panose="020B0604020202020204" pitchFamily="34" charset="0"/>
                        </a:rPr>
                        <a:t>Location</a:t>
                      </a:r>
                    </a:p>
                  </a:txBody>
                  <a:tcPr marL="9268" marR="9268" marT="9268" marB="0" anchor="ctr">
                    <a:solidFill>
                      <a:schemeClr val="accent1">
                        <a:lumMod val="20000"/>
                        <a:lumOff val="80000"/>
                      </a:schemeClr>
                    </a:solidFill>
                  </a:tcPr>
                </a:tc>
                <a:extLst>
                  <a:ext uri="{0D108BD9-81ED-4DB2-BD59-A6C34878D82A}">
                    <a16:rowId xmlns:a16="http://schemas.microsoft.com/office/drawing/2014/main" val="1989217079"/>
                  </a:ext>
                </a:extLst>
              </a:tr>
              <a:tr h="360000">
                <a:tc>
                  <a:txBody>
                    <a:bodyPr/>
                    <a:lstStyle/>
                    <a:p>
                      <a:pPr algn="l" fontAlgn="b"/>
                      <a:r>
                        <a:rPr lang="en-GB" sz="1600" b="0" i="0" u="none" strike="noStrike" dirty="0">
                          <a:solidFill>
                            <a:srgbClr val="000000"/>
                          </a:solidFill>
                          <a:effectLst/>
                          <a:latin typeface="Arial" panose="020B0604020202020204" pitchFamily="34" charset="0"/>
                          <a:cs typeface="Arial" panose="020B0604020202020204" pitchFamily="34" charset="0"/>
                        </a:rPr>
                        <a:t>08.00-09.00</a:t>
                      </a:r>
                    </a:p>
                  </a:txBody>
                  <a:tcPr marL="9525" marR="9525" marT="9525" marB="0" anchor="b"/>
                </a:tc>
                <a:tc>
                  <a:txBody>
                    <a:bodyPr/>
                    <a:lstStyle/>
                    <a:p>
                      <a:pPr algn="l" fontAlgn="b"/>
                      <a:r>
                        <a:rPr lang="en-GB" sz="1600" b="0" i="0" u="none" strike="noStrike" dirty="0">
                          <a:solidFill>
                            <a:srgbClr val="000000"/>
                          </a:solidFill>
                          <a:effectLst/>
                          <a:latin typeface="Arial" panose="020B0604020202020204" pitchFamily="34" charset="0"/>
                          <a:cs typeface="Arial" panose="020B0604020202020204" pitchFamily="34" charset="0"/>
                        </a:rPr>
                        <a:t>Registration and coffee</a:t>
                      </a:r>
                    </a:p>
                  </a:txBody>
                  <a:tcPr marL="9525" marR="9525" marT="9525" marB="0" anchor="b"/>
                </a:tc>
                <a:tc rowSpan="4">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Arial" panose="020B0604020202020204" pitchFamily="34" charset="0"/>
                          <a:cs typeface="Arial" panose="020B0604020202020204" pitchFamily="34" charset="0"/>
                        </a:rPr>
                        <a:t>Erasmus building - High-bay </a:t>
                      </a:r>
                    </a:p>
                    <a:p>
                      <a:pPr marL="0" marR="0" lvl="0" indent="0" algn="ctr"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Arial" panose="020B0604020202020204" pitchFamily="34" charset="0"/>
                          <a:cs typeface="Arial" panose="020B0604020202020204" pitchFamily="34" charset="0"/>
                        </a:rPr>
                        <a:t>(this room)</a:t>
                      </a:r>
                    </a:p>
                  </a:txBody>
                  <a:tcPr marL="9268" marR="9268" marT="9268" marB="0" anchor="ctr"/>
                </a:tc>
                <a:extLst>
                  <a:ext uri="{0D108BD9-81ED-4DB2-BD59-A6C34878D82A}">
                    <a16:rowId xmlns:a16="http://schemas.microsoft.com/office/drawing/2014/main" val="307766910"/>
                  </a:ext>
                </a:extLst>
              </a:tr>
              <a:tr h="360000">
                <a:tc>
                  <a:txBody>
                    <a:bodyPr/>
                    <a:lstStyle/>
                    <a:p>
                      <a:pPr algn="l" fontAlgn="b"/>
                      <a:r>
                        <a:rPr lang="en-GB" sz="1600" b="0" i="0" u="none" strike="noStrike">
                          <a:solidFill>
                            <a:srgbClr val="000000"/>
                          </a:solidFill>
                          <a:effectLst/>
                          <a:latin typeface="Arial" panose="020B0604020202020204" pitchFamily="34" charset="0"/>
                          <a:cs typeface="Arial" panose="020B0604020202020204" pitchFamily="34" charset="0"/>
                        </a:rPr>
                        <a:t>09.00-10.30</a:t>
                      </a:r>
                    </a:p>
                  </a:txBody>
                  <a:tcPr marL="9525" marR="9525" marT="9525" marB="0" anchor="b">
                    <a:solidFill>
                      <a:schemeClr val="bg2">
                        <a:lumMod val="90000"/>
                      </a:schemeClr>
                    </a:solidFill>
                  </a:tcPr>
                </a:tc>
                <a:tc>
                  <a:txBody>
                    <a:bodyPr/>
                    <a:lstStyle/>
                    <a:p>
                      <a:pPr algn="l" fontAlgn="b"/>
                      <a:r>
                        <a:rPr lang="en-GB" sz="1600" b="0" i="0" u="none" strike="noStrike" dirty="0">
                          <a:solidFill>
                            <a:srgbClr val="000000"/>
                          </a:solidFill>
                          <a:effectLst/>
                          <a:latin typeface="Arial" panose="020B0604020202020204" pitchFamily="34" charset="0"/>
                          <a:cs typeface="Arial" panose="020B0604020202020204" pitchFamily="34" charset="0"/>
                        </a:rPr>
                        <a:t>Open challenges towards high level (L3/L4) global products</a:t>
                      </a:r>
                    </a:p>
                  </a:txBody>
                  <a:tcPr marL="9525" marR="9525" marT="9525" marB="0" anchor="b">
                    <a:solidFill>
                      <a:schemeClr val="bg2">
                        <a:lumMod val="90000"/>
                      </a:schemeClr>
                    </a:solidFill>
                  </a:tcPr>
                </a:tc>
                <a:tc v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tc>
                <a:extLst>
                  <a:ext uri="{0D108BD9-81ED-4DB2-BD59-A6C34878D82A}">
                    <a16:rowId xmlns:a16="http://schemas.microsoft.com/office/drawing/2014/main" val="1555843178"/>
                  </a:ext>
                </a:extLst>
              </a:tr>
              <a:tr h="360000">
                <a:tc>
                  <a:txBody>
                    <a:bodyPr/>
                    <a:lstStyle/>
                    <a:p>
                      <a:pPr algn="l" fontAlgn="b"/>
                      <a:r>
                        <a:rPr lang="en-GB" sz="1600" b="0" i="0" u="none" strike="noStrike">
                          <a:solidFill>
                            <a:srgbClr val="000000"/>
                          </a:solidFill>
                          <a:effectLst/>
                          <a:latin typeface="Arial" panose="020B0604020202020204" pitchFamily="34" charset="0"/>
                          <a:cs typeface="Arial" panose="020B0604020202020204" pitchFamily="34" charset="0"/>
                        </a:rPr>
                        <a:t>10.30-11.00</a:t>
                      </a:r>
                    </a:p>
                  </a:txBody>
                  <a:tcPr marL="9525" marR="9525" marT="9525" marB="0" anchor="b"/>
                </a:tc>
                <a:tc>
                  <a:txBody>
                    <a:bodyPr/>
                    <a:lstStyle/>
                    <a:p>
                      <a:pPr algn="l" fontAlgn="b"/>
                      <a:r>
                        <a:rPr lang="en-GB" sz="1600" b="0" i="0" u="none" strike="noStrike" dirty="0">
                          <a:solidFill>
                            <a:srgbClr val="000000"/>
                          </a:solidFill>
                          <a:effectLst/>
                          <a:latin typeface="Arial" panose="020B0604020202020204" pitchFamily="34" charset="0"/>
                          <a:cs typeface="Arial" panose="020B0604020202020204" pitchFamily="34" charset="0"/>
                        </a:rPr>
                        <a:t>Coffee break</a:t>
                      </a:r>
                    </a:p>
                  </a:txBody>
                  <a:tcPr marL="9525" marR="9525" marT="9525" marB="0" anchor="b"/>
                </a:tc>
                <a:tc v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tc>
                <a:extLst>
                  <a:ext uri="{0D108BD9-81ED-4DB2-BD59-A6C34878D82A}">
                    <a16:rowId xmlns:a16="http://schemas.microsoft.com/office/drawing/2014/main" val="1037469790"/>
                  </a:ext>
                </a:extLst>
              </a:tr>
              <a:tr h="360000">
                <a:tc>
                  <a:txBody>
                    <a:bodyPr/>
                    <a:lstStyle/>
                    <a:p>
                      <a:pPr algn="l" fontAlgn="b"/>
                      <a:r>
                        <a:rPr lang="en-GB" sz="1600" b="0" i="0" u="none" strike="noStrike">
                          <a:solidFill>
                            <a:srgbClr val="000000"/>
                          </a:solidFill>
                          <a:effectLst/>
                          <a:latin typeface="Arial" panose="020B0604020202020204" pitchFamily="34" charset="0"/>
                          <a:cs typeface="Arial" panose="020B0604020202020204" pitchFamily="34" charset="0"/>
                        </a:rPr>
                        <a:t>11.00-13.00</a:t>
                      </a:r>
                    </a:p>
                  </a:txBody>
                  <a:tcPr marL="9525" marR="9525" marT="9525" marB="0" anchor="b">
                    <a:solidFill>
                      <a:schemeClr val="bg2">
                        <a:lumMod val="90000"/>
                      </a:schemeClr>
                    </a:solidFill>
                  </a:tcPr>
                </a:tc>
                <a:tc>
                  <a:txBody>
                    <a:bodyPr/>
                    <a:lstStyle/>
                    <a:p>
                      <a:pPr algn="l" fontAlgn="b"/>
                      <a:r>
                        <a:rPr lang="en-GB" sz="1600" b="0" i="0" u="none" strike="noStrike" dirty="0">
                          <a:solidFill>
                            <a:srgbClr val="000000"/>
                          </a:solidFill>
                          <a:effectLst/>
                          <a:latin typeface="Arial" panose="020B0604020202020204" pitchFamily="34" charset="0"/>
                          <a:cs typeface="Arial" panose="020B0604020202020204" pitchFamily="34" charset="0"/>
                        </a:rPr>
                        <a:t>Summary and Conclusions</a:t>
                      </a:r>
                    </a:p>
                  </a:txBody>
                  <a:tcPr marL="9525" marR="9525" marT="9525" marB="0" anchor="b">
                    <a:solidFill>
                      <a:schemeClr val="bg2">
                        <a:lumMod val="90000"/>
                      </a:schemeClr>
                    </a:solidFill>
                  </a:tcPr>
                </a:tc>
                <a:tc v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268" marR="9268" marT="9268" marB="0" anchor="ctr"/>
                </a:tc>
                <a:extLst>
                  <a:ext uri="{0D108BD9-81ED-4DB2-BD59-A6C34878D82A}">
                    <a16:rowId xmlns:a16="http://schemas.microsoft.com/office/drawing/2014/main" val="3841369653"/>
                  </a:ext>
                </a:extLst>
              </a:tr>
              <a:tr h="360000">
                <a:tc>
                  <a:txBody>
                    <a:bodyPr/>
                    <a:lstStyle/>
                    <a:p>
                      <a:pPr algn="l" fontAlgn="b"/>
                      <a:r>
                        <a:rPr lang="en-GB" sz="1600" b="0" i="0" u="none" strike="noStrike" dirty="0">
                          <a:solidFill>
                            <a:srgbClr val="000000"/>
                          </a:solidFill>
                          <a:effectLst/>
                          <a:latin typeface="Arial" panose="020B0604020202020204" pitchFamily="34" charset="0"/>
                          <a:cs typeface="Arial" panose="020B0604020202020204" pitchFamily="34" charset="0"/>
                        </a:rPr>
                        <a:t>13:00-…</a:t>
                      </a:r>
                    </a:p>
                  </a:txBody>
                  <a:tcPr marL="9525" marR="9525" marT="9525" marB="0" anchor="ctr"/>
                </a:tc>
                <a:tc>
                  <a:txBody>
                    <a:bodyPr/>
                    <a:lstStyle/>
                    <a:p>
                      <a:pPr algn="l" fontAlgn="b"/>
                      <a:r>
                        <a:rPr lang="en-GB" sz="1600" b="0" i="0" u="none" strike="noStrike" dirty="0">
                          <a:solidFill>
                            <a:srgbClr val="000000"/>
                          </a:solidFill>
                          <a:effectLst/>
                          <a:latin typeface="Arial" panose="020B0604020202020204" pitchFamily="34" charset="0"/>
                          <a:cs typeface="Arial" panose="020B0604020202020204" pitchFamily="34" charset="0"/>
                        </a:rPr>
                        <a:t>Lunch</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Arial" panose="020B0604020202020204" pitchFamily="34" charset="0"/>
                          <a:cs typeface="Arial" panose="020B0604020202020204" pitchFamily="34" charset="0"/>
                        </a:rPr>
                        <a:t> ESTEC canteen</a:t>
                      </a:r>
                    </a:p>
                  </a:txBody>
                  <a:tcPr marL="9268" marR="9268" marT="9268" marB="0" anchor="ctr"/>
                </a:tc>
                <a:extLst>
                  <a:ext uri="{0D108BD9-81ED-4DB2-BD59-A6C34878D82A}">
                    <a16:rowId xmlns:a16="http://schemas.microsoft.com/office/drawing/2014/main" val="3089319221"/>
                  </a:ext>
                </a:extLst>
              </a:tr>
            </a:tbl>
          </a:graphicData>
        </a:graphic>
      </p:graphicFrame>
      <p:pic>
        <p:nvPicPr>
          <p:cNvPr id="3" name="Picture 2">
            <a:extLst>
              <a:ext uri="{FF2B5EF4-FFF2-40B4-BE49-F238E27FC236}">
                <a16:creationId xmlns:a16="http://schemas.microsoft.com/office/drawing/2014/main" id="{3B45BAEB-2D02-1E02-2277-4523E9427B1C}"/>
              </a:ext>
            </a:extLst>
          </p:cNvPr>
          <p:cNvPicPr>
            <a:picLocks noChangeAspect="1"/>
          </p:cNvPicPr>
          <p:nvPr/>
        </p:nvPicPr>
        <p:blipFill>
          <a:blip r:embed="rId2">
            <a:extLst>
              <a:ext uri="{28A0092B-C50C-407E-A947-70E740481C1C}">
                <a14:useLocalDpi xmlns:a14="http://schemas.microsoft.com/office/drawing/2010/main" val="0"/>
              </a:ext>
            </a:extLst>
          </a:blip>
          <a:srcRect l="1350" r="1350"/>
          <a:stretch/>
        </p:blipFill>
        <p:spPr>
          <a:xfrm>
            <a:off x="1" y="-36868"/>
            <a:ext cx="12225337" cy="1246930"/>
          </a:xfrm>
          <a:prstGeom prst="rect">
            <a:avLst/>
          </a:prstGeom>
        </p:spPr>
      </p:pic>
    </p:spTree>
    <p:extLst>
      <p:ext uri="{BB962C8B-B14F-4D97-AF65-F5344CB8AC3E}">
        <p14:creationId xmlns:p14="http://schemas.microsoft.com/office/powerpoint/2010/main" val="4122614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0260AB-60D2-AB07-7378-E9FB30FD1929}"/>
              </a:ext>
            </a:extLst>
          </p:cNvPr>
          <p:cNvPicPr>
            <a:picLocks noChangeAspect="1"/>
          </p:cNvPicPr>
          <p:nvPr/>
        </p:nvPicPr>
        <p:blipFill>
          <a:blip r:embed="rId3"/>
          <a:stretch>
            <a:fillRect/>
          </a:stretch>
        </p:blipFill>
        <p:spPr>
          <a:xfrm>
            <a:off x="-199563" y="1024653"/>
            <a:ext cx="12624463" cy="6448188"/>
          </a:xfrm>
          <a:prstGeom prst="rect">
            <a:avLst/>
          </a:prstGeom>
        </p:spPr>
      </p:pic>
      <p:sp>
        <p:nvSpPr>
          <p:cNvPr id="2" name="TextBox 1">
            <a:extLst>
              <a:ext uri="{FF2B5EF4-FFF2-40B4-BE49-F238E27FC236}">
                <a16:creationId xmlns:a16="http://schemas.microsoft.com/office/drawing/2014/main" id="{9405044A-5514-CF95-EAB7-1C9967C1029F}"/>
              </a:ext>
            </a:extLst>
          </p:cNvPr>
          <p:cNvSpPr txBox="1"/>
          <p:nvPr/>
        </p:nvSpPr>
        <p:spPr>
          <a:xfrm>
            <a:off x="982404" y="3597455"/>
            <a:ext cx="10043224" cy="646331"/>
          </a:xfrm>
          <a:prstGeom prst="rect">
            <a:avLst/>
          </a:prstGeom>
          <a:noFill/>
        </p:spPr>
        <p:txBody>
          <a:bodyPr wrap="square" lIns="91440" tIns="45720" rIns="91440" bIns="45720" rtlCol="0" anchor="t">
            <a:spAutoFit/>
          </a:bodyPr>
          <a:lstStyle/>
          <a:p>
            <a:pPr algn="ctr"/>
            <a:r>
              <a:rPr lang="en-GB" sz="3600">
                <a:solidFill>
                  <a:schemeClr val="bg1"/>
                </a:solidFill>
                <a:latin typeface="Arial"/>
                <a:ea typeface="Verdana"/>
                <a:cs typeface="Arial"/>
              </a:rPr>
              <a:t>Safety and Security video</a:t>
            </a:r>
            <a:endParaRPr lang="en-US"/>
          </a:p>
        </p:txBody>
      </p:sp>
      <p:pic>
        <p:nvPicPr>
          <p:cNvPr id="3" name="Picture 2">
            <a:extLst>
              <a:ext uri="{FF2B5EF4-FFF2-40B4-BE49-F238E27FC236}">
                <a16:creationId xmlns:a16="http://schemas.microsoft.com/office/drawing/2014/main" id="{67F1CD10-0051-6DF2-865C-8E2895826D54}"/>
              </a:ext>
            </a:extLst>
          </p:cNvPr>
          <p:cNvPicPr>
            <a:picLocks noChangeAspect="1"/>
          </p:cNvPicPr>
          <p:nvPr/>
        </p:nvPicPr>
        <p:blipFill>
          <a:blip r:embed="rId4">
            <a:extLst>
              <a:ext uri="{28A0092B-C50C-407E-A947-70E740481C1C}">
                <a14:useLocalDpi xmlns:a14="http://schemas.microsoft.com/office/drawing/2010/main" val="0"/>
              </a:ext>
            </a:extLst>
          </a:blip>
          <a:srcRect l="1350" r="1350"/>
          <a:stretch/>
        </p:blipFill>
        <p:spPr>
          <a:xfrm>
            <a:off x="1" y="-36868"/>
            <a:ext cx="12225337" cy="1246930"/>
          </a:xfrm>
          <a:prstGeom prst="rect">
            <a:avLst/>
          </a:prstGeom>
        </p:spPr>
      </p:pic>
    </p:spTree>
    <p:extLst>
      <p:ext uri="{BB962C8B-B14F-4D97-AF65-F5344CB8AC3E}">
        <p14:creationId xmlns:p14="http://schemas.microsoft.com/office/powerpoint/2010/main" val="1457259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cket launching with smoke and lights&#10;&#10;Description automatically generated">
            <a:extLst>
              <a:ext uri="{FF2B5EF4-FFF2-40B4-BE49-F238E27FC236}">
                <a16:creationId xmlns:a16="http://schemas.microsoft.com/office/drawing/2014/main" id="{72CEB544-0327-2F46-88E1-ED7AE5956D31}"/>
              </a:ext>
            </a:extLst>
          </p:cNvPr>
          <p:cNvPicPr>
            <a:picLocks noChangeAspect="1"/>
          </p:cNvPicPr>
          <p:nvPr/>
        </p:nvPicPr>
        <p:blipFill>
          <a:blip r:embed="rId3"/>
          <a:srcRect l="11" t="4878" r="-56" b="-4810"/>
          <a:stretch/>
        </p:blipFill>
        <p:spPr>
          <a:xfrm>
            <a:off x="1378" y="1188576"/>
            <a:ext cx="12238416" cy="8130413"/>
          </a:xfrm>
          <a:prstGeom prst="rect">
            <a:avLst/>
          </a:prstGeom>
        </p:spPr>
      </p:pic>
      <p:pic>
        <p:nvPicPr>
          <p:cNvPr id="2" name="Picture 1">
            <a:extLst>
              <a:ext uri="{FF2B5EF4-FFF2-40B4-BE49-F238E27FC236}">
                <a16:creationId xmlns:a16="http://schemas.microsoft.com/office/drawing/2014/main" id="{98A3CA3F-3BD0-F3D0-A275-2624EA395E25}"/>
              </a:ext>
            </a:extLst>
          </p:cNvPr>
          <p:cNvPicPr>
            <a:picLocks noChangeAspect="1"/>
          </p:cNvPicPr>
          <p:nvPr/>
        </p:nvPicPr>
        <p:blipFill>
          <a:blip r:embed="rId4">
            <a:extLst>
              <a:ext uri="{28A0092B-C50C-407E-A947-70E740481C1C}">
                <a14:useLocalDpi xmlns:a14="http://schemas.microsoft.com/office/drawing/2010/main" val="0"/>
              </a:ext>
            </a:extLst>
          </a:blip>
          <a:srcRect l="1350" r="1350"/>
          <a:stretch/>
        </p:blipFill>
        <p:spPr>
          <a:xfrm>
            <a:off x="1" y="-36868"/>
            <a:ext cx="12225337" cy="1246930"/>
          </a:xfrm>
          <a:prstGeom prst="rect">
            <a:avLst/>
          </a:prstGeom>
        </p:spPr>
      </p:pic>
    </p:spTree>
    <p:extLst>
      <p:ext uri="{BB962C8B-B14F-4D97-AF65-F5344CB8AC3E}">
        <p14:creationId xmlns:p14="http://schemas.microsoft.com/office/powerpoint/2010/main" val="3700416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txBox="1">
            <a:spLocks noChangeArrowheads="1"/>
          </p:cNvSpPr>
          <p:nvPr/>
        </p:nvSpPr>
        <p:spPr bwMode="auto">
          <a:xfrm>
            <a:off x="125999" y="2806062"/>
            <a:ext cx="11913401" cy="132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202" tIns="44101" rIns="88202" bIns="44101" numCol="1" anchor="b" anchorCtr="0" compatLnSpc="1">
            <a:prstTxWarp prst="textNoShape">
              <a:avLst/>
            </a:prstTxWarp>
            <a:spAutoFit/>
          </a:bodyPr>
          <a:lstStyle/>
          <a:p>
            <a:pPr algn="ctr" defTabSz="882030">
              <a:defRPr/>
            </a:pPr>
            <a:r>
              <a:rPr lang="en-GB" sz="4000" b="1" dirty="0">
                <a:solidFill>
                  <a:schemeClr val="bg1"/>
                </a:solidFill>
                <a:latin typeface="Arial" panose="020B0604020202020204" pitchFamily="34" charset="0"/>
                <a:ea typeface="+mj-ea"/>
                <a:cs typeface="Arial" panose="020B0604020202020204" pitchFamily="34" charset="0"/>
              </a:rPr>
              <a:t>Welcome and Introduction</a:t>
            </a:r>
          </a:p>
          <a:p>
            <a:pPr defTabSz="882030">
              <a:defRPr/>
            </a:pPr>
            <a:r>
              <a:rPr lang="en-GB" sz="4000" b="1" dirty="0">
                <a:solidFill>
                  <a:schemeClr val="bg1"/>
                </a:solidFill>
                <a:latin typeface="Arial" panose="020B0604020202020204" pitchFamily="34" charset="0"/>
                <a:ea typeface="+mj-ea"/>
                <a:cs typeface="Arial" panose="020B0604020202020204" pitchFamily="34" charset="0"/>
              </a:rPr>
              <a:t>Wednesday 13th November 2024 - 9:00 – 10:00</a:t>
            </a:r>
          </a:p>
        </p:txBody>
      </p:sp>
      <p:sp>
        <p:nvSpPr>
          <p:cNvPr id="7" name="Text Box 24"/>
          <p:cNvSpPr txBox="1">
            <a:spLocks noChangeArrowheads="1"/>
          </p:cNvSpPr>
          <p:nvPr/>
        </p:nvSpPr>
        <p:spPr bwMode="auto">
          <a:xfrm>
            <a:off x="6915706" y="5224144"/>
            <a:ext cx="5123696" cy="276999"/>
          </a:xfrm>
          <a:prstGeom prst="rect">
            <a:avLst/>
          </a:prstGeom>
          <a:noFill/>
          <a:ln>
            <a:noFill/>
          </a:ln>
          <a:effectLst/>
        </p:spPr>
        <p:txBody>
          <a:bodyPr wrap="squar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8" name="Text Box 25"/>
          <p:cNvSpPr txBox="1">
            <a:spLocks noChangeArrowheads="1"/>
          </p:cNvSpPr>
          <p:nvPr/>
        </p:nvSpPr>
        <p:spPr bwMode="auto">
          <a:xfrm>
            <a:off x="6915681" y="5885467"/>
            <a:ext cx="5123720" cy="276999"/>
          </a:xfrm>
          <a:prstGeom prst="rect">
            <a:avLst/>
          </a:prstGeom>
          <a:noFill/>
          <a:ln>
            <a:noFill/>
          </a:ln>
          <a:effectLst/>
        </p:spPr>
        <p:txBody>
          <a:bodyPr wrap="squar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2" name="Text Box 99">
            <a:extLst>
              <a:ext uri="{FF2B5EF4-FFF2-40B4-BE49-F238E27FC236}">
                <a16:creationId xmlns:a16="http://schemas.microsoft.com/office/drawing/2014/main" id="{B06A49EE-0921-4A0E-99D9-29F5A2AC6E1F}"/>
              </a:ext>
            </a:extLst>
          </p:cNvPr>
          <p:cNvSpPr/>
          <p:nvPr/>
        </p:nvSpPr>
        <p:spPr>
          <a:xfrm>
            <a:off x="7288567" y="5590659"/>
            <a:ext cx="4750834"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2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E6C8245-8DE1-12B9-C0A2-3FFB77305F48}"/>
              </a:ext>
            </a:extLst>
          </p:cNvPr>
          <p:cNvSpPr txBox="1"/>
          <p:nvPr/>
        </p:nvSpPr>
        <p:spPr>
          <a:xfrm>
            <a:off x="6985488" y="4684937"/>
            <a:ext cx="4053254" cy="369332"/>
          </a:xfrm>
          <a:prstGeom prst="rect">
            <a:avLst/>
          </a:prstGeom>
          <a:noFill/>
        </p:spPr>
        <p:txBody>
          <a:bodyPr wrap="square" rtlCol="0">
            <a:spAutoFit/>
          </a:bodyPr>
          <a:lstStyle/>
          <a:p>
            <a:pPr algn="l"/>
            <a:r>
              <a:rPr lang="en-GB" b="1" dirty="0">
                <a:solidFill>
                  <a:schemeClr val="bg1"/>
                </a:solidFill>
                <a:latin typeface="Arial" panose="020B0604020202020204" pitchFamily="34" charset="0"/>
                <a:ea typeface="MS PGothic" pitchFamily="34" charset="-128"/>
                <a:cs typeface="Arial" panose="020B0604020202020204" pitchFamily="34" charset="0"/>
              </a:rPr>
              <a:t>Marco Celesti, Anke Schickling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32DEA2-734C-EEFE-5D0B-B59D56EB1451}"/>
              </a:ext>
            </a:extLst>
          </p:cNvPr>
          <p:cNvPicPr>
            <a:picLocks noChangeAspect="1"/>
          </p:cNvPicPr>
          <p:nvPr/>
        </p:nvPicPr>
        <p:blipFill>
          <a:blip r:embed="rId3">
            <a:extLst>
              <a:ext uri="{28A0092B-C50C-407E-A947-70E740481C1C}">
                <a14:useLocalDpi xmlns:a14="http://schemas.microsoft.com/office/drawing/2010/main" val="0"/>
              </a:ext>
            </a:extLst>
          </a:blip>
          <a:srcRect l="1350" r="1350"/>
          <a:stretch/>
        </p:blipFill>
        <p:spPr>
          <a:xfrm>
            <a:off x="1" y="-36868"/>
            <a:ext cx="12225337" cy="1246930"/>
          </a:xfrm>
          <a:prstGeom prst="rect">
            <a:avLst/>
          </a:prstGeom>
        </p:spPr>
      </p:pic>
      <p:sp>
        <p:nvSpPr>
          <p:cNvPr id="2" name="TextBox 1">
            <a:extLst>
              <a:ext uri="{FF2B5EF4-FFF2-40B4-BE49-F238E27FC236}">
                <a16:creationId xmlns:a16="http://schemas.microsoft.com/office/drawing/2014/main" id="{B16D9F9E-FD49-091D-6514-D9C236EFF035}"/>
              </a:ext>
            </a:extLst>
          </p:cNvPr>
          <p:cNvSpPr txBox="1"/>
          <p:nvPr/>
        </p:nvSpPr>
        <p:spPr>
          <a:xfrm>
            <a:off x="1131826" y="1423631"/>
            <a:ext cx="9961685" cy="707886"/>
          </a:xfrm>
          <a:prstGeom prst="rect">
            <a:avLst/>
          </a:prstGeom>
          <a:noFill/>
        </p:spPr>
        <p:txBody>
          <a:bodyPr wrap="square" rtlCol="0">
            <a:spAutoFit/>
          </a:bodyPr>
          <a:lstStyle/>
          <a:p>
            <a:pPr algn="ctr"/>
            <a:r>
              <a:rPr lang="en-GB" sz="2000" b="1" dirty="0">
                <a:latin typeface="Arial" panose="020B0604020202020204" pitchFamily="34" charset="0"/>
                <a:ea typeface="MS PGothic" pitchFamily="34" charset="-128"/>
                <a:cs typeface="Arial" panose="020B0604020202020204" pitchFamily="34" charset="0"/>
              </a:rPr>
              <a:t>Welcome to ESA - ESTEC -- European Space Research and Technology Centre</a:t>
            </a:r>
          </a:p>
          <a:p>
            <a:pPr algn="ctr"/>
            <a:endParaRPr lang="en-GB" sz="2000" dirty="0">
              <a:solidFill>
                <a:srgbClr val="8197A6"/>
              </a:solidFill>
              <a:latin typeface="Arial" panose="020B0604020202020204" pitchFamily="34" charset="0"/>
              <a:ea typeface="MS PGothic" pitchFamily="34" charset="-128"/>
              <a:cs typeface="Arial" panose="020B0604020202020204" pitchFamily="34" charset="0"/>
            </a:endParaRPr>
          </a:p>
        </p:txBody>
      </p:sp>
      <p:pic>
        <p:nvPicPr>
          <p:cNvPr id="7" name="Picture 6">
            <a:extLst>
              <a:ext uri="{FF2B5EF4-FFF2-40B4-BE49-F238E27FC236}">
                <a16:creationId xmlns:a16="http://schemas.microsoft.com/office/drawing/2014/main" id="{4B6F21E1-636A-2BB5-924A-06A3BF96A489}"/>
              </a:ext>
            </a:extLst>
          </p:cNvPr>
          <p:cNvPicPr>
            <a:picLocks noChangeAspect="1"/>
          </p:cNvPicPr>
          <p:nvPr/>
        </p:nvPicPr>
        <p:blipFill>
          <a:blip r:embed="rId4"/>
          <a:srcRect l="8983"/>
          <a:stretch/>
        </p:blipFill>
        <p:spPr>
          <a:xfrm>
            <a:off x="590791" y="2058818"/>
            <a:ext cx="5659958" cy="3518416"/>
          </a:xfrm>
          <a:prstGeom prst="rect">
            <a:avLst/>
          </a:prstGeom>
        </p:spPr>
      </p:pic>
      <p:pic>
        <p:nvPicPr>
          <p:cNvPr id="1028" name="Picture 4" descr="Testing ESA's Jupiter mission">
            <a:extLst>
              <a:ext uri="{FF2B5EF4-FFF2-40B4-BE49-F238E27FC236}">
                <a16:creationId xmlns:a16="http://schemas.microsoft.com/office/drawing/2014/main" id="{B3A4965B-A40A-632C-CB8A-F7E2119434F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663" r="11049"/>
          <a:stretch/>
        </p:blipFill>
        <p:spPr bwMode="auto">
          <a:xfrm>
            <a:off x="6476799" y="4332913"/>
            <a:ext cx="2625259" cy="21530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eam in the Hertz chamber">
            <a:extLst>
              <a:ext uri="{FF2B5EF4-FFF2-40B4-BE49-F238E27FC236}">
                <a16:creationId xmlns:a16="http://schemas.microsoft.com/office/drawing/2014/main" id="{2B827A05-4C06-39F8-D15C-E7E4B0F73D1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3321"/>
          <a:stretch/>
        </p:blipFill>
        <p:spPr bwMode="auto">
          <a:xfrm>
            <a:off x="9278227" y="2058818"/>
            <a:ext cx="2475839" cy="20853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E481108-1D85-1550-A6E4-874DA52D88C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431" r="151"/>
          <a:stretch/>
        </p:blipFill>
        <p:spPr bwMode="auto">
          <a:xfrm>
            <a:off x="6476800" y="2058818"/>
            <a:ext cx="2625259" cy="208534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e PLATO Steering Committee visits ESTEC during the Structural Model test  campaign |">
            <a:extLst>
              <a:ext uri="{FF2B5EF4-FFF2-40B4-BE49-F238E27FC236}">
                <a16:creationId xmlns:a16="http://schemas.microsoft.com/office/drawing/2014/main" id="{EE2BB2FB-C26F-5FD7-5037-EC4950B1DA0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3863"/>
          <a:stretch/>
        </p:blipFill>
        <p:spPr bwMode="auto">
          <a:xfrm>
            <a:off x="9278227" y="4320228"/>
            <a:ext cx="2475840" cy="216574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aerial view of a city&#10;&#10;Description automatically generated">
            <a:extLst>
              <a:ext uri="{FF2B5EF4-FFF2-40B4-BE49-F238E27FC236}">
                <a16:creationId xmlns:a16="http://schemas.microsoft.com/office/drawing/2014/main" id="{B3DD242C-3F08-BE6C-C07C-D47BD049BCA6}"/>
              </a:ext>
            </a:extLst>
          </p:cNvPr>
          <p:cNvPicPr>
            <a:picLocks noChangeAspect="1"/>
          </p:cNvPicPr>
          <p:nvPr/>
        </p:nvPicPr>
        <p:blipFill>
          <a:blip r:embed="rId9"/>
          <a:stretch>
            <a:fillRect/>
          </a:stretch>
        </p:blipFill>
        <p:spPr>
          <a:xfrm>
            <a:off x="588413" y="4991866"/>
            <a:ext cx="5660522" cy="1493564"/>
          </a:xfrm>
          <a:prstGeom prst="rect">
            <a:avLst/>
          </a:prstGeom>
        </p:spPr>
      </p:pic>
    </p:spTree>
    <p:extLst>
      <p:ext uri="{BB962C8B-B14F-4D97-AF65-F5344CB8AC3E}">
        <p14:creationId xmlns:p14="http://schemas.microsoft.com/office/powerpoint/2010/main" val="1143885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8EBB9D4-8A1A-E8BF-125C-3D4E058981C3}"/>
              </a:ext>
            </a:extLst>
          </p:cNvPr>
          <p:cNvSpPr txBox="1"/>
          <p:nvPr/>
        </p:nvSpPr>
        <p:spPr>
          <a:xfrm>
            <a:off x="373306" y="3836131"/>
            <a:ext cx="11131061" cy="5355312"/>
          </a:xfrm>
          <a:prstGeom prst="rect">
            <a:avLst/>
          </a:prstGeom>
          <a:noFill/>
        </p:spPr>
        <p:txBody>
          <a:bodyPr wrap="square">
            <a:spAutoFit/>
          </a:bodyPr>
          <a:lstStyle/>
          <a:p>
            <a:pPr marL="342900" indent="-342900" algn="l">
              <a:buFont typeface="Arial" panose="020B0604020202020204" pitchFamily="34" charset="0"/>
              <a:buChar char="•"/>
            </a:pPr>
            <a:endParaRPr lang="en-GB" sz="2000" dirty="0">
              <a:solidFill>
                <a:srgbClr val="003247"/>
              </a:solidFill>
              <a:latin typeface="+mj-lt"/>
            </a:endParaRPr>
          </a:p>
          <a:p>
            <a:pPr marL="342900" indent="-342900" algn="l">
              <a:buFont typeface="Arial" panose="020B0604020202020204" pitchFamily="34" charset="0"/>
              <a:buChar char="•"/>
            </a:pPr>
            <a:r>
              <a:rPr lang="en-GB" sz="2000" dirty="0">
                <a:solidFill>
                  <a:srgbClr val="003247"/>
                </a:solidFill>
                <a:latin typeface="+mj-lt"/>
              </a:rPr>
              <a:t>First open edition, double number of participants</a:t>
            </a:r>
          </a:p>
          <a:p>
            <a:pPr marL="342900" indent="-342900" algn="l">
              <a:buFont typeface="Arial" panose="020B0604020202020204" pitchFamily="34" charset="0"/>
              <a:buChar char="•"/>
            </a:pPr>
            <a:endParaRPr lang="en-GB" sz="2000" dirty="0">
              <a:solidFill>
                <a:srgbClr val="003247"/>
              </a:solidFill>
              <a:latin typeface="+mj-lt"/>
            </a:endParaRPr>
          </a:p>
          <a:p>
            <a:pPr marL="342900" indent="-342900" algn="l">
              <a:buFont typeface="Arial" panose="020B0604020202020204" pitchFamily="34" charset="0"/>
              <a:buChar char="•"/>
            </a:pPr>
            <a:r>
              <a:rPr lang="en-GB" sz="2000" dirty="0">
                <a:solidFill>
                  <a:srgbClr val="003247"/>
                </a:solidFill>
                <a:latin typeface="+mj-lt"/>
              </a:rPr>
              <a:t>Focus on cross-cutting elements, in an attempt to be complementary to other key events for the IS community (e.g. EARSeL SIG IS WS, LPS, WHISPERS)</a:t>
            </a:r>
          </a:p>
          <a:p>
            <a:pPr marL="342900" indent="-342900" algn="l">
              <a:buFont typeface="Arial" panose="020B0604020202020204" pitchFamily="34" charset="0"/>
              <a:buChar char="•"/>
            </a:pPr>
            <a:endParaRPr lang="en-GB" sz="2000" dirty="0">
              <a:solidFill>
                <a:srgbClr val="003247"/>
              </a:solidFill>
              <a:latin typeface="+mj-lt"/>
              <a:sym typeface="Wingdings" panose="05000000000000000000" pitchFamily="2" charset="2"/>
            </a:endParaRPr>
          </a:p>
          <a:p>
            <a:pPr marL="342900" indent="-342900" algn="l">
              <a:buFont typeface="Arial" panose="020B0604020202020204" pitchFamily="34" charset="0"/>
              <a:buChar char="•"/>
            </a:pPr>
            <a:r>
              <a:rPr lang="en-GB" sz="2000" dirty="0">
                <a:solidFill>
                  <a:srgbClr val="003247"/>
                </a:solidFill>
                <a:latin typeface="+mj-lt"/>
                <a:sym typeface="Wingdings" panose="05000000000000000000" pitchFamily="2" charset="2"/>
              </a:rPr>
              <a:t>Short presentations (and limited number), poster sessions and discussions / breakout</a:t>
            </a:r>
            <a:endParaRPr lang="en-GB" sz="2000" b="0" i="0" dirty="0">
              <a:solidFill>
                <a:srgbClr val="003247"/>
              </a:solidFill>
              <a:effectLst/>
              <a:latin typeface="+mj-lt"/>
            </a:endParaRPr>
          </a:p>
          <a:p>
            <a:pPr marL="342900" indent="-342900" algn="l">
              <a:buFont typeface="Arial" panose="020B0604020202020204" pitchFamily="34" charset="0"/>
              <a:buChar char="•"/>
            </a:pPr>
            <a:endParaRPr lang="en-GB" sz="2000" dirty="0">
              <a:solidFill>
                <a:srgbClr val="8197A6"/>
              </a:solidFill>
              <a:latin typeface="+mj-lt"/>
              <a:ea typeface="MS PGothic" pitchFamily="34" charset="-128"/>
              <a:cs typeface="Arial" panose="020B0604020202020204" pitchFamily="34" charset="0"/>
            </a:endParaRPr>
          </a:p>
          <a:p>
            <a:pPr marL="342900" indent="-342900">
              <a:buFont typeface="Arial" panose="020B0604020202020204" pitchFamily="34" charset="0"/>
              <a:buChar char="•"/>
            </a:pPr>
            <a:r>
              <a:rPr lang="en-GB" sz="2000" dirty="0">
                <a:solidFill>
                  <a:srgbClr val="003247"/>
                </a:solidFill>
                <a:latin typeface="+mj-lt"/>
              </a:rPr>
              <a:t>Joint event from ASI, DLR, ESA and NASA</a:t>
            </a:r>
          </a:p>
          <a:p>
            <a:pPr marL="342900" indent="-342900" algn="l">
              <a:buFont typeface="Arial" panose="020B0604020202020204" pitchFamily="34" charset="0"/>
              <a:buChar char="•"/>
            </a:pPr>
            <a:endParaRPr lang="en-GB" sz="1800" dirty="0">
              <a:solidFill>
                <a:srgbClr val="8197A6"/>
              </a:solidFill>
              <a:latin typeface="+mj-lt"/>
              <a:ea typeface="MS PGothic" pitchFamily="34" charset="-128"/>
              <a:cs typeface="Arial" panose="020B0604020202020204" pitchFamily="34" charset="0"/>
            </a:endParaRPr>
          </a:p>
          <a:p>
            <a:pPr marL="342900" indent="-342900" algn="l">
              <a:buFont typeface="Arial" panose="020B0604020202020204" pitchFamily="34" charset="0"/>
              <a:buChar char="•"/>
            </a:pPr>
            <a:endParaRPr lang="en-GB" sz="1800" dirty="0">
              <a:solidFill>
                <a:srgbClr val="8197A6"/>
              </a:solidFill>
              <a:latin typeface="+mj-lt"/>
              <a:ea typeface="MS PGothic" pitchFamily="34" charset="-128"/>
              <a:cs typeface="Arial" panose="020B0604020202020204" pitchFamily="34" charset="0"/>
            </a:endParaRPr>
          </a:p>
          <a:p>
            <a:pPr marL="342900" indent="-342900" algn="l">
              <a:buFont typeface="Arial" panose="020B0604020202020204" pitchFamily="34" charset="0"/>
              <a:buChar char="•"/>
            </a:pPr>
            <a:endParaRPr lang="en-GB" sz="1800" dirty="0">
              <a:solidFill>
                <a:srgbClr val="8197A6"/>
              </a:solidFill>
              <a:latin typeface="+mj-lt"/>
              <a:ea typeface="MS PGothic" pitchFamily="34" charset="-128"/>
              <a:cs typeface="Arial" panose="020B0604020202020204" pitchFamily="34" charset="0"/>
            </a:endParaRPr>
          </a:p>
          <a:p>
            <a:pPr marL="342900" indent="-342900" algn="l">
              <a:buFont typeface="Arial" panose="020B0604020202020204" pitchFamily="34" charset="0"/>
              <a:buChar char="•"/>
            </a:pPr>
            <a:endParaRPr lang="en-GB" sz="1800" dirty="0">
              <a:solidFill>
                <a:srgbClr val="8197A6"/>
              </a:solidFill>
              <a:latin typeface="+mj-lt"/>
              <a:ea typeface="MS PGothic" pitchFamily="34" charset="-128"/>
              <a:cs typeface="Arial" panose="020B0604020202020204" pitchFamily="34" charset="0"/>
            </a:endParaRPr>
          </a:p>
          <a:p>
            <a:pPr marL="342900" indent="-342900" algn="l">
              <a:buFont typeface="Arial" panose="020B0604020202020204" pitchFamily="34" charset="0"/>
              <a:buChar char="•"/>
            </a:pPr>
            <a:endParaRPr lang="en-GB" sz="1800" dirty="0">
              <a:solidFill>
                <a:srgbClr val="8197A6"/>
              </a:solidFill>
              <a:latin typeface="+mj-lt"/>
              <a:ea typeface="MS PGothic" pitchFamily="34" charset="-128"/>
              <a:cs typeface="Arial" panose="020B0604020202020204" pitchFamily="34" charset="0"/>
            </a:endParaRPr>
          </a:p>
          <a:p>
            <a:pPr marL="342900" indent="-342900" algn="l">
              <a:buFont typeface="Arial" panose="020B0604020202020204" pitchFamily="34" charset="0"/>
              <a:buChar char="•"/>
            </a:pPr>
            <a:r>
              <a:rPr lang="en-GB" sz="1800" dirty="0">
                <a:solidFill>
                  <a:srgbClr val="8197A6"/>
                </a:solidFill>
                <a:latin typeface="+mj-lt"/>
                <a:ea typeface="MS PGothic" pitchFamily="34" charset="-128"/>
                <a:cs typeface="Arial" panose="020B0604020202020204" pitchFamily="34" charset="0"/>
              </a:rPr>
              <a:t>. ~200 registered participants + </a:t>
            </a:r>
            <a:r>
              <a:rPr lang="en-GB" sz="1800" dirty="0">
                <a:solidFill>
                  <a:srgbClr val="8197A6"/>
                </a:solidFill>
                <a:highlight>
                  <a:srgbClr val="FFFF00"/>
                </a:highlight>
                <a:latin typeface="+mj-lt"/>
                <a:ea typeface="MS PGothic" pitchFamily="34" charset="-128"/>
                <a:cs typeface="Arial" panose="020B0604020202020204" pitchFamily="34" charset="0"/>
              </a:rPr>
              <a:t>~50</a:t>
            </a:r>
            <a:r>
              <a:rPr lang="en-GB" sz="1800" dirty="0">
                <a:solidFill>
                  <a:srgbClr val="8197A6"/>
                </a:solidFill>
                <a:latin typeface="+mj-lt"/>
                <a:ea typeface="MS PGothic" pitchFamily="34" charset="-128"/>
                <a:cs typeface="Arial" panose="020B0604020202020204" pitchFamily="34" charset="0"/>
              </a:rPr>
              <a:t> following online</a:t>
            </a:r>
          </a:p>
          <a:p>
            <a:pPr algn="l"/>
            <a:endParaRPr lang="en-GB" sz="1800" dirty="0">
              <a:solidFill>
                <a:srgbClr val="8197A6"/>
              </a:solidFill>
              <a:latin typeface="+mj-lt"/>
              <a:ea typeface="MS PGothic" pitchFamily="34" charset="-128"/>
              <a:cs typeface="Arial" panose="020B0604020202020204" pitchFamily="34" charset="0"/>
            </a:endParaRPr>
          </a:p>
          <a:p>
            <a:pPr marL="342900" indent="-342900" algn="l">
              <a:buFont typeface="Arial" panose="020B0604020202020204" pitchFamily="34" charset="0"/>
              <a:buChar char="•"/>
            </a:pPr>
            <a:r>
              <a:rPr lang="en-GB" sz="1800" dirty="0">
                <a:solidFill>
                  <a:srgbClr val="8197A6"/>
                </a:solidFill>
                <a:latin typeface="+mj-lt"/>
                <a:ea typeface="MS PGothic" pitchFamily="34" charset="-128"/>
                <a:cs typeface="Arial" panose="020B0604020202020204" pitchFamily="34" charset="0"/>
              </a:rPr>
              <a:t>… countries over … continents represented</a:t>
            </a:r>
          </a:p>
          <a:p>
            <a:pPr marL="342900" indent="-342900" algn="l">
              <a:buFont typeface="Arial" panose="020B0604020202020204" pitchFamily="34" charset="0"/>
              <a:buChar char="•"/>
            </a:pPr>
            <a:endParaRPr lang="en-GB" sz="1800" dirty="0">
              <a:solidFill>
                <a:srgbClr val="8197A6"/>
              </a:solidFill>
              <a:latin typeface="+mj-lt"/>
              <a:ea typeface="MS PGothic" pitchFamily="34" charset="-128"/>
              <a:cs typeface="Arial" panose="020B0604020202020204" pitchFamily="34" charset="0"/>
            </a:endParaRPr>
          </a:p>
        </p:txBody>
      </p:sp>
      <p:pic>
        <p:nvPicPr>
          <p:cNvPr id="6" name="Picture 5">
            <a:extLst>
              <a:ext uri="{FF2B5EF4-FFF2-40B4-BE49-F238E27FC236}">
                <a16:creationId xmlns:a16="http://schemas.microsoft.com/office/drawing/2014/main" id="{F732DEA2-734C-EEFE-5D0B-B59D56EB1451}"/>
              </a:ext>
            </a:extLst>
          </p:cNvPr>
          <p:cNvPicPr>
            <a:picLocks noChangeAspect="1"/>
          </p:cNvPicPr>
          <p:nvPr/>
        </p:nvPicPr>
        <p:blipFill>
          <a:blip r:embed="rId3">
            <a:extLst>
              <a:ext uri="{28A0092B-C50C-407E-A947-70E740481C1C}">
                <a14:useLocalDpi xmlns:a14="http://schemas.microsoft.com/office/drawing/2010/main" val="0"/>
              </a:ext>
            </a:extLst>
          </a:blip>
          <a:srcRect l="1350" r="1350"/>
          <a:stretch/>
        </p:blipFill>
        <p:spPr>
          <a:xfrm>
            <a:off x="1" y="-36868"/>
            <a:ext cx="12225337" cy="1246930"/>
          </a:xfrm>
          <a:prstGeom prst="rect">
            <a:avLst/>
          </a:prstGeom>
        </p:spPr>
      </p:pic>
      <p:sp>
        <p:nvSpPr>
          <p:cNvPr id="2" name="TextBox 1">
            <a:extLst>
              <a:ext uri="{FF2B5EF4-FFF2-40B4-BE49-F238E27FC236}">
                <a16:creationId xmlns:a16="http://schemas.microsoft.com/office/drawing/2014/main" id="{B16D9F9E-FD49-091D-6514-D9C236EFF035}"/>
              </a:ext>
            </a:extLst>
          </p:cNvPr>
          <p:cNvSpPr txBox="1"/>
          <p:nvPr/>
        </p:nvSpPr>
        <p:spPr>
          <a:xfrm>
            <a:off x="373306" y="1906444"/>
            <a:ext cx="6080249" cy="1938992"/>
          </a:xfrm>
          <a:prstGeom prst="rect">
            <a:avLst/>
          </a:prstGeom>
          <a:noFill/>
        </p:spPr>
        <p:txBody>
          <a:bodyPr wrap="square" rtlCol="0">
            <a:spAutoFit/>
          </a:bodyPr>
          <a:lstStyle/>
          <a:p>
            <a:pPr algn="l"/>
            <a:r>
              <a:rPr lang="en-GB" sz="2000" b="0" i="0" dirty="0">
                <a:solidFill>
                  <a:srgbClr val="003247"/>
                </a:solidFill>
                <a:effectLst/>
                <a:latin typeface="+mj-lt"/>
              </a:rPr>
              <a:t>Series of workshops started in 2019 …</a:t>
            </a:r>
          </a:p>
          <a:p>
            <a:pPr algn="l"/>
            <a:endParaRPr lang="en-GB" sz="2000" b="0" i="0" dirty="0">
              <a:solidFill>
                <a:srgbClr val="003247"/>
              </a:solidFill>
              <a:effectLst/>
              <a:latin typeface="+mj-lt"/>
            </a:endParaRPr>
          </a:p>
          <a:p>
            <a:pPr algn="l"/>
            <a:r>
              <a:rPr lang="en-GB" sz="2000" b="0" i="0" dirty="0">
                <a:solidFill>
                  <a:srgbClr val="003247"/>
                </a:solidFill>
                <a:effectLst/>
                <a:latin typeface="+mj-lt"/>
              </a:rPr>
              <a:t>… and 2022 in Frascati, IT</a:t>
            </a:r>
          </a:p>
          <a:p>
            <a:pPr algn="l"/>
            <a:endParaRPr lang="en-GB" sz="2000" dirty="0">
              <a:solidFill>
                <a:srgbClr val="003247"/>
              </a:solidFill>
              <a:latin typeface="+mj-lt"/>
            </a:endParaRPr>
          </a:p>
          <a:p>
            <a:pPr marL="342900" indent="-342900">
              <a:buFont typeface="Arial" panose="020B0604020202020204" pitchFamily="34" charset="0"/>
              <a:buChar char="•"/>
            </a:pPr>
            <a:r>
              <a:rPr lang="en-GB" sz="2000" b="0" i="0" dirty="0">
                <a:solidFill>
                  <a:srgbClr val="003247"/>
                </a:solidFill>
                <a:effectLst/>
                <a:latin typeface="+mj-lt"/>
              </a:rPr>
              <a:t>First edition outside IT, so we know that you are not here for the weather nor the food </a:t>
            </a:r>
            <a:r>
              <a:rPr lang="en-GB" sz="2000" b="0" i="0" dirty="0">
                <a:solidFill>
                  <a:srgbClr val="003247"/>
                </a:solidFill>
                <a:effectLst/>
                <a:latin typeface="+mj-lt"/>
                <a:sym typeface="Wingdings" panose="05000000000000000000" pitchFamily="2" charset="2"/>
              </a:rPr>
              <a:t> </a:t>
            </a:r>
          </a:p>
        </p:txBody>
      </p:sp>
      <p:pic>
        <p:nvPicPr>
          <p:cNvPr id="4" name="Picture 3">
            <a:extLst>
              <a:ext uri="{FF2B5EF4-FFF2-40B4-BE49-F238E27FC236}">
                <a16:creationId xmlns:a16="http://schemas.microsoft.com/office/drawing/2014/main" id="{E13D9EF8-F1F9-B70B-26C4-7C6365C520EA}"/>
              </a:ext>
            </a:extLst>
          </p:cNvPr>
          <p:cNvPicPr>
            <a:picLocks noChangeAspect="1"/>
          </p:cNvPicPr>
          <p:nvPr/>
        </p:nvPicPr>
        <p:blipFill>
          <a:blip r:embed="rId4"/>
          <a:stretch>
            <a:fillRect/>
          </a:stretch>
        </p:blipFill>
        <p:spPr>
          <a:xfrm>
            <a:off x="6576969" y="1788420"/>
            <a:ext cx="5275063" cy="2799157"/>
          </a:xfrm>
          <a:prstGeom prst="rect">
            <a:avLst/>
          </a:prstGeom>
        </p:spPr>
      </p:pic>
      <p:sp>
        <p:nvSpPr>
          <p:cNvPr id="5" name="TextBox 4">
            <a:extLst>
              <a:ext uri="{FF2B5EF4-FFF2-40B4-BE49-F238E27FC236}">
                <a16:creationId xmlns:a16="http://schemas.microsoft.com/office/drawing/2014/main" id="{BF6DE55D-6AC3-F10C-53C3-5C73A24A9845}"/>
              </a:ext>
            </a:extLst>
          </p:cNvPr>
          <p:cNvSpPr txBox="1"/>
          <p:nvPr/>
        </p:nvSpPr>
        <p:spPr>
          <a:xfrm>
            <a:off x="140761" y="1301283"/>
            <a:ext cx="11943816" cy="400110"/>
          </a:xfrm>
          <a:prstGeom prst="rect">
            <a:avLst/>
          </a:prstGeom>
          <a:noFill/>
        </p:spPr>
        <p:txBody>
          <a:bodyPr wrap="square">
            <a:spAutoFit/>
          </a:bodyPr>
          <a:lstStyle/>
          <a:p>
            <a:pPr algn="ctr"/>
            <a:r>
              <a:rPr lang="en-GB" sz="2000" b="1" dirty="0">
                <a:solidFill>
                  <a:srgbClr val="003247"/>
                </a:solidFill>
                <a:latin typeface="+mj-lt"/>
              </a:rPr>
              <a:t>… a</a:t>
            </a:r>
            <a:r>
              <a:rPr lang="en-GB" sz="2000" b="1" i="0" dirty="0">
                <a:solidFill>
                  <a:srgbClr val="003247"/>
                </a:solidFill>
                <a:effectLst/>
                <a:latin typeface="+mj-lt"/>
              </a:rPr>
              <a:t>nd to the 3</a:t>
            </a:r>
            <a:r>
              <a:rPr lang="en-GB" sz="2000" b="1" i="0" baseline="30000" dirty="0">
                <a:solidFill>
                  <a:srgbClr val="003247"/>
                </a:solidFill>
                <a:effectLst/>
                <a:latin typeface="+mj-lt"/>
              </a:rPr>
              <a:t>rd</a:t>
            </a:r>
            <a:r>
              <a:rPr lang="en-GB" sz="2000" b="1" i="0" dirty="0">
                <a:solidFill>
                  <a:srgbClr val="003247"/>
                </a:solidFill>
                <a:effectLst/>
                <a:latin typeface="+mj-lt"/>
              </a:rPr>
              <a:t> Workshop on International Cooperation in Spaceborne Imaging Spectroscopy</a:t>
            </a:r>
          </a:p>
        </p:txBody>
      </p:sp>
    </p:spTree>
    <p:extLst>
      <p:ext uri="{BB962C8B-B14F-4D97-AF65-F5344CB8AC3E}">
        <p14:creationId xmlns:p14="http://schemas.microsoft.com/office/powerpoint/2010/main" val="55025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32DEA2-734C-EEFE-5D0B-B59D56EB1451}"/>
              </a:ext>
            </a:extLst>
          </p:cNvPr>
          <p:cNvPicPr>
            <a:picLocks noChangeAspect="1"/>
          </p:cNvPicPr>
          <p:nvPr/>
        </p:nvPicPr>
        <p:blipFill>
          <a:blip r:embed="rId3">
            <a:extLst>
              <a:ext uri="{28A0092B-C50C-407E-A947-70E740481C1C}">
                <a14:useLocalDpi xmlns:a14="http://schemas.microsoft.com/office/drawing/2010/main" val="0"/>
              </a:ext>
            </a:extLst>
          </a:blip>
          <a:srcRect l="1350" r="1350"/>
          <a:stretch/>
        </p:blipFill>
        <p:spPr>
          <a:xfrm>
            <a:off x="1" y="-36868"/>
            <a:ext cx="12225337" cy="1246930"/>
          </a:xfrm>
          <a:prstGeom prst="rect">
            <a:avLst/>
          </a:prstGeom>
        </p:spPr>
      </p:pic>
      <p:pic>
        <p:nvPicPr>
          <p:cNvPr id="3" name="Picture 2">
            <a:extLst>
              <a:ext uri="{FF2B5EF4-FFF2-40B4-BE49-F238E27FC236}">
                <a16:creationId xmlns:a16="http://schemas.microsoft.com/office/drawing/2014/main" id="{118AE16A-F54C-FA60-919B-E0054EE00F32}"/>
              </a:ext>
            </a:extLst>
          </p:cNvPr>
          <p:cNvPicPr>
            <a:picLocks noChangeAspect="1"/>
          </p:cNvPicPr>
          <p:nvPr/>
        </p:nvPicPr>
        <p:blipFill>
          <a:blip r:embed="rId4"/>
          <a:stretch>
            <a:fillRect/>
          </a:stretch>
        </p:blipFill>
        <p:spPr>
          <a:xfrm>
            <a:off x="1045042" y="1623260"/>
            <a:ext cx="10774417" cy="4842829"/>
          </a:xfrm>
          <a:prstGeom prst="rect">
            <a:avLst/>
          </a:prstGeom>
        </p:spPr>
      </p:pic>
    </p:spTree>
    <p:extLst>
      <p:ext uri="{BB962C8B-B14F-4D97-AF65-F5344CB8AC3E}">
        <p14:creationId xmlns:p14="http://schemas.microsoft.com/office/powerpoint/2010/main" val="2791730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3F0E6F-282E-4A40-E4C3-5CBFF9D1E5A5}"/>
              </a:ext>
            </a:extLst>
          </p:cNvPr>
          <p:cNvPicPr>
            <a:picLocks noChangeAspect="1"/>
          </p:cNvPicPr>
          <p:nvPr/>
        </p:nvPicPr>
        <p:blipFill>
          <a:blip r:embed="rId3"/>
          <a:stretch>
            <a:fillRect/>
          </a:stretch>
        </p:blipFill>
        <p:spPr>
          <a:xfrm>
            <a:off x="2237085" y="1391309"/>
            <a:ext cx="8518423" cy="5133153"/>
          </a:xfrm>
          <a:prstGeom prst="rect">
            <a:avLst/>
          </a:prstGeom>
        </p:spPr>
      </p:pic>
      <p:pic>
        <p:nvPicPr>
          <p:cNvPr id="2" name="Picture 1">
            <a:extLst>
              <a:ext uri="{FF2B5EF4-FFF2-40B4-BE49-F238E27FC236}">
                <a16:creationId xmlns:a16="http://schemas.microsoft.com/office/drawing/2014/main" id="{236125C3-F215-C719-BF46-58861D4BAB60}"/>
              </a:ext>
            </a:extLst>
          </p:cNvPr>
          <p:cNvPicPr>
            <a:picLocks noChangeAspect="1"/>
          </p:cNvPicPr>
          <p:nvPr/>
        </p:nvPicPr>
        <p:blipFill>
          <a:blip r:embed="rId4">
            <a:extLst>
              <a:ext uri="{28A0092B-C50C-407E-A947-70E740481C1C}">
                <a14:useLocalDpi xmlns:a14="http://schemas.microsoft.com/office/drawing/2010/main" val="0"/>
              </a:ext>
            </a:extLst>
          </a:blip>
          <a:srcRect l="1350" r="1350"/>
          <a:stretch/>
        </p:blipFill>
        <p:spPr>
          <a:xfrm>
            <a:off x="1" y="-36868"/>
            <a:ext cx="12225337" cy="1246930"/>
          </a:xfrm>
          <a:prstGeom prst="rect">
            <a:avLst/>
          </a:prstGeom>
        </p:spPr>
      </p:pic>
    </p:spTree>
    <p:extLst>
      <p:ext uri="{BB962C8B-B14F-4D97-AF65-F5344CB8AC3E}">
        <p14:creationId xmlns:p14="http://schemas.microsoft.com/office/powerpoint/2010/main" val="1220239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0260AB-60D2-AB07-7378-E9FB30FD1929}"/>
              </a:ext>
            </a:extLst>
          </p:cNvPr>
          <p:cNvPicPr>
            <a:picLocks noChangeAspect="1"/>
          </p:cNvPicPr>
          <p:nvPr/>
        </p:nvPicPr>
        <p:blipFill>
          <a:blip r:embed="rId3"/>
          <a:stretch>
            <a:fillRect/>
          </a:stretch>
        </p:blipFill>
        <p:spPr>
          <a:xfrm>
            <a:off x="-199563" y="1018597"/>
            <a:ext cx="12624463" cy="6448188"/>
          </a:xfrm>
          <a:prstGeom prst="rect">
            <a:avLst/>
          </a:prstGeom>
        </p:spPr>
      </p:pic>
      <p:sp>
        <p:nvSpPr>
          <p:cNvPr id="2" name="TextBox 1">
            <a:extLst>
              <a:ext uri="{FF2B5EF4-FFF2-40B4-BE49-F238E27FC236}">
                <a16:creationId xmlns:a16="http://schemas.microsoft.com/office/drawing/2014/main" id="{9405044A-5514-CF95-EAB7-1C9967C1029F}"/>
              </a:ext>
            </a:extLst>
          </p:cNvPr>
          <p:cNvSpPr txBox="1"/>
          <p:nvPr/>
        </p:nvSpPr>
        <p:spPr>
          <a:xfrm>
            <a:off x="1215188" y="2591615"/>
            <a:ext cx="10043224" cy="2862322"/>
          </a:xfrm>
          <a:prstGeom prst="rect">
            <a:avLst/>
          </a:prstGeom>
          <a:noFill/>
        </p:spPr>
        <p:txBody>
          <a:bodyPr wrap="square" rtlCol="0">
            <a:spAutoFit/>
          </a:bodyPr>
          <a:lstStyle/>
          <a:p>
            <a:pPr algn="ctr"/>
            <a:r>
              <a:rPr lang="en-GB" sz="3600" dirty="0">
                <a:solidFill>
                  <a:schemeClr val="bg1"/>
                </a:solidFill>
                <a:latin typeface="Arial" panose="020B0604020202020204" pitchFamily="34" charset="0"/>
                <a:cs typeface="Arial" panose="020B0604020202020204" pitchFamily="34" charset="0"/>
              </a:rPr>
              <a:t>Welcome message from </a:t>
            </a:r>
          </a:p>
          <a:p>
            <a:pPr algn="ctr"/>
            <a:endParaRPr lang="en-GB" sz="3600" dirty="0">
              <a:solidFill>
                <a:schemeClr val="bg1"/>
              </a:solidFill>
              <a:latin typeface="Arial" panose="020B0604020202020204" pitchFamily="34" charset="0"/>
              <a:cs typeface="Arial" panose="020B0604020202020204" pitchFamily="34" charset="0"/>
            </a:endParaRPr>
          </a:p>
          <a:p>
            <a:pPr algn="ctr"/>
            <a:r>
              <a:rPr lang="en-GB" sz="3600" dirty="0">
                <a:solidFill>
                  <a:schemeClr val="bg1"/>
                </a:solidFill>
                <a:latin typeface="Arial" panose="020B0604020202020204" pitchFamily="34" charset="0"/>
                <a:cs typeface="Arial" panose="020B0604020202020204" pitchFamily="34" charset="0"/>
              </a:rPr>
              <a:t>ESA Director of Earth Observation Programmes</a:t>
            </a:r>
          </a:p>
          <a:p>
            <a:pPr algn="ctr"/>
            <a:endParaRPr lang="en-GB" sz="3600" dirty="0">
              <a:solidFill>
                <a:schemeClr val="bg1"/>
              </a:solidFill>
              <a:latin typeface="Arial" panose="020B0604020202020204" pitchFamily="34" charset="0"/>
              <a:cs typeface="Arial" panose="020B0604020202020204" pitchFamily="34" charset="0"/>
            </a:endParaRPr>
          </a:p>
          <a:p>
            <a:pPr algn="ctr"/>
            <a:r>
              <a:rPr lang="en-GB" sz="3600" dirty="0">
                <a:solidFill>
                  <a:schemeClr val="bg1"/>
                </a:solidFill>
                <a:latin typeface="Arial" panose="020B0604020202020204" pitchFamily="34" charset="0"/>
                <a:cs typeface="Arial" panose="020B0604020202020204" pitchFamily="34" charset="0"/>
              </a:rPr>
              <a:t>Simonetta Cheli</a:t>
            </a:r>
          </a:p>
        </p:txBody>
      </p:sp>
      <p:pic>
        <p:nvPicPr>
          <p:cNvPr id="3" name="Picture 2">
            <a:extLst>
              <a:ext uri="{FF2B5EF4-FFF2-40B4-BE49-F238E27FC236}">
                <a16:creationId xmlns:a16="http://schemas.microsoft.com/office/drawing/2014/main" id="{67F1CD10-0051-6DF2-865C-8E2895826D54}"/>
              </a:ext>
            </a:extLst>
          </p:cNvPr>
          <p:cNvPicPr>
            <a:picLocks noChangeAspect="1"/>
          </p:cNvPicPr>
          <p:nvPr/>
        </p:nvPicPr>
        <p:blipFill>
          <a:blip r:embed="rId4">
            <a:extLst>
              <a:ext uri="{28A0092B-C50C-407E-A947-70E740481C1C}">
                <a14:useLocalDpi xmlns:a14="http://schemas.microsoft.com/office/drawing/2010/main" val="0"/>
              </a:ext>
            </a:extLst>
          </a:blip>
          <a:srcRect l="1350" r="1350"/>
          <a:stretch/>
        </p:blipFill>
        <p:spPr>
          <a:xfrm>
            <a:off x="1" y="-36868"/>
            <a:ext cx="12225337" cy="1246930"/>
          </a:xfrm>
          <a:prstGeom prst="rect">
            <a:avLst/>
          </a:prstGeom>
        </p:spPr>
      </p:pic>
    </p:spTree>
    <p:extLst>
      <p:ext uri="{BB962C8B-B14F-4D97-AF65-F5344CB8AC3E}">
        <p14:creationId xmlns:p14="http://schemas.microsoft.com/office/powerpoint/2010/main" val="3304303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2F7CA9-34C0-BA26-569B-6D0DD76AAA7E}"/>
              </a:ext>
            </a:extLst>
          </p:cNvPr>
          <p:cNvSpPr txBox="1"/>
          <p:nvPr/>
        </p:nvSpPr>
        <p:spPr>
          <a:xfrm>
            <a:off x="419472" y="1362211"/>
            <a:ext cx="11136058" cy="872034"/>
          </a:xfrm>
          <a:prstGeom prst="rect">
            <a:avLst/>
          </a:prstGeom>
          <a:noFill/>
        </p:spPr>
        <p:txBody>
          <a:bodyPr wrap="square">
            <a:spAutoFit/>
          </a:bodyPr>
          <a:lstStyle/>
          <a:p>
            <a:pPr algn="l">
              <a:lnSpc>
                <a:spcPct val="150000"/>
              </a:lnSpc>
              <a:buFont typeface="Arial" panose="020B0604020202020204" pitchFamily="34" charset="0"/>
              <a:buChar char="•"/>
            </a:pPr>
            <a:r>
              <a:rPr lang="en-GB" dirty="0">
                <a:solidFill>
                  <a:srgbClr val="003247"/>
                </a:solidFill>
                <a:latin typeface="+mj-lt"/>
              </a:rPr>
              <a:t> We are living a unique moment in the history of Earth Observation, and Imaging Spectroscopy in particular</a:t>
            </a:r>
          </a:p>
          <a:p>
            <a:pPr algn="l">
              <a:lnSpc>
                <a:spcPct val="150000"/>
              </a:lnSpc>
              <a:buFont typeface="Arial" panose="020B0604020202020204" pitchFamily="34" charset="0"/>
              <a:buChar char="•"/>
            </a:pPr>
            <a:r>
              <a:rPr lang="en-GB" b="0" i="0" dirty="0">
                <a:solidFill>
                  <a:srgbClr val="003247"/>
                </a:solidFill>
                <a:effectLst/>
                <a:latin typeface="+mj-lt"/>
              </a:rPr>
              <a:t> Rapid increase in availability of spaceborne IS products over the last five years</a:t>
            </a:r>
          </a:p>
        </p:txBody>
      </p:sp>
      <p:pic>
        <p:nvPicPr>
          <p:cNvPr id="2" name="Picture 1">
            <a:extLst>
              <a:ext uri="{FF2B5EF4-FFF2-40B4-BE49-F238E27FC236}">
                <a16:creationId xmlns:a16="http://schemas.microsoft.com/office/drawing/2014/main" id="{3B60B4DC-08EF-E329-0ED0-740DE0988D76}"/>
              </a:ext>
            </a:extLst>
          </p:cNvPr>
          <p:cNvPicPr>
            <a:picLocks noChangeAspect="1"/>
          </p:cNvPicPr>
          <p:nvPr/>
        </p:nvPicPr>
        <p:blipFill>
          <a:blip r:embed="rId3">
            <a:extLst>
              <a:ext uri="{28A0092B-C50C-407E-A947-70E740481C1C}">
                <a14:useLocalDpi xmlns:a14="http://schemas.microsoft.com/office/drawing/2010/main" val="0"/>
              </a:ext>
            </a:extLst>
          </a:blip>
          <a:srcRect l="1350" r="1350"/>
          <a:stretch/>
        </p:blipFill>
        <p:spPr>
          <a:xfrm>
            <a:off x="1" y="-36868"/>
            <a:ext cx="12225337" cy="1246930"/>
          </a:xfrm>
          <a:prstGeom prst="rect">
            <a:avLst/>
          </a:prstGeom>
        </p:spPr>
      </p:pic>
      <p:pic>
        <p:nvPicPr>
          <p:cNvPr id="5" name="Picture 4">
            <a:extLst>
              <a:ext uri="{FF2B5EF4-FFF2-40B4-BE49-F238E27FC236}">
                <a16:creationId xmlns:a16="http://schemas.microsoft.com/office/drawing/2014/main" id="{74A80100-67AD-3E3C-B75F-E1521B967EC3}"/>
              </a:ext>
            </a:extLst>
          </p:cNvPr>
          <p:cNvPicPr>
            <a:picLocks noChangeAspect="1"/>
          </p:cNvPicPr>
          <p:nvPr/>
        </p:nvPicPr>
        <p:blipFill>
          <a:blip r:embed="rId4"/>
          <a:stretch>
            <a:fillRect/>
          </a:stretch>
        </p:blipFill>
        <p:spPr>
          <a:xfrm>
            <a:off x="205261" y="2785519"/>
            <a:ext cx="4275101" cy="3115073"/>
          </a:xfrm>
          <a:prstGeom prst="rect">
            <a:avLst/>
          </a:prstGeom>
        </p:spPr>
      </p:pic>
      <p:pic>
        <p:nvPicPr>
          <p:cNvPr id="3" name="Picture 2">
            <a:extLst>
              <a:ext uri="{FF2B5EF4-FFF2-40B4-BE49-F238E27FC236}">
                <a16:creationId xmlns:a16="http://schemas.microsoft.com/office/drawing/2014/main" id="{8E7A6A69-7CC1-60F0-4CAE-FBC15F9E7E62}"/>
              </a:ext>
            </a:extLst>
          </p:cNvPr>
          <p:cNvPicPr>
            <a:picLocks noChangeAspect="1"/>
          </p:cNvPicPr>
          <p:nvPr/>
        </p:nvPicPr>
        <p:blipFill>
          <a:blip r:embed="rId5"/>
          <a:stretch>
            <a:fillRect/>
          </a:stretch>
        </p:blipFill>
        <p:spPr>
          <a:xfrm>
            <a:off x="3880131" y="2697584"/>
            <a:ext cx="4214740" cy="2468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A blue and white advertisement with images&#10;&#10;Description automatically generated with medium confidence">
            <a:extLst>
              <a:ext uri="{FF2B5EF4-FFF2-40B4-BE49-F238E27FC236}">
                <a16:creationId xmlns:a16="http://schemas.microsoft.com/office/drawing/2014/main" id="{61BD0259-E8D6-2486-7212-98E7F73484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4872" y="3155373"/>
            <a:ext cx="4991479" cy="2807208"/>
          </a:xfrm>
          <a:prstGeom prst="rect">
            <a:avLst/>
          </a:prstGeom>
        </p:spPr>
      </p:pic>
      <p:pic>
        <p:nvPicPr>
          <p:cNvPr id="7" name="Picture 6">
            <a:extLst>
              <a:ext uri="{FF2B5EF4-FFF2-40B4-BE49-F238E27FC236}">
                <a16:creationId xmlns:a16="http://schemas.microsoft.com/office/drawing/2014/main" id="{6B08546F-AE86-B8C0-1F10-299D87412B54}"/>
              </a:ext>
            </a:extLst>
          </p:cNvPr>
          <p:cNvPicPr>
            <a:picLocks noChangeAspect="1"/>
          </p:cNvPicPr>
          <p:nvPr/>
        </p:nvPicPr>
        <p:blipFill>
          <a:blip r:embed="rId7"/>
          <a:stretch>
            <a:fillRect/>
          </a:stretch>
        </p:blipFill>
        <p:spPr>
          <a:xfrm>
            <a:off x="2078770" y="3667807"/>
            <a:ext cx="9045834" cy="2995603"/>
          </a:xfrm>
          <a:prstGeom prst="rect">
            <a:avLst/>
          </a:prstGeom>
        </p:spPr>
      </p:pic>
    </p:spTree>
    <p:extLst>
      <p:ext uri="{BB962C8B-B14F-4D97-AF65-F5344CB8AC3E}">
        <p14:creationId xmlns:p14="http://schemas.microsoft.com/office/powerpoint/2010/main" val="313712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2F7CA9-34C0-BA26-569B-6D0DD76AAA7E}"/>
              </a:ext>
            </a:extLst>
          </p:cNvPr>
          <p:cNvSpPr txBox="1"/>
          <p:nvPr/>
        </p:nvSpPr>
        <p:spPr>
          <a:xfrm>
            <a:off x="419472" y="1362211"/>
            <a:ext cx="11136058" cy="872034"/>
          </a:xfrm>
          <a:prstGeom prst="rect">
            <a:avLst/>
          </a:prstGeom>
          <a:noFill/>
        </p:spPr>
        <p:txBody>
          <a:bodyPr wrap="square">
            <a:spAutoFit/>
          </a:bodyPr>
          <a:lstStyle/>
          <a:p>
            <a:pPr algn="l">
              <a:lnSpc>
                <a:spcPct val="150000"/>
              </a:lnSpc>
              <a:buFont typeface="Arial" panose="020B0604020202020204" pitchFamily="34" charset="0"/>
              <a:buChar char="•"/>
            </a:pPr>
            <a:r>
              <a:rPr lang="en-GB" dirty="0">
                <a:solidFill>
                  <a:srgbClr val="003247"/>
                </a:solidFill>
                <a:latin typeface="+mj-lt"/>
              </a:rPr>
              <a:t> We are living a unique moment in the history of Earth Observation, and Imaging Spectroscopy in particular</a:t>
            </a:r>
          </a:p>
          <a:p>
            <a:pPr algn="l">
              <a:lnSpc>
                <a:spcPct val="150000"/>
              </a:lnSpc>
              <a:buFont typeface="Arial" panose="020B0604020202020204" pitchFamily="34" charset="0"/>
              <a:buChar char="•"/>
            </a:pPr>
            <a:r>
              <a:rPr lang="en-GB" b="0" i="0" dirty="0">
                <a:solidFill>
                  <a:srgbClr val="003247"/>
                </a:solidFill>
                <a:effectLst/>
                <a:latin typeface="+mj-lt"/>
              </a:rPr>
              <a:t> Rapid increase in availability of spaceborne IS products over the last five years</a:t>
            </a:r>
          </a:p>
        </p:txBody>
      </p:sp>
      <p:pic>
        <p:nvPicPr>
          <p:cNvPr id="2" name="Picture 1">
            <a:extLst>
              <a:ext uri="{FF2B5EF4-FFF2-40B4-BE49-F238E27FC236}">
                <a16:creationId xmlns:a16="http://schemas.microsoft.com/office/drawing/2014/main" id="{3B60B4DC-08EF-E329-0ED0-740DE0988D76}"/>
              </a:ext>
            </a:extLst>
          </p:cNvPr>
          <p:cNvPicPr>
            <a:picLocks noChangeAspect="1"/>
          </p:cNvPicPr>
          <p:nvPr/>
        </p:nvPicPr>
        <p:blipFill>
          <a:blip r:embed="rId3">
            <a:extLst>
              <a:ext uri="{28A0092B-C50C-407E-A947-70E740481C1C}">
                <a14:useLocalDpi xmlns:a14="http://schemas.microsoft.com/office/drawing/2010/main" val="0"/>
              </a:ext>
            </a:extLst>
          </a:blip>
          <a:srcRect l="1350" r="1350"/>
          <a:stretch/>
        </p:blipFill>
        <p:spPr>
          <a:xfrm>
            <a:off x="1" y="-36868"/>
            <a:ext cx="12225337" cy="1246930"/>
          </a:xfrm>
          <a:prstGeom prst="rect">
            <a:avLst/>
          </a:prstGeom>
        </p:spPr>
      </p:pic>
      <p:sp>
        <p:nvSpPr>
          <p:cNvPr id="9" name="TextBox 8">
            <a:extLst>
              <a:ext uri="{FF2B5EF4-FFF2-40B4-BE49-F238E27FC236}">
                <a16:creationId xmlns:a16="http://schemas.microsoft.com/office/drawing/2014/main" id="{C5E15B4C-FB8F-A712-AFA9-E41D159EFBA7}"/>
              </a:ext>
            </a:extLst>
          </p:cNvPr>
          <p:cNvSpPr txBox="1"/>
          <p:nvPr/>
        </p:nvSpPr>
        <p:spPr>
          <a:xfrm>
            <a:off x="492017" y="2658421"/>
            <a:ext cx="10990967" cy="3780522"/>
          </a:xfrm>
          <a:prstGeom prst="rect">
            <a:avLst/>
          </a:prstGeom>
          <a:noFill/>
        </p:spPr>
        <p:txBody>
          <a:bodyPr wrap="square">
            <a:spAutoFit/>
          </a:bodyPr>
          <a:lstStyle/>
          <a:p>
            <a:pPr lvl="1">
              <a:lnSpc>
                <a:spcPct val="150000"/>
              </a:lnSpc>
              <a:buFont typeface="Arial" panose="020B0604020202020204" pitchFamily="34" charset="0"/>
              <a:buChar char="•"/>
            </a:pPr>
            <a:r>
              <a:rPr lang="en-GB" dirty="0">
                <a:solidFill>
                  <a:srgbClr val="003247"/>
                </a:solidFill>
                <a:latin typeface="+mj-lt"/>
              </a:rPr>
              <a:t> </a:t>
            </a:r>
            <a:r>
              <a:rPr lang="en-GB" dirty="0">
                <a:solidFill>
                  <a:srgbClr val="00B050"/>
                </a:solidFill>
                <a:latin typeface="+mj-lt"/>
              </a:rPr>
              <a:t>opportunities</a:t>
            </a:r>
            <a:r>
              <a:rPr lang="en-GB" dirty="0">
                <a:solidFill>
                  <a:srgbClr val="003247"/>
                </a:solidFill>
                <a:latin typeface="+mj-lt"/>
              </a:rPr>
              <a:t> and </a:t>
            </a:r>
            <a:r>
              <a:rPr lang="en-GB" dirty="0">
                <a:solidFill>
                  <a:schemeClr val="accent3">
                    <a:lumMod val="50000"/>
                  </a:schemeClr>
                </a:solidFill>
                <a:latin typeface="+mj-lt"/>
              </a:rPr>
              <a:t>challenges</a:t>
            </a:r>
            <a:r>
              <a:rPr lang="en-GB" dirty="0">
                <a:solidFill>
                  <a:srgbClr val="003247"/>
                </a:solidFill>
                <a:latin typeface="+mj-lt"/>
              </a:rPr>
              <a:t> for the community…</a:t>
            </a:r>
          </a:p>
          <a:p>
            <a:pPr lvl="2">
              <a:lnSpc>
                <a:spcPct val="150000"/>
              </a:lnSpc>
              <a:buFont typeface="Arial" panose="020B0604020202020204" pitchFamily="34" charset="0"/>
              <a:buChar char="•"/>
            </a:pPr>
            <a:r>
              <a:rPr lang="en-GB" dirty="0">
                <a:solidFill>
                  <a:srgbClr val="003247"/>
                </a:solidFill>
                <a:latin typeface="+mj-lt"/>
              </a:rPr>
              <a:t> </a:t>
            </a:r>
            <a:r>
              <a:rPr lang="en-GB" dirty="0">
                <a:solidFill>
                  <a:srgbClr val="00B050"/>
                </a:solidFill>
                <a:latin typeface="+mj-lt"/>
              </a:rPr>
              <a:t>first IS time series from space, regional scale coverage, increased visibility and recognition</a:t>
            </a:r>
          </a:p>
          <a:p>
            <a:pPr lvl="2">
              <a:lnSpc>
                <a:spcPct val="150000"/>
              </a:lnSpc>
              <a:buFont typeface="Arial" panose="020B0604020202020204" pitchFamily="34" charset="0"/>
              <a:buChar char="•"/>
            </a:pPr>
            <a:r>
              <a:rPr lang="en-GB" dirty="0">
                <a:solidFill>
                  <a:srgbClr val="003247"/>
                </a:solidFill>
                <a:latin typeface="+mj-lt"/>
              </a:rPr>
              <a:t> </a:t>
            </a:r>
            <a:r>
              <a:rPr lang="en-GB" dirty="0">
                <a:solidFill>
                  <a:schemeClr val="accent3">
                    <a:lumMod val="50000"/>
                  </a:schemeClr>
                </a:solidFill>
                <a:latin typeface="+mj-lt"/>
              </a:rPr>
              <a:t>accessibility, data format, lack of full predictability of acquisitions, storage and computational resources </a:t>
            </a:r>
          </a:p>
          <a:p>
            <a:pPr lvl="1">
              <a:lnSpc>
                <a:spcPct val="150000"/>
              </a:lnSpc>
              <a:buFont typeface="Arial" panose="020B0604020202020204" pitchFamily="34" charset="0"/>
              <a:buChar char="•"/>
            </a:pPr>
            <a:r>
              <a:rPr lang="en-GB" b="0" i="0" dirty="0">
                <a:solidFill>
                  <a:srgbClr val="003247"/>
                </a:solidFill>
                <a:effectLst/>
                <a:latin typeface="+mj-lt"/>
              </a:rPr>
              <a:t> … </a:t>
            </a:r>
            <a:r>
              <a:rPr lang="en-GB" dirty="0">
                <a:latin typeface="+mj-lt"/>
              </a:rPr>
              <a:t>and </a:t>
            </a:r>
            <a:r>
              <a:rPr lang="en-GB" dirty="0">
                <a:solidFill>
                  <a:srgbClr val="003247"/>
                </a:solidFill>
                <a:latin typeface="+mj-lt"/>
              </a:rPr>
              <a:t>for the space agencies </a:t>
            </a:r>
          </a:p>
          <a:p>
            <a:pPr lvl="2">
              <a:lnSpc>
                <a:spcPct val="150000"/>
              </a:lnSpc>
              <a:buFont typeface="Arial" panose="020B0604020202020204" pitchFamily="34" charset="0"/>
              <a:buChar char="•"/>
            </a:pPr>
            <a:r>
              <a:rPr lang="en-GB" dirty="0">
                <a:solidFill>
                  <a:srgbClr val="003247"/>
                </a:solidFill>
                <a:latin typeface="+mj-lt"/>
              </a:rPr>
              <a:t> </a:t>
            </a:r>
            <a:r>
              <a:rPr lang="en-GB" dirty="0">
                <a:solidFill>
                  <a:srgbClr val="00B050"/>
                </a:solidFill>
                <a:latin typeface="+mj-lt"/>
              </a:rPr>
              <a:t>increased revisit / coverage, access to larger user base, access to algorithms developed for other missions, increased outreach</a:t>
            </a:r>
            <a:r>
              <a:rPr lang="en-GB" dirty="0">
                <a:solidFill>
                  <a:srgbClr val="003247"/>
                </a:solidFill>
                <a:latin typeface="+mj-lt"/>
              </a:rPr>
              <a:t> </a:t>
            </a:r>
          </a:p>
          <a:p>
            <a:pPr lvl="2">
              <a:lnSpc>
                <a:spcPct val="150000"/>
              </a:lnSpc>
              <a:buFont typeface="Arial" panose="020B0604020202020204" pitchFamily="34" charset="0"/>
              <a:buChar char="•"/>
            </a:pPr>
            <a:r>
              <a:rPr lang="en-GB" b="0" i="0" dirty="0">
                <a:solidFill>
                  <a:srgbClr val="003247"/>
                </a:solidFill>
                <a:effectLst/>
                <a:latin typeface="+mj-lt"/>
              </a:rPr>
              <a:t> </a:t>
            </a:r>
            <a:r>
              <a:rPr lang="en-GB" b="0" i="0" dirty="0">
                <a:solidFill>
                  <a:schemeClr val="accent3">
                    <a:lumMod val="50000"/>
                  </a:schemeClr>
                </a:solidFill>
                <a:effectLst/>
                <a:latin typeface="+mj-lt"/>
              </a:rPr>
              <a:t>different users / user needs &gt;&gt; different designs, storage and computational resources, conflict in user requests (e.g. for new acquisitions)</a:t>
            </a:r>
          </a:p>
        </p:txBody>
      </p:sp>
    </p:spTree>
    <p:extLst>
      <p:ext uri="{BB962C8B-B14F-4D97-AF65-F5344CB8AC3E}">
        <p14:creationId xmlns:p14="http://schemas.microsoft.com/office/powerpoint/2010/main" val="385012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esentation page">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3960ED60-8A23-46C4-B339-32CD106C96D9}" vid="{FD0E5E75-7717-46C2-B7DD-6B9340E741A3}"/>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ESA_Documents" ma:contentTypeID="0x010100B93108F87DD4F24BAE6D0E809C37974D000FC206F40FA8F44792B0B25BFFF4A9D0" ma:contentTypeVersion="43" ma:contentTypeDescription="" ma:contentTypeScope="" ma:versionID="9b1703045571109d1041c6f1d6402cb6">
  <xsd:schema xmlns:xsd="http://www.w3.org/2001/XMLSchema" xmlns:xs="http://www.w3.org/2001/XMLSchema" xmlns:p="http://schemas.microsoft.com/office/2006/metadata/properties" xmlns:ns2="ddc99d1b-0883-4f2c-a8e6-6d8ebaa0e5d6" xmlns:ns3="http://schemas.microsoft.com/sharepoint/v3/fields" xmlns:ns4="http://schemas.microsoft.com/sharepoint/v4" targetNamespace="http://schemas.microsoft.com/office/2006/metadata/properties" ma:root="true" ma:fieldsID="8aee6ade98337e03742b7c59ef1ca971" ns2:_="" ns3:_="" ns4:_="">
    <xsd:import namespace="ddc99d1b-0883-4f2c-a8e6-6d8ebaa0e5d6"/>
    <xsd:import namespace="http://schemas.microsoft.com/sharepoint/v3/fields"/>
    <xsd:import namespace="http://schemas.microsoft.com/sharepoint/v4"/>
    <xsd:element name="properties">
      <xsd:complexType>
        <xsd:sequence>
          <xsd:element name="documentManagement">
            <xsd:complexType>
              <xsd:all>
                <xsd:element ref="ns2:Document_x0020_Type" minOccurs="0"/>
                <xsd:element ref="ns2:Reference" minOccurs="0"/>
                <xsd:element ref="ns2:Assign_x0020_document_x0020_reference" minOccurs="0"/>
                <xsd:element ref="ns2:Classification" minOccurs="0"/>
                <xsd:element ref="ns2:Classification_x0020_Caveat" minOccurs="0"/>
                <xsd:element ref="ns2:Issue_x0020_Date" minOccurs="0"/>
                <xsd:element ref="ns2:Issue" minOccurs="0"/>
                <xsd:element ref="ns3:Revision" minOccurs="0"/>
                <xsd:element ref="ns3:Status" minOccurs="0"/>
                <xsd:element ref="ns2:Distribution" minOccurs="0"/>
                <xsd:element ref="ns2:Organisational_x0020_entity" minOccurs="0"/>
                <xsd:element ref="ns2:_dlc_DocId" minOccurs="0"/>
                <xsd:element ref="ns2:_dlc_DocIdUrl" minOccurs="0"/>
                <xsd:element ref="ns2:_dlc_DocIdPersistId" minOccurs="0"/>
                <xsd:element ref="ns2:In_iShare" minOccurs="0"/>
                <xsd:element ref="ns2:AutoSync"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99d1b-0883-4f2c-a8e6-6d8ebaa0e5d6" elementFormDefault="qualified">
    <xsd:import namespace="http://schemas.microsoft.com/office/2006/documentManagement/types"/>
    <xsd:import namespace="http://schemas.microsoft.com/office/infopath/2007/PartnerControls"/>
    <xsd:element name="Document_x0020_Type" ma:index="2" nillable="true" ma:displayName="Document Type" ma:format="Dropdown" ma:internalName="Document_x0020_Type">
      <xsd:simpleType>
        <xsd:restriction base="dms:Choice">
          <xsd:enumeration value="AD - Assumption Document"/>
          <xsd:enumeration value="AN - Analysis"/>
          <xsd:enumeration value="AO - Announcement of Opportunity"/>
          <xsd:enumeration value="AR - Article"/>
          <xsd:enumeration value="BR - Brochure"/>
          <xsd:enumeration value="CCN - Contract Change Notice"/>
          <xsd:enumeration value="CE - Certificate (Certificate / Statement of Conformance, etc.)"/>
          <xsd:enumeration value="CO - Contract / Rider"/>
          <xsd:enumeration value="CP - Change Proposal (Engineering / Document)"/>
          <xsd:enumeration value="CR - Change Request (Engineering / Configuration)"/>
          <xsd:enumeration value="CT - Cost Documents (Estimate / CaC / CtC, etc)"/>
          <xsd:enumeration value="DCR - Cost Documents (Estimate / CaC / CtC, etc)"/>
          <xsd:enumeration value="DD - Design Description / Document"/>
          <xsd:enumeration value="DEC - Declaration"/>
          <xsd:enumeration value="DN - Delivery Notice / Release Notice / Transfer Notice"/>
          <xsd:enumeration value="DP - Data Package"/>
          <xsd:enumeration value="DRD - Document Requirements Definition"/>
          <xsd:enumeration value="DW - Drawing / Diagram"/>
          <xsd:enumeration value="EM - E-mail"/>
          <xsd:enumeration value="EX - Executive Summary"/>
          <xsd:enumeration value="FAX - Fax"/>
          <xsd:enumeration value="FI - File (Software / Configuration / Network)"/>
          <xsd:enumeration value="HO - Handout / Presentation"/>
          <xsd:enumeration value="IF - Interface Requirement / Specification / Interface Control Document / EID"/>
          <xsd:enumeration value="INS - Instruction"/>
          <xsd:enumeration value="ITT - Invitation to Tender"/>
          <xsd:enumeration value="LB - Logbook"/>
          <xsd:enumeration value="LE - Letter"/>
          <xsd:enumeration value="LEG - Legal Text"/>
          <xsd:enumeration value="LI - List"/>
          <xsd:enumeration value="MAN - Manual / User Guide / Handbook"/>
          <xsd:enumeration value="MIN - Minutes of Meeting"/>
          <xsd:enumeration value="ML - Model"/>
          <xsd:enumeration value="MO - Memorandum"/>
          <xsd:enumeration value="MOU - Agreement / Memorandum of Understanding"/>
          <xsd:enumeration value="MX - Matrix / Compliance"/>
          <xsd:enumeration value="NC - Non-Conformance"/>
          <xsd:enumeration value="NDA - Non-disclosure agreement"/>
          <xsd:enumeration value="OD - Operations Document"/>
          <xsd:enumeration value="OJ - Agenda"/>
          <xsd:enumeration value="PG - Progress Report / Status Report"/>
          <xsd:enumeration value="PL - Plan"/>
          <xsd:enumeration value="PO - Proposal"/>
          <xsd:enumeration value="POL - Policy Document"/>
          <xsd:enumeration value="PR - Procedure"/>
          <xsd:enumeration value="PT - Product Tree"/>
          <xsd:enumeration value="RD - Request for Deviation"/>
          <xsd:enumeration value="REC - Record"/>
          <xsd:enumeration value="REG - Regulation"/>
          <xsd:enumeration value="RES - Resolution"/>
          <xsd:enumeration value="RFQ - Request for Quotation"/>
          <xsd:enumeration value="RP - Report (Technical, Budget, Cost, Manpower, Travel, Audit, etc.)"/>
          <xsd:enumeration value="RS - Requirement Document / Specification (System, Subsystem, Unit, Equipment level)"/>
          <xsd:enumeration value="RW - Request for Waiver"/>
          <xsd:enumeration value="SC - Schedule / Network / Barchart / Chart"/>
          <xsd:enumeration value="SLA - Service Level Agreement"/>
          <xsd:enumeration value="SOW - Statement of Work"/>
          <xsd:enumeration value="SP - Specifications"/>
          <xsd:enumeration value="ST - Standards"/>
          <xsd:enumeration value="TC - Tender Conditions"/>
          <xsd:enumeration value="TN - Technical Note"/>
          <xsd:enumeration value="TOR - Terms of Reference"/>
          <xsd:enumeration value="TP - Test Procedure/Test Plan"/>
          <xsd:enumeration value="TR - Test Report / Test Result"/>
          <xsd:enumeration value="TS - Test Specification"/>
          <xsd:enumeration value="VC - Verification Control Document"/>
          <xsd:enumeration value="WBS - Work Breakdown Structure"/>
          <xsd:enumeration value="WI - Work Instruction"/>
          <xsd:enumeration value="WP - Working Paper"/>
          <xsd:enumeration value="WPD - Work Package Description"/>
          <xsd:enumeration value="AD"/>
          <xsd:enumeration value="AN"/>
          <xsd:enumeration value="AO"/>
          <xsd:enumeration value="AR"/>
          <xsd:enumeration value="BR"/>
          <xsd:enumeration value="CE"/>
          <xsd:enumeration value="CCN"/>
          <xsd:enumeration value="CO"/>
          <xsd:enumeration value="CP"/>
          <xsd:enumeration value="CR"/>
          <xsd:enumeration value="CT"/>
          <xsd:enumeration value="DEC"/>
          <xsd:enumeration value="DCR"/>
          <xsd:enumeration value="DD"/>
          <xsd:enumeration value="DN"/>
          <xsd:enumeration value="DP"/>
          <xsd:enumeration value="DRD"/>
          <xsd:enumeration value="DW"/>
          <xsd:enumeration value="EM"/>
          <xsd:enumeration value="EX"/>
          <xsd:enumeration value="FI"/>
          <xsd:enumeration value="FAX"/>
          <xsd:enumeration value="HO"/>
          <xsd:enumeration value="IF"/>
          <xsd:enumeration value="INS"/>
          <xsd:enumeration value="ITT"/>
          <xsd:enumeration value="LB"/>
          <xsd:enumeration value="LE"/>
          <xsd:enumeration value="LEG"/>
          <xsd:enumeration value="LI"/>
          <xsd:enumeration value="MAN"/>
          <xsd:enumeration value="ML"/>
          <xsd:enumeration value="MIN"/>
          <xsd:enumeration value="MO"/>
          <xsd:enumeration value="MOU"/>
          <xsd:enumeration value="MX"/>
          <xsd:enumeration value="NC"/>
          <xsd:enumeration value="NDA"/>
          <xsd:enumeration value="OD"/>
          <xsd:enumeration value="OJ"/>
          <xsd:enumeration value="POL"/>
          <xsd:enumeration value="PG"/>
          <xsd:enumeration value="PL"/>
          <xsd:enumeration value="PO"/>
          <xsd:enumeration value="PR"/>
          <xsd:enumeration value="PT"/>
          <xsd:enumeration value="REG"/>
          <xsd:enumeration value="RD"/>
          <xsd:enumeration value="REC"/>
          <xsd:enumeration value="RP"/>
          <xsd:enumeration value="RFQ"/>
          <xsd:enumeration value="RS"/>
          <xsd:enumeration value="RW"/>
          <xsd:enumeration value="RES"/>
          <xsd:enumeration value="SC"/>
          <xsd:enumeration value="SLA"/>
          <xsd:enumeration value="SP"/>
          <xsd:enumeration value="ST"/>
          <xsd:enumeration value="SOW"/>
          <xsd:enumeration value="TC"/>
          <xsd:enumeration value="TOR"/>
          <xsd:enumeration value="TN"/>
          <xsd:enumeration value="TP"/>
          <xsd:enumeration value="TR"/>
          <xsd:enumeration value="TS"/>
          <xsd:enumeration value="VC"/>
          <xsd:enumeration value="WBS"/>
          <xsd:enumeration value="WI"/>
          <xsd:enumeration value="WP"/>
          <xsd:enumeration value="WPD"/>
        </xsd:restriction>
      </xsd:simpleType>
    </xsd:element>
    <xsd:element name="Reference" ma:index="3" nillable="true" ma:displayName="Reference" ma:internalName="Reference">
      <xsd:simpleType>
        <xsd:restriction base="dms:Text">
          <xsd:maxLength value="255"/>
        </xsd:restriction>
      </xsd:simpleType>
    </xsd:element>
    <xsd:element name="Assign_x0020_document_x0020_reference" ma:index="4" nillable="true" ma:displayName="Assign document reference" ma:default="0" ma:internalName="Assign_x0020_document_x0020_reference">
      <xsd:simpleType>
        <xsd:restriction base="dms:Boolean"/>
      </xsd:simpleType>
    </xsd:element>
    <xsd:element name="Classification" ma:index="6" nillable="true" ma:displayName="Classification" ma:format="Dropdown" ma:internalName="Classification" ma:readOnly="false">
      <xsd:simpleType>
        <xsd:restriction base="dms:Choice">
          <xsd:enumeration value="ESA UNCLASSIFIED – Releasable to the Public"/>
          <xsd:enumeration value="ESA UNCLASSIFIED – For ESA Official Use Only"/>
          <xsd:enumeration value="ESA UNCLASSIFIED – Limited Distribution"/>
          <xsd:enumeration value="ESA UNCLASSIFIED – Sensitive Personal Data"/>
          <xsd:enumeration value="ESA UNCLASSIFIED - For Official Use"/>
          <xsd:enumeration value="ESA UNCLASSIFIED - For Internal Use"/>
          <xsd:enumeration value="ESA UNCLASSIFIED - Proprietary Information"/>
          <xsd:enumeration value="ESA UNCLASSIFIED - Personnel in Confidence"/>
          <xsd:enumeration value="ESA UNCLASSIFIED - Medical in Confidence"/>
          <xsd:enumeration value="ESA UNCLASSIFIED ITT - For Internal Use - Limited Distribution"/>
          <xsd:enumeration value="ESA UNCLASSIFIED TEB - For Internal Use - Limited Distribution"/>
          <xsd:enumeration value="ESA UNCLASSIFIED - Proprietary Information - Limited Distribution"/>
          <xsd:enumeration value="ESA Unclassified – For Official Use – Privileged – OBSOLETE"/>
          <xsd:enumeration value="ESA Unclassified – For Internal Use – Privileged – OBSOLETE"/>
          <xsd:enumeration value="ESA Unclassified – Proprietary Information – Privileged – OBSOLETE"/>
          <xsd:enumeration value="Non-ESA document"/>
          <xsd:enumeration value="Non-ESA document - Proprietary Information"/>
          <xsd:enumeration value="ESA Restricted – OBSOLETE"/>
          <xsd:enumeration value="ESA Confidential – OBSOLETE"/>
          <xsd:enumeration value="ESA Secret – OBSOLETE"/>
        </xsd:restriction>
      </xsd:simpleType>
    </xsd:element>
    <xsd:element name="Classification_x0020_Caveat" ma:index="7" nillable="true" ma:displayName="Classification Caveat" ma:description="Please use this field only in case of documents classified as &quot;For Internal Use&quot; and &quot;Proprietary Information&quot;" ma:internalName="Classification_x0020_Caveat">
      <xsd:simpleType>
        <xsd:restriction base="dms:Text">
          <xsd:maxLength value="255"/>
        </xsd:restriction>
      </xsd:simpleType>
    </xsd:element>
    <xsd:element name="Issue_x0020_Date" ma:index="8" nillable="true" ma:displayName="Issue Date" ma:format="DateOnly" ma:internalName="Issue_x0020_Date">
      <xsd:simpleType>
        <xsd:restriction base="dms:DateTime"/>
      </xsd:simpleType>
    </xsd:element>
    <xsd:element name="Issue" ma:index="9" nillable="true" ma:displayName="Issue" ma:internalName="Issue">
      <xsd:simpleType>
        <xsd:restriction base="dms:Text">
          <xsd:maxLength value="4"/>
        </xsd:restriction>
      </xsd:simpleType>
    </xsd:element>
    <xsd:element name="Distribution" ma:index="12" nillable="true" ma:displayName="Distribution" ma:internalName="Distribution">
      <xsd:simpleType>
        <xsd:restriction base="dms:Text">
          <xsd:maxLength value="255"/>
        </xsd:restriction>
      </xsd:simpleType>
    </xsd:element>
    <xsd:element name="Organisational_x0020_entity" ma:index="13" nillable="true" ma:displayName="Organisational entity" ma:internalName="Organisational_x0020_entity">
      <xsd:simpleType>
        <xsd:restriction base="dms:Text">
          <xsd:maxLength value="255"/>
        </xsd:restriction>
      </xsd:simpleType>
    </xsd:element>
    <xsd:element name="_dlc_DocId" ma:index="22" nillable="true" ma:displayName="Document ID Value" ma:description="The value of the document ID assigned to this item." ma:internalName="_dlc_DocId" ma:readOnly="true">
      <xsd:simpleType>
        <xsd:restriction base="dms:Text"/>
      </xsd:simpleType>
    </xsd:element>
    <xsd:element name="_dlc_DocIdUrl" ma:index="2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4" nillable="true" ma:displayName="Persist ID" ma:description="Keep ID on add." ma:hidden="true" ma:internalName="_dlc_DocIdPersistId" ma:readOnly="true">
      <xsd:simpleType>
        <xsd:restriction base="dms:Boolean"/>
      </xsd:simpleType>
    </xsd:element>
    <xsd:element name="In_iShare" ma:index="25" nillable="true" ma:displayName="In_iShare" ma:default="0" ma:internalName="In_iShare">
      <xsd:simpleType>
        <xsd:restriction base="dms:Boolean"/>
      </xsd:simpleType>
    </xsd:element>
    <xsd:element name="AutoSync" ma:index="26" nillable="true" ma:displayName="AutoSync" ma:default="0" ma:internalName="AutoSync">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Revision" ma:index="10" nillable="true" ma:displayName="Revision" ma:internalName="Revision">
      <xsd:simpleType>
        <xsd:restriction base="dms:Text">
          <xsd:maxLength value="4"/>
        </xsd:restriction>
      </xsd:simpleType>
    </xsd:element>
    <xsd:element name="Status" ma:index="11" nillable="true" ma:displayName="Status" ma:format="Dropdown" ma:internalName="Status">
      <xsd:simpleType>
        <xsd:restriction base="dms:Choice">
          <xsd:enumeration value="N/A"/>
          <xsd:enumeration value="For Information Only"/>
          <xsd:enumeration value="Draft"/>
          <xsd:enumeration value="Under Review"/>
          <xsd:enumeration value="Approved"/>
          <xsd:enumeration value="ESA Approved"/>
          <xsd:enumeration value="Issued"/>
          <xsd:enumeration value="Rejected"/>
          <xsd:enumeration value="Withdrawn"/>
          <xsd:enumeration value="Superseded"/>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7"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5" ma:displayName="Author"/>
        <xsd:element ref="dcterms:created" minOccurs="0" maxOccurs="1"/>
        <xsd:element ref="dc:identifier" minOccurs="0" maxOccurs="1"/>
        <xsd:element name="contentType" minOccurs="0" maxOccurs="1" type="xsd:string" ma:index="17" ma:displayName="Content Type"/>
        <xsd:element ref="dc:title" minOccurs="0" maxOccurs="1" ma:index="1" ma:displayName="Title"/>
        <xsd:element ref="dc:subject" minOccurs="0" maxOccurs="1"/>
        <xsd:element ref="dc:description" minOccurs="0" maxOccurs="1" ma:index="15"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Distribution xmlns="ddc99d1b-0883-4f2c-a8e6-6d8ebaa0e5d6" xsi:nil="true"/>
    <Organisational_x0020_entity xmlns="ddc99d1b-0883-4f2c-a8e6-6d8ebaa0e5d6" xsi:nil="true"/>
    <Document_x0020_Type xmlns="ddc99d1b-0883-4f2c-a8e6-6d8ebaa0e5d6">HO - Handout / Presentation</Document_x0020_Type>
    <Revision xmlns="http://schemas.microsoft.com/sharepoint/v3/fields">0</Revision>
    <IconOverlay xmlns="http://schemas.microsoft.com/sharepoint/v4" xsi:nil="true"/>
    <In_iShare xmlns="ddc99d1b-0883-4f2c-a8e6-6d8ebaa0e5d6">false</In_iShare>
    <Classification xmlns="ddc99d1b-0883-4f2c-a8e6-6d8ebaa0e5d6">ESA UNCLASSIFIED – Releasable to the Public</Classification>
    <Issue_x0020_Date xmlns="ddc99d1b-0883-4f2c-a8e6-6d8ebaa0e5d6">2020-08-04T22:00:00+00:00</Issue_x0020_Date>
    <Issue xmlns="ddc99d1b-0883-4f2c-a8e6-6d8ebaa0e5d6">0</Issue>
    <Reference xmlns="ddc99d1b-0883-4f2c-a8e6-6d8ebaa0e5d6" xsi:nil="true"/>
    <Assign_x0020_document_x0020_reference xmlns="ddc99d1b-0883-4f2c-a8e6-6d8ebaa0e5d6">false</Assign_x0020_document_x0020_reference>
    <Classification_x0020_Caveat xmlns="ddc99d1b-0883-4f2c-a8e6-6d8ebaa0e5d6" xsi:nil="true"/>
    <AutoSync xmlns="ddc99d1b-0883-4f2c-a8e6-6d8ebaa0e5d6">false</AutoSync>
    <Status xmlns="http://schemas.microsoft.com/sharepoint/v3/fields">N/A</Status>
    <_dlc_DocId xmlns="ddc99d1b-0883-4f2c-a8e6-6d8ebaa0e5d6">PKKMWAM5UKCP-1108600927-1303</_dlc_DocId>
    <_dlc_DocIdUrl xmlns="ddc99d1b-0883-4f2c-a8e6-6d8ebaa0e5d6">
      <Url>https://esateamsite.sso.esa.int/support/EOT2018/_layouts/15/DocIdRedir.aspx?ID=PKKMWAM5UKCP-1108600927-1303</Url>
      <Description>PKKMWAM5UKCP-1108600927-1303</Description>
    </_dlc_DocIdUrl>
  </documentManagement>
</p:properties>
</file>

<file path=customXml/itemProps1.xml><?xml version="1.0" encoding="utf-8"?>
<ds:datastoreItem xmlns:ds="http://schemas.openxmlformats.org/officeDocument/2006/customXml" ds:itemID="{32253E4B-BB15-4AC1-82DB-CDDE390D88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c99d1b-0883-4f2c-a8e6-6d8ebaa0e5d6"/>
    <ds:schemaRef ds:uri="http://schemas.microsoft.com/sharepoint/v3/fields"/>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48D79E0-F545-4A75-B39D-7B8AF1D9BA85}">
  <ds:schemaRefs>
    <ds:schemaRef ds:uri="http://schemas.microsoft.com/sharepoint/v3/contenttype/forms"/>
  </ds:schemaRefs>
</ds:datastoreItem>
</file>

<file path=customXml/itemProps3.xml><?xml version="1.0" encoding="utf-8"?>
<ds:datastoreItem xmlns:ds="http://schemas.openxmlformats.org/officeDocument/2006/customXml" ds:itemID="{52B14A63-63A1-4694-A9CB-C52F3967F032}">
  <ds:schemaRefs>
    <ds:schemaRef ds:uri="http://schemas.microsoft.com/sharepoint/events"/>
  </ds:schemaRefs>
</ds:datastoreItem>
</file>

<file path=customXml/itemProps4.xml><?xml version="1.0" encoding="utf-8"?>
<ds:datastoreItem xmlns:ds="http://schemas.openxmlformats.org/officeDocument/2006/customXml" ds:itemID="{8E22279E-2C4C-4C93-8498-455A58D1433E}">
  <ds:schemaRefs>
    <ds:schemaRef ds:uri="ddc99d1b-0883-4f2c-a8e6-6d8ebaa0e5d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fields"/>
    <ds:schemaRef ds:uri="http://schemas.microsoft.com/sharepoint/v4"/>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3976fa30-1907-4356-8241-62ea5e1c0256}" enabled="1" method="Standard" siteId="{9a5cacd0-2bef-4dd7-ac5c-7ebe1f54f495}" removed="0"/>
</clbl:labelList>
</file>

<file path=docProps/app.xml><?xml version="1.0" encoding="utf-8"?>
<Properties xmlns="http://schemas.openxmlformats.org/officeDocument/2006/extended-properties" xmlns:vt="http://schemas.openxmlformats.org/officeDocument/2006/docPropsVTypes">
  <Template>2020_ESA_Presentation</Template>
  <TotalTime>94</TotalTime>
  <Words>1289</Words>
  <Application>Microsoft Office PowerPoint</Application>
  <PresentationFormat>Custom</PresentationFormat>
  <Paragraphs>220</Paragraphs>
  <Slides>19</Slides>
  <Notes>13</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Presentation page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Ulla</dc:creator>
  <cp:keywords/>
  <dc:description/>
  <cp:lastModifiedBy>Marco Celesti</cp:lastModifiedBy>
  <cp:revision>22</cp:revision>
  <cp:lastPrinted>2008-08-26T16:26:23Z</cp:lastPrinted>
  <dcterms:created xsi:type="dcterms:W3CDTF">2024-10-24T13:38:22Z</dcterms:created>
  <dcterms:modified xsi:type="dcterms:W3CDTF">2024-11-12T19:27:28Z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user</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5GV2.0</vt:lpwstr>
  </property>
  <property fmtid="{D5CDD505-2E9C-101B-9397-08002B2CF9AE}" pid="13" name="ShowESADialog1">
    <vt:bool>true</vt:bool>
  </property>
  <property fmtid="{D5CDD505-2E9C-101B-9397-08002B2CF9AE}" pid="14" name="ContentTypeId">
    <vt:lpwstr>0x010100B93108F87DD4F24BAE6D0E809C37974D000FC206F40FA8F44792B0B25BFFF4A9D0</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ESA Official Use Only</vt:lpwstr>
  </property>
  <property fmtid="{D5CDD505-2E9C-101B-9397-08002B2CF9AE}" pid="18" name="Classification Caveat">
    <vt:lpwstr/>
  </property>
  <property fmtid="{D5CDD505-2E9C-101B-9397-08002B2CF9AE}" pid="19" name="Status">
    <vt:lpwstr>N/A</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Issue Date">
    <vt:filetime>2020-08-04T22:00:00Z</vt:filetime>
  </property>
  <property fmtid="{D5CDD505-2E9C-101B-9397-08002B2CF9AE}" pid="30" name="Organisational_x0020_entity">
    <vt:lpwstr/>
  </property>
  <property fmtid="{D5CDD505-2E9C-101B-9397-08002B2CF9AE}" pid="31" name="_dlc_DocIdItemGuid">
    <vt:lpwstr>5f0bab48-4ce0-4eab-83cc-d71b5b88219f</vt:lpwstr>
  </property>
  <property fmtid="{D5CDD505-2E9C-101B-9397-08002B2CF9AE}" pid="32" name="Organisational entity">
    <vt:lpwstr/>
  </property>
  <property fmtid="{D5CDD505-2E9C-101B-9397-08002B2CF9AE}" pid="33" name="IconOverlay">
    <vt:lpwstr/>
  </property>
  <property fmtid="{D5CDD505-2E9C-101B-9397-08002B2CF9AE}" pid="34" name="Document ID Value">
    <vt:lpwstr>PKKMWAM5UKCP-1108600927-1303</vt:lpwstr>
  </property>
  <property fmtid="{D5CDD505-2E9C-101B-9397-08002B2CF9AE}" pid="35" name="MSIP_Label_3976fa30-1907-4356-8241-62ea5e1c0256_Enabled">
    <vt:lpwstr>true</vt:lpwstr>
  </property>
  <property fmtid="{D5CDD505-2E9C-101B-9397-08002B2CF9AE}" pid="36" name="MSIP_Label_3976fa30-1907-4356-8241-62ea5e1c0256_SetDate">
    <vt:lpwstr>2020-09-30T12:03:24Z</vt:lpwstr>
  </property>
  <property fmtid="{D5CDD505-2E9C-101B-9397-08002B2CF9AE}" pid="37" name="MSIP_Label_3976fa30-1907-4356-8241-62ea5e1c0256_Method">
    <vt:lpwstr>Standard</vt:lpwstr>
  </property>
  <property fmtid="{D5CDD505-2E9C-101B-9397-08002B2CF9AE}" pid="38" name="MSIP_Label_3976fa30-1907-4356-8241-62ea5e1c0256_Name">
    <vt:lpwstr>ESA UNCLASSIFIED – For ESA Official Use Only</vt:lpwstr>
  </property>
  <property fmtid="{D5CDD505-2E9C-101B-9397-08002B2CF9AE}" pid="39" name="MSIP_Label_3976fa30-1907-4356-8241-62ea5e1c0256_SiteId">
    <vt:lpwstr>9a5cacd0-2bef-4dd7-ac5c-7ebe1f54f495</vt:lpwstr>
  </property>
  <property fmtid="{D5CDD505-2E9C-101B-9397-08002B2CF9AE}" pid="40" name="MSIP_Label_3976fa30-1907-4356-8241-62ea5e1c0256_ActionId">
    <vt:lpwstr>12cffb5a-e4fd-4993-a937-3b8906224a24</vt:lpwstr>
  </property>
  <property fmtid="{D5CDD505-2E9C-101B-9397-08002B2CF9AE}" pid="41" name="MSIP_Label_3976fa30-1907-4356-8241-62ea5e1c0256_ContentBits">
    <vt:lpwstr>0</vt:lpwstr>
  </property>
</Properties>
</file>