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EA77A-CE31-42C9-8FFF-45D1F2098E6B}" v="11" dt="2024-10-24T13:51:39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35" autoAdjust="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1F9EA77A-CE31-42C9-8FFF-45D1F2098E6B}"/>
    <pc:docChg chg="undo custSel addSld delSld modSld modMainMaster">
      <pc:chgData name="Ulla Vayrynen" userId="71e112c1-239a-4c5f-97e5-ae42369c33b4" providerId="ADAL" clId="{1F9EA77A-CE31-42C9-8FFF-45D1F2098E6B}" dt="2024-10-24T13:55:45.244" v="55" actId="20577"/>
      <pc:docMkLst>
        <pc:docMk/>
      </pc:docMkLst>
      <pc:sldChg chg="modAnim">
        <pc:chgData name="Ulla Vayrynen" userId="71e112c1-239a-4c5f-97e5-ae42369c33b4" providerId="ADAL" clId="{1F9EA77A-CE31-42C9-8FFF-45D1F2098E6B}" dt="2024-10-24T13:47:39.055" v="27"/>
        <pc:sldMkLst>
          <pc:docMk/>
          <pc:sldMk cId="0" sldId="256"/>
        </pc:sldMkLst>
      </pc:sldChg>
      <pc:sldChg chg="new del">
        <pc:chgData name="Ulla Vayrynen" userId="71e112c1-239a-4c5f-97e5-ae42369c33b4" providerId="ADAL" clId="{1F9EA77A-CE31-42C9-8FFF-45D1F2098E6B}" dt="2024-10-24T13:46:56.218" v="23" actId="2696"/>
        <pc:sldMkLst>
          <pc:docMk/>
          <pc:sldMk cId="2710672943" sldId="258"/>
        </pc:sldMkLst>
      </pc:sldChg>
      <pc:sldChg chg="new del">
        <pc:chgData name="Ulla Vayrynen" userId="71e112c1-239a-4c5f-97e5-ae42369c33b4" providerId="ADAL" clId="{1F9EA77A-CE31-42C9-8FFF-45D1F2098E6B}" dt="2024-10-24T13:52:22.728" v="33" actId="2696"/>
        <pc:sldMkLst>
          <pc:docMk/>
          <pc:sldMk cId="4231143859" sldId="258"/>
        </pc:sldMkLst>
      </pc:sldChg>
      <pc:sldChg chg="new del">
        <pc:chgData name="Ulla Vayrynen" userId="71e112c1-239a-4c5f-97e5-ae42369c33b4" providerId="ADAL" clId="{1F9EA77A-CE31-42C9-8FFF-45D1F2098E6B}" dt="2024-10-24T13:52:24.453" v="34" actId="2696"/>
        <pc:sldMkLst>
          <pc:docMk/>
          <pc:sldMk cId="939859820" sldId="259"/>
        </pc:sldMkLst>
      </pc:sldChg>
      <pc:sldChg chg="new del">
        <pc:chgData name="Ulla Vayrynen" userId="71e112c1-239a-4c5f-97e5-ae42369c33b4" providerId="ADAL" clId="{1F9EA77A-CE31-42C9-8FFF-45D1F2098E6B}" dt="2024-10-24T13:46:53.275" v="22" actId="2696"/>
        <pc:sldMkLst>
          <pc:docMk/>
          <pc:sldMk cId="3815968109" sldId="259"/>
        </pc:sldMkLst>
      </pc:sldChg>
      <pc:sldChg chg="new del">
        <pc:chgData name="Ulla Vayrynen" userId="71e112c1-239a-4c5f-97e5-ae42369c33b4" providerId="ADAL" clId="{1F9EA77A-CE31-42C9-8FFF-45D1F2098E6B}" dt="2024-10-24T13:46:49.871" v="21" actId="2696"/>
        <pc:sldMkLst>
          <pc:docMk/>
          <pc:sldMk cId="572220536" sldId="260"/>
        </pc:sldMkLst>
      </pc:sldChg>
      <pc:sldChg chg="new del">
        <pc:chgData name="Ulla Vayrynen" userId="71e112c1-239a-4c5f-97e5-ae42369c33b4" providerId="ADAL" clId="{1F9EA77A-CE31-42C9-8FFF-45D1F2098E6B}" dt="2024-10-24T13:52:26.178" v="35" actId="2696"/>
        <pc:sldMkLst>
          <pc:docMk/>
          <pc:sldMk cId="1264209650" sldId="260"/>
        </pc:sldMkLst>
      </pc:sldChg>
      <pc:sldChg chg="new del">
        <pc:chgData name="Ulla Vayrynen" userId="71e112c1-239a-4c5f-97e5-ae42369c33b4" providerId="ADAL" clId="{1F9EA77A-CE31-42C9-8FFF-45D1F2098E6B}" dt="2024-10-24T13:46:47.817" v="20" actId="2696"/>
        <pc:sldMkLst>
          <pc:docMk/>
          <pc:sldMk cId="4080349159" sldId="261"/>
        </pc:sldMkLst>
      </pc:sldChg>
      <pc:sldChg chg="new del">
        <pc:chgData name="Ulla Vayrynen" userId="71e112c1-239a-4c5f-97e5-ae42369c33b4" providerId="ADAL" clId="{1F9EA77A-CE31-42C9-8FFF-45D1F2098E6B}" dt="2024-10-24T13:46:39.614" v="19" actId="2696"/>
        <pc:sldMkLst>
          <pc:docMk/>
          <pc:sldMk cId="1995329849" sldId="262"/>
        </pc:sldMkLst>
      </pc:sldChg>
      <pc:sldMasterChg chg="addSp delSp modSp mod modSldLayout">
        <pc:chgData name="Ulla Vayrynen" userId="71e112c1-239a-4c5f-97e5-ae42369c33b4" providerId="ADAL" clId="{1F9EA77A-CE31-42C9-8FFF-45D1F2098E6B}" dt="2024-10-24T13:55:45.244" v="55" actId="20577"/>
        <pc:sldMasterMkLst>
          <pc:docMk/>
          <pc:sldMasterMk cId="3659391583" sldId="2147483957"/>
        </pc:sldMasterMkLst>
        <pc:spChg chg="mod">
          <ac:chgData name="Ulla Vayrynen" userId="71e112c1-239a-4c5f-97e5-ae42369c33b4" providerId="ADAL" clId="{1F9EA77A-CE31-42C9-8FFF-45D1F2098E6B}" dt="2024-10-24T13:45:57.771" v="13" actId="207"/>
          <ac:spMkLst>
            <pc:docMk/>
            <pc:sldMasterMk cId="3659391583" sldId="2147483957"/>
            <ac:spMk id="10" creationId="{00000000-0000-0000-0000-000000000000}"/>
          </ac:spMkLst>
        </pc:spChg>
        <pc:picChg chg="del">
          <ac:chgData name="Ulla Vayrynen" userId="71e112c1-239a-4c5f-97e5-ae42369c33b4" providerId="ADAL" clId="{1F9EA77A-CE31-42C9-8FFF-45D1F2098E6B}" dt="2024-10-24T13:50:38.685" v="28" actId="478"/>
          <ac:picMkLst>
            <pc:docMk/>
            <pc:sldMasterMk cId="3659391583" sldId="2147483957"/>
            <ac:picMk id="3" creationId="{CA0FF011-CF9B-6668-2F96-63B6C3612DB9}"/>
          </ac:picMkLst>
        </pc:picChg>
        <pc:picChg chg="add mod">
          <ac:chgData name="Ulla Vayrynen" userId="71e112c1-239a-4c5f-97e5-ae42369c33b4" providerId="ADAL" clId="{1F9EA77A-CE31-42C9-8FFF-45D1F2098E6B}" dt="2024-10-24T13:51:21.524" v="29"/>
          <ac:picMkLst>
            <pc:docMk/>
            <pc:sldMasterMk cId="3659391583" sldId="2147483957"/>
            <ac:picMk id="4" creationId="{FB1F2F01-444C-17E6-6BB6-69FEA76B0D42}"/>
          </ac:picMkLst>
        </pc:picChg>
        <pc:sldLayoutChg chg="modSp mod">
          <pc:chgData name="Ulla Vayrynen" userId="71e112c1-239a-4c5f-97e5-ae42369c33b4" providerId="ADAL" clId="{1F9EA77A-CE31-42C9-8FFF-45D1F2098E6B}" dt="2024-10-24T13:45:08.470" v="7" actId="207"/>
          <pc:sldLayoutMkLst>
            <pc:docMk/>
            <pc:sldMasterMk cId="3659391583" sldId="2147483957"/>
            <pc:sldLayoutMk cId="3875518590" sldId="2147483962"/>
          </pc:sldLayoutMkLst>
          <pc:spChg chg="mod">
            <ac:chgData name="Ulla Vayrynen" userId="71e112c1-239a-4c5f-97e5-ae42369c33b4" providerId="ADAL" clId="{1F9EA77A-CE31-42C9-8FFF-45D1F2098E6B}" dt="2024-10-24T13:45:08.470" v="7" actId="207"/>
            <ac:spMkLst>
              <pc:docMk/>
              <pc:sldMasterMk cId="3659391583" sldId="2147483957"/>
              <pc:sldLayoutMk cId="3875518590" sldId="2147483962"/>
              <ac:spMk id="2" creationId="{EC7C0E3E-0D11-4538-8949-D8211CDC6C1D}"/>
            </ac:spMkLst>
          </pc:spChg>
          <pc:spChg chg="mod">
            <ac:chgData name="Ulla Vayrynen" userId="71e112c1-239a-4c5f-97e5-ae42369c33b4" providerId="ADAL" clId="{1F9EA77A-CE31-42C9-8FFF-45D1F2098E6B}" dt="2024-10-24T13:44:58.971" v="5" actId="14100"/>
            <ac:spMkLst>
              <pc:docMk/>
              <pc:sldMasterMk cId="3659391583" sldId="2147483957"/>
              <pc:sldLayoutMk cId="3875518590" sldId="2147483962"/>
              <ac:spMk id="6" creationId="{0E7C54A7-24E4-4E66-907D-44DB138DAC0D}"/>
            </ac:spMkLst>
          </pc:spChg>
        </pc:sldLayoutChg>
        <pc:sldLayoutChg chg="delSp modSp mod">
          <pc:chgData name="Ulla Vayrynen" userId="71e112c1-239a-4c5f-97e5-ae42369c33b4" providerId="ADAL" clId="{1F9EA77A-CE31-42C9-8FFF-45D1F2098E6B}" dt="2024-10-24T13:45:45.294" v="12" actId="14100"/>
          <pc:sldLayoutMkLst>
            <pc:docMk/>
            <pc:sldMasterMk cId="3659391583" sldId="2147483957"/>
            <pc:sldLayoutMk cId="1047351132" sldId="2147483963"/>
          </pc:sldLayoutMkLst>
          <pc:spChg chg="mod">
            <ac:chgData name="Ulla Vayrynen" userId="71e112c1-239a-4c5f-97e5-ae42369c33b4" providerId="ADAL" clId="{1F9EA77A-CE31-42C9-8FFF-45D1F2098E6B}" dt="2024-10-24T13:45:45.294" v="12" actId="14100"/>
            <ac:spMkLst>
              <pc:docMk/>
              <pc:sldMasterMk cId="3659391583" sldId="2147483957"/>
              <pc:sldLayoutMk cId="1047351132" sldId="2147483963"/>
              <ac:spMk id="2" creationId="{EC7C0E3E-0D11-4538-8949-D8211CDC6C1D}"/>
            </ac:spMkLst>
          </pc:spChg>
          <pc:spChg chg="mod">
            <ac:chgData name="Ulla Vayrynen" userId="71e112c1-239a-4c5f-97e5-ae42369c33b4" providerId="ADAL" clId="{1F9EA77A-CE31-42C9-8FFF-45D1F2098E6B}" dt="2024-10-24T13:44:39.280" v="1" actId="14100"/>
            <ac:spMkLst>
              <pc:docMk/>
              <pc:sldMasterMk cId="3659391583" sldId="2147483957"/>
              <pc:sldLayoutMk cId="1047351132" sldId="2147483963"/>
              <ac:spMk id="6" creationId="{0E7C54A7-24E4-4E66-907D-44DB138DAC0D}"/>
            </ac:spMkLst>
          </pc:spChg>
          <pc:cxnChg chg="del mod">
            <ac:chgData name="Ulla Vayrynen" userId="71e112c1-239a-4c5f-97e5-ae42369c33b4" providerId="ADAL" clId="{1F9EA77A-CE31-42C9-8FFF-45D1F2098E6B}" dt="2024-10-24T13:44:44.651" v="2" actId="478"/>
            <ac:cxnSpMkLst>
              <pc:docMk/>
              <pc:sldMasterMk cId="3659391583" sldId="2147483957"/>
              <pc:sldLayoutMk cId="1047351132" sldId="2147483963"/>
              <ac:cxnSpMk id="9" creationId="{C54FC899-091E-48CC-B4A2-B442B733582F}"/>
            </ac:cxnSpMkLst>
          </pc:cxnChg>
        </pc:sldLayoutChg>
        <pc:sldLayoutChg chg="delSp modSp mod">
          <pc:chgData name="Ulla Vayrynen" userId="71e112c1-239a-4c5f-97e5-ae42369c33b4" providerId="ADAL" clId="{1F9EA77A-CE31-42C9-8FFF-45D1F2098E6B}" dt="2024-10-24T13:45:24.239" v="10" actId="14100"/>
          <pc:sldLayoutMkLst>
            <pc:docMk/>
            <pc:sldMasterMk cId="3659391583" sldId="2147483957"/>
            <pc:sldLayoutMk cId="1092925983" sldId="2147483964"/>
          </pc:sldLayoutMkLst>
          <pc:spChg chg="mod">
            <ac:chgData name="Ulla Vayrynen" userId="71e112c1-239a-4c5f-97e5-ae42369c33b4" providerId="ADAL" clId="{1F9EA77A-CE31-42C9-8FFF-45D1F2098E6B}" dt="2024-10-24T13:45:24.239" v="10" actId="14100"/>
            <ac:spMkLst>
              <pc:docMk/>
              <pc:sldMasterMk cId="3659391583" sldId="2147483957"/>
              <pc:sldLayoutMk cId="1092925983" sldId="2147483964"/>
              <ac:spMk id="2" creationId="{EC7C0E3E-0D11-4538-8949-D8211CDC6C1D}"/>
            </ac:spMkLst>
          </pc:spChg>
          <pc:cxnChg chg="del">
            <ac:chgData name="Ulla Vayrynen" userId="71e112c1-239a-4c5f-97e5-ae42369c33b4" providerId="ADAL" clId="{1F9EA77A-CE31-42C9-8FFF-45D1F2098E6B}" dt="2024-10-24T13:45:20.249" v="9" actId="478"/>
            <ac:cxnSpMkLst>
              <pc:docMk/>
              <pc:sldMasterMk cId="3659391583" sldId="2147483957"/>
              <pc:sldLayoutMk cId="1092925983" sldId="2147483964"/>
              <ac:cxnSpMk id="12" creationId="{AA69D56B-45C7-41CE-AF85-CFBD7346FBEF}"/>
            </ac:cxnSpMkLst>
          </pc:cxnChg>
        </pc:sldLayoutChg>
        <pc:sldLayoutChg chg="addSp modSp mod">
          <pc:chgData name="Ulla Vayrynen" userId="71e112c1-239a-4c5f-97e5-ae42369c33b4" providerId="ADAL" clId="{1F9EA77A-CE31-42C9-8FFF-45D1F2098E6B}" dt="2024-10-24T13:55:45.244" v="55" actId="20577"/>
          <pc:sldLayoutMkLst>
            <pc:docMk/>
            <pc:sldMasterMk cId="3659391583" sldId="2147483957"/>
            <pc:sldLayoutMk cId="3139943399" sldId="2147483976"/>
          </pc:sldLayoutMkLst>
          <pc:spChg chg="add mod">
            <ac:chgData name="Ulla Vayrynen" userId="71e112c1-239a-4c5f-97e5-ae42369c33b4" providerId="ADAL" clId="{1F9EA77A-CE31-42C9-8FFF-45D1F2098E6B}" dt="2024-10-24T13:55:45.244" v="55" actId="20577"/>
            <ac:spMkLst>
              <pc:docMk/>
              <pc:sldMasterMk cId="3659391583" sldId="2147483957"/>
              <pc:sldLayoutMk cId="3139943399" sldId="2147483976"/>
              <ac:spMk id="2" creationId="{C9280D25-92EE-3C85-247A-D8B7ED2C536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10/24/2024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80D25-92EE-3C85-247A-D8B7ED2C5367}"/>
              </a:ext>
            </a:extLst>
          </p:cNvPr>
          <p:cNvSpPr txBox="1"/>
          <p:nvPr userDrawn="1"/>
        </p:nvSpPr>
        <p:spPr>
          <a:xfrm>
            <a:off x="1282148" y="1500809"/>
            <a:ext cx="906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3rd WORKSHOP ON INTERNATIONAL COOPERATION IN SPACEBORNE IMAGING SPECTROSCOPY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13-15 November 2024 | ESA-ESTEC | Noordwijk | The </a:t>
            </a:r>
            <a:r>
              <a:rPr lang="nl-NL" b="1" dirty="0" err="1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Netherland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097914"/>
            <a:ext cx="11764800" cy="5112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232198"/>
            <a:ext cx="10108800" cy="55399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1168399"/>
            <a:ext cx="11764800" cy="504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600" y="132079"/>
            <a:ext cx="10108800" cy="6563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209039"/>
            <a:ext cx="11764800" cy="50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799"/>
            <a:ext cx="10108800" cy="71197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1097914"/>
            <a:ext cx="11764800" cy="511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F2F01-444C-17E6-6BB6-69FEA76B0D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page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16</TotalTime>
  <Words>6</Words>
  <Application>Microsoft Office PowerPoint</Application>
  <PresentationFormat>Custom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Presentation page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TITLE OF PRESENTATION</dc:subject>
  <dc:creator>Ulla</dc:creator>
  <cp:keywords/>
  <dc:description/>
  <cp:lastModifiedBy>Ulla Vayrynen</cp:lastModifiedBy>
  <cp:revision>1</cp:revision>
  <cp:lastPrinted>2008-08-26T16:26:23Z</cp:lastPrinted>
  <dcterms:created xsi:type="dcterms:W3CDTF">2024-10-24T13:38:22Z</dcterms:created>
  <dcterms:modified xsi:type="dcterms:W3CDTF">2024-10-24T13:55:54Z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2024-10-23T22:00:00Z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